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comments/modernComment_7FE4DF4D_341883BB.xml" ContentType="application/vnd.ms-powerpoint.comment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omments/modernComment_7FE4DE95_726B040.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BB2_2031DD8D.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16.xml" ContentType="application/vnd.openxmlformats-officedocument.presentationml.notesSlide+xml"/>
  <Override PartName="/ppt/comments/modernComment_999_5F34C15F.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9" r:id="rId2"/>
  </p:sldMasterIdLst>
  <p:notesMasterIdLst>
    <p:notesMasterId r:id="rId48"/>
  </p:notesMasterIdLst>
  <p:handoutMasterIdLst>
    <p:handoutMasterId r:id="rId49"/>
  </p:handoutMasterIdLst>
  <p:sldIdLst>
    <p:sldId id="278" r:id="rId3"/>
    <p:sldId id="753" r:id="rId4"/>
    <p:sldId id="308" r:id="rId5"/>
    <p:sldId id="2145705805" r:id="rId6"/>
    <p:sldId id="7080" r:id="rId7"/>
    <p:sldId id="2145705621" r:id="rId8"/>
    <p:sldId id="279" r:id="rId9"/>
    <p:sldId id="7075" r:id="rId10"/>
    <p:sldId id="2145705802" r:id="rId11"/>
    <p:sldId id="7081" r:id="rId12"/>
    <p:sldId id="384" r:id="rId13"/>
    <p:sldId id="7004" r:id="rId14"/>
    <p:sldId id="7083" r:id="rId15"/>
    <p:sldId id="7087" r:id="rId16"/>
    <p:sldId id="2145705604" r:id="rId17"/>
    <p:sldId id="7088" r:id="rId18"/>
    <p:sldId id="2145705616" r:id="rId19"/>
    <p:sldId id="7090" r:id="rId20"/>
    <p:sldId id="7091" r:id="rId21"/>
    <p:sldId id="2145705622" r:id="rId22"/>
    <p:sldId id="2145705623" r:id="rId23"/>
    <p:sldId id="7085" r:id="rId24"/>
    <p:sldId id="7044" r:id="rId25"/>
    <p:sldId id="7073" r:id="rId26"/>
    <p:sldId id="2351" r:id="rId27"/>
    <p:sldId id="2315" r:id="rId28"/>
    <p:sldId id="7016" r:id="rId29"/>
    <p:sldId id="2371" r:id="rId30"/>
    <p:sldId id="7064" r:id="rId31"/>
    <p:sldId id="7053" r:id="rId32"/>
    <p:sldId id="2145705605" r:id="rId33"/>
    <p:sldId id="7066" r:id="rId34"/>
    <p:sldId id="2145705606" r:id="rId35"/>
    <p:sldId id="2457" r:id="rId36"/>
    <p:sldId id="7068" r:id="rId37"/>
    <p:sldId id="7005" r:id="rId38"/>
    <p:sldId id="2145705804" r:id="rId39"/>
    <p:sldId id="7042" r:id="rId40"/>
    <p:sldId id="7040" r:id="rId41"/>
    <p:sldId id="2145705677" r:id="rId42"/>
    <p:sldId id="2145705687" r:id="rId43"/>
    <p:sldId id="2145705690" r:id="rId44"/>
    <p:sldId id="2145705692" r:id="rId45"/>
    <p:sldId id="2145705620" r:id="rId46"/>
    <p:sldId id="2145705610"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3" userDrawn="1">
          <p15:clr>
            <a:srgbClr val="A4A3A4"/>
          </p15:clr>
        </p15:guide>
        <p15:guide id="2" pos="52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CDCA3CD-A48D-A7FC-22B3-C9F3179C38D7}" name="Robert Jordan" initials="RJ" userId="S::rjordan@palatin.com::f7c6c241-cfd8-4a1a-afa0-932cd404446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EFF"/>
    <a:srgbClr val="59419A"/>
    <a:srgbClr val="000000"/>
    <a:srgbClr val="442267"/>
    <a:srgbClr val="FF6D65"/>
    <a:srgbClr val="1FA4BF"/>
    <a:srgbClr val="55C3E4"/>
    <a:srgbClr val="624D9B"/>
    <a:srgbClr val="F26E5F"/>
    <a:srgbClr val="24CD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720" autoAdjust="0"/>
    <p:restoredTop sz="95226" autoAdjust="0"/>
  </p:normalViewPr>
  <p:slideViewPr>
    <p:cSldViewPr snapToGrid="0" snapToObjects="1">
      <p:cViewPr varScale="1">
        <p:scale>
          <a:sx n="69" d="100"/>
          <a:sy n="69" d="100"/>
        </p:scale>
        <p:origin x="96" y="384"/>
      </p:cViewPr>
      <p:guideLst>
        <p:guide orient="horz" pos="423"/>
        <p:guide pos="528"/>
      </p:guideLst>
    </p:cSldViewPr>
  </p:slideViewPr>
  <p:notesTextViewPr>
    <p:cViewPr>
      <p:scale>
        <a:sx n="1" d="1"/>
        <a:sy n="1" d="1"/>
      </p:scale>
      <p:origin x="0" y="0"/>
    </p:cViewPr>
  </p:notesTextViewPr>
  <p:sorterViewPr>
    <p:cViewPr varScale="1">
      <p:scale>
        <a:sx n="1" d="1"/>
        <a:sy n="1" d="1"/>
      </p:scale>
      <p:origin x="0" y="-7698"/>
    </p:cViewPr>
  </p:sorterViewPr>
  <p:notesViewPr>
    <p:cSldViewPr snapToGrid="0" snapToObjects="1">
      <p:cViewPr varScale="1">
        <p:scale>
          <a:sx n="103" d="100"/>
          <a:sy n="103" d="100"/>
        </p:scale>
        <p:origin x="4306" y="45"/>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noFill/>
              <a:ln w="19050">
                <a:noFill/>
              </a:ln>
              <a:effectLst/>
            </c:spPr>
            <c:extLst>
              <c:ext xmlns:c16="http://schemas.microsoft.com/office/drawing/2014/chart" uri="{C3380CC4-5D6E-409C-BE32-E72D297353CC}">
                <c16:uniqueId val="{00000002-FB3D-4246-A4D5-EF9821A90C2F}"/>
              </c:ext>
            </c:extLst>
          </c:dPt>
          <c:dPt>
            <c:idx val="1"/>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03-FB3D-4246-A4D5-EF9821A90C2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F4C-F74F-BEA4-0947B5B7D14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F4C-F74F-BEA4-0947B5B7D147}"/>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50</c:v>
                </c:pt>
                <c:pt idx="1">
                  <c:v>16.66</c:v>
                </c:pt>
                <c:pt idx="2">
                  <c:v>16.66</c:v>
                </c:pt>
                <c:pt idx="3">
                  <c:v>16.66</c:v>
                </c:pt>
              </c:numCache>
            </c:numRef>
          </c:val>
          <c:extLst>
            <c:ext xmlns:c16="http://schemas.microsoft.com/office/drawing/2014/chart" uri="{C3380CC4-5D6E-409C-BE32-E72D297353CC}">
              <c16:uniqueId val="{00000000-FB3D-4246-A4D5-EF9821A90C2F}"/>
            </c:ext>
          </c:extLst>
        </c:ser>
        <c:dLbls>
          <c:showLegendKey val="0"/>
          <c:showVal val="0"/>
          <c:showCatName val="0"/>
          <c:showSerName val="0"/>
          <c:showPercent val="0"/>
          <c:showBubbleSize val="0"/>
          <c:showLeaderLines val="1"/>
        </c:dLbls>
        <c:firstSliceAng val="180"/>
        <c:holeSize val="9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a:t>Gross to Net (GTN) / Net per Dispense</a:t>
            </a:r>
          </a:p>
        </c:rich>
      </c:tx>
      <c:layout>
        <c:manualLayout>
          <c:xMode val="edge"/>
          <c:yMode val="edge"/>
          <c:x val="0.17897797816047198"/>
          <c:y val="2.8526804941748675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plotArea>
      <c:layout/>
      <c:barChart>
        <c:barDir val="col"/>
        <c:grouping val="clustered"/>
        <c:varyColors val="0"/>
        <c:ser>
          <c:idx val="0"/>
          <c:order val="0"/>
          <c:tx>
            <c:strRef>
              <c:f>'GTN Chart'!$B$1</c:f>
              <c:strCache>
                <c:ptCount val="1"/>
                <c:pt idx="0">
                  <c:v>Gross Sales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strRef>
              <c:f>'GTN Chart'!$A$2:$A$8</c:f>
              <c:strCache>
                <c:ptCount val="7"/>
                <c:pt idx="0">
                  <c:v>Q4 2020</c:v>
                </c:pt>
                <c:pt idx="1">
                  <c:v>Q1 2021</c:v>
                </c:pt>
                <c:pt idx="2">
                  <c:v>Q2 2021</c:v>
                </c:pt>
                <c:pt idx="3">
                  <c:v>Q3 2021</c:v>
                </c:pt>
                <c:pt idx="4">
                  <c:v>Q4 2021</c:v>
                </c:pt>
                <c:pt idx="5">
                  <c:v>Q1 2022</c:v>
                </c:pt>
                <c:pt idx="6">
                  <c:v>Q2 2022</c:v>
                </c:pt>
              </c:strCache>
            </c:strRef>
          </c:cat>
          <c:val>
            <c:numRef>
              <c:f>'GTN Chart'!$B$2:$B$8</c:f>
              <c:numCache>
                <c:formatCode>_("$"* #,##0_);_("$"* \(#,##0\);_("$"* "-"_);_(@_)</c:formatCode>
                <c:ptCount val="7"/>
                <c:pt idx="0">
                  <c:v>943950</c:v>
                </c:pt>
                <c:pt idx="1">
                  <c:v>1780020</c:v>
                </c:pt>
                <c:pt idx="2">
                  <c:v>1213650</c:v>
                </c:pt>
                <c:pt idx="3">
                  <c:v>1429410</c:v>
                </c:pt>
                <c:pt idx="4">
                  <c:v>773140</c:v>
                </c:pt>
                <c:pt idx="5">
                  <c:v>1294560</c:v>
                </c:pt>
                <c:pt idx="6">
                  <c:v>2319420</c:v>
                </c:pt>
              </c:numCache>
            </c:numRef>
          </c:val>
          <c:extLst>
            <c:ext xmlns:c16="http://schemas.microsoft.com/office/drawing/2014/chart" uri="{C3380CC4-5D6E-409C-BE32-E72D297353CC}">
              <c16:uniqueId val="{00000000-A513-4A48-9499-DC5F828E53F3}"/>
            </c:ext>
          </c:extLst>
        </c:ser>
        <c:ser>
          <c:idx val="1"/>
          <c:order val="1"/>
          <c:tx>
            <c:strRef>
              <c:f>'GTN Chart'!$C$1</c:f>
              <c:strCache>
                <c:ptCount val="1"/>
                <c:pt idx="0">
                  <c:v>Net Sales</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cat>
            <c:strRef>
              <c:f>'GTN Chart'!$A$2:$A$8</c:f>
              <c:strCache>
                <c:ptCount val="7"/>
                <c:pt idx="0">
                  <c:v>Q4 2020</c:v>
                </c:pt>
                <c:pt idx="1">
                  <c:v>Q1 2021</c:v>
                </c:pt>
                <c:pt idx="2">
                  <c:v>Q2 2021</c:v>
                </c:pt>
                <c:pt idx="3">
                  <c:v>Q3 2021</c:v>
                </c:pt>
                <c:pt idx="4">
                  <c:v>Q4 2021</c:v>
                </c:pt>
                <c:pt idx="5">
                  <c:v>Q1 2022</c:v>
                </c:pt>
                <c:pt idx="6">
                  <c:v>Q2 2022</c:v>
                </c:pt>
              </c:strCache>
            </c:strRef>
          </c:cat>
          <c:val>
            <c:numRef>
              <c:f>'GTN Chart'!$C$2:$C$8</c:f>
              <c:numCache>
                <c:formatCode>_("$"* #,##0_);_("$"* \(#,##0\);_("$"* "-"_);_(@_)</c:formatCode>
                <c:ptCount val="7"/>
                <c:pt idx="0">
                  <c:v>-163970.94000000018</c:v>
                </c:pt>
                <c:pt idx="1">
                  <c:v>88741.600000000093</c:v>
                </c:pt>
                <c:pt idx="2">
                  <c:v>100507.44999999995</c:v>
                </c:pt>
                <c:pt idx="3">
                  <c:v>159482</c:v>
                </c:pt>
                <c:pt idx="4">
                  <c:v>72140</c:v>
                </c:pt>
                <c:pt idx="5">
                  <c:v>215560</c:v>
                </c:pt>
                <c:pt idx="6">
                  <c:v>739420</c:v>
                </c:pt>
              </c:numCache>
            </c:numRef>
          </c:val>
          <c:extLst>
            <c:ext xmlns:c16="http://schemas.microsoft.com/office/drawing/2014/chart" uri="{C3380CC4-5D6E-409C-BE32-E72D297353CC}">
              <c16:uniqueId val="{00000001-A513-4A48-9499-DC5F828E53F3}"/>
            </c:ext>
          </c:extLst>
        </c:ser>
        <c:dLbls>
          <c:showLegendKey val="0"/>
          <c:showVal val="0"/>
          <c:showCatName val="0"/>
          <c:showSerName val="0"/>
          <c:showPercent val="0"/>
          <c:showBubbleSize val="0"/>
        </c:dLbls>
        <c:gapWidth val="150"/>
        <c:axId val="1297610111"/>
        <c:axId val="1022652255"/>
      </c:barChart>
      <c:lineChart>
        <c:grouping val="standard"/>
        <c:varyColors val="0"/>
        <c:ser>
          <c:idx val="2"/>
          <c:order val="2"/>
          <c:tx>
            <c:strRef>
              <c:f>'GTN Chart'!$D$1</c:f>
              <c:strCache>
                <c:ptCount val="1"/>
                <c:pt idx="0">
                  <c:v>Net per Dispense </c:v>
                </c:pt>
              </c:strCache>
            </c:strRef>
          </c:tx>
          <c:spPr>
            <a:ln w="31750" cap="rnd">
              <a:solidFill>
                <a:schemeClr val="accent3"/>
              </a:solidFill>
              <a:round/>
            </a:ln>
            <a:effectLst/>
          </c:spPr>
          <c:marker>
            <c:symbol val="circle"/>
            <c:size val="6"/>
            <c:spPr>
              <a:solidFill>
                <a:schemeClr val="tx1"/>
              </a:solidFill>
              <a:ln w="12700">
                <a:solidFill>
                  <a:schemeClr val="lt2"/>
                </a:solidFill>
                <a:round/>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2"/>
                    </a:solidFill>
                    <a:latin typeface="+mn-lt"/>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'GTN Chart'!$A$2:$A$8</c:f>
              <c:strCache>
                <c:ptCount val="7"/>
                <c:pt idx="0">
                  <c:v>Q4 2020</c:v>
                </c:pt>
                <c:pt idx="1">
                  <c:v>Q1 2021</c:v>
                </c:pt>
                <c:pt idx="2">
                  <c:v>Q2 2021</c:v>
                </c:pt>
                <c:pt idx="3">
                  <c:v>Q3 2021</c:v>
                </c:pt>
                <c:pt idx="4">
                  <c:v>Q4 2021</c:v>
                </c:pt>
                <c:pt idx="5">
                  <c:v>Q1 2022</c:v>
                </c:pt>
                <c:pt idx="6">
                  <c:v>Q2 2022</c:v>
                </c:pt>
              </c:strCache>
            </c:strRef>
          </c:cat>
          <c:val>
            <c:numRef>
              <c:f>'GTN Chart'!$D$2:$D$8</c:f>
              <c:numCache>
                <c:formatCode>"$"#,##0_);[Red]\("$"#,##0\)</c:formatCode>
                <c:ptCount val="7"/>
                <c:pt idx="0">
                  <c:v>-156.16280000000017</c:v>
                </c:pt>
                <c:pt idx="1">
                  <c:v>44.818989898989948</c:v>
                </c:pt>
                <c:pt idx="2">
                  <c:v>74.449962962962928</c:v>
                </c:pt>
                <c:pt idx="3">
                  <c:v>100.30314465408804</c:v>
                </c:pt>
                <c:pt idx="4">
                  <c:v>83.883720930232556</c:v>
                </c:pt>
                <c:pt idx="5">
                  <c:v>149.69444444444446</c:v>
                </c:pt>
                <c:pt idx="6">
                  <c:v>286.59689922480618</c:v>
                </c:pt>
              </c:numCache>
            </c:numRef>
          </c:val>
          <c:smooth val="0"/>
          <c:extLst>
            <c:ext xmlns:c16="http://schemas.microsoft.com/office/drawing/2014/chart" uri="{C3380CC4-5D6E-409C-BE32-E72D297353CC}">
              <c16:uniqueId val="{00000002-A513-4A48-9499-DC5F828E53F3}"/>
            </c:ext>
          </c:extLst>
        </c:ser>
        <c:dLbls>
          <c:showLegendKey val="0"/>
          <c:showVal val="0"/>
          <c:showCatName val="0"/>
          <c:showSerName val="0"/>
          <c:showPercent val="0"/>
          <c:showBubbleSize val="0"/>
        </c:dLbls>
        <c:marker val="1"/>
        <c:smooth val="0"/>
        <c:axId val="1045708911"/>
        <c:axId val="878818239"/>
      </c:lineChart>
      <c:catAx>
        <c:axId val="1297610111"/>
        <c:scaling>
          <c:orientation val="minMax"/>
        </c:scaling>
        <c:delete val="0"/>
        <c:axPos val="b"/>
        <c:numFmt formatCode="General" sourceLinked="1"/>
        <c:majorTickMark val="none"/>
        <c:minorTickMark val="none"/>
        <c:tickLblPos val="low"/>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1022652255"/>
        <c:crosses val="autoZero"/>
        <c:auto val="1"/>
        <c:lblAlgn val="ctr"/>
        <c:lblOffset val="100"/>
        <c:noMultiLvlLbl val="0"/>
      </c:catAx>
      <c:valAx>
        <c:axId val="1022652255"/>
        <c:scaling>
          <c:orientation val="minMax"/>
        </c:scaling>
        <c:delete val="0"/>
        <c:axPos val="l"/>
        <c:majorGridlines>
          <c:spPr>
            <a:ln w="9525" cap="flat" cmpd="sng" algn="ctr">
              <a:solidFill>
                <a:schemeClr val="tx2">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1297610111"/>
        <c:crosses val="autoZero"/>
        <c:crossBetween val="between"/>
      </c:valAx>
      <c:valAx>
        <c:axId val="878818239"/>
        <c:scaling>
          <c:orientation val="minMax"/>
        </c:scaling>
        <c:delete val="0"/>
        <c:axPos val="r"/>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1045708911"/>
        <c:crosses val="max"/>
        <c:crossBetween val="between"/>
      </c:valAx>
      <c:catAx>
        <c:axId val="1045708911"/>
        <c:scaling>
          <c:orientation val="minMax"/>
        </c:scaling>
        <c:delete val="1"/>
        <c:axPos val="b"/>
        <c:numFmt formatCode="General" sourceLinked="1"/>
        <c:majorTickMark val="none"/>
        <c:minorTickMark val="none"/>
        <c:tickLblPos val="nextTo"/>
        <c:crossAx val="878818239"/>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26">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dk1">
            <a:lumMod val="75000"/>
            <a:lumOff val="25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dk1">
            <a:lumMod val="75000"/>
            <a:lumOff val="25000"/>
          </a:schemeClr>
        </a:solidFill>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omments/modernComment_1BB2_2031DD8D.xml><?xml version="1.0" encoding="utf-8"?>
<p188:cmLst xmlns:a="http://schemas.openxmlformats.org/drawingml/2006/main" xmlns:r="http://schemas.openxmlformats.org/officeDocument/2006/relationships" xmlns:p188="http://schemas.microsoft.com/office/powerpoint/2018/8/main">
  <p188:cm id="{126FD288-D91B-43B1-800D-FDF817C496DC}" authorId="{BCDCA3CD-A48D-A7FC-22B3-C9F3179C38D7}" created="2022-08-24T14:20:22.267">
    <ac:deMkLst xmlns:ac="http://schemas.microsoft.com/office/drawing/2013/main/command">
      <pc:docMk xmlns:pc="http://schemas.microsoft.com/office/powerpoint/2013/main/command"/>
      <pc:sldMk xmlns:pc="http://schemas.microsoft.com/office/powerpoint/2013/main/command" cId="540138893" sldId="7090"/>
      <ac:spMk id="17" creationId="{45B85FDA-3AB8-8D4B-A7E0-3A7E5D28FC4E}"/>
    </ac:deMkLst>
    <p188:txBody>
      <a:bodyPr/>
      <a:lstStyle/>
      <a:p>
        <a:r>
          <a:rPr lang="en-US"/>
          <a:t>corrected sub population of moderate to severe patients (N=61) to be N=53</a:t>
        </a:r>
      </a:p>
    </p188:txBody>
  </p188:cm>
</p188:cmLst>
</file>

<file path=ppt/comments/modernComment_7FE4DE95_726B040.xml><?xml version="1.0" encoding="utf-8"?>
<p188:cmLst xmlns:a="http://schemas.openxmlformats.org/drawingml/2006/main" xmlns:r="http://schemas.openxmlformats.org/officeDocument/2006/relationships" xmlns:p188="http://schemas.microsoft.com/office/powerpoint/2018/8/main">
  <p188:cm id="{9C797028-A32E-4756-B8B7-40F8CB744D45}" authorId="{BCDCA3CD-A48D-A7FC-22B3-C9F3179C38D7}" created="2022-08-24T14:18:17.133">
    <ac:deMkLst xmlns:ac="http://schemas.microsoft.com/office/drawing/2013/main/command">
      <pc:docMk xmlns:pc="http://schemas.microsoft.com/office/powerpoint/2013/main/command"/>
      <pc:sldMk xmlns:pc="http://schemas.microsoft.com/office/powerpoint/2013/main/command" cId="119976000" sldId="2145705621"/>
      <ac:graphicFrameMk id="4" creationId="{4787A774-F935-404B-AA88-0F3763141B81}"/>
    </ac:deMkLst>
    <p188:txBody>
      <a:bodyPr/>
      <a:lstStyle/>
      <a:p>
        <a:r>
          <a:rPr lang="en-US"/>
          <a:t>updated PL8177 dates</a:t>
        </a:r>
      </a:p>
    </p188:txBody>
  </p188:cm>
</p188:cmLst>
</file>

<file path=ppt/comments/modernComment_7FE4DF4D_341883BB.xml><?xml version="1.0" encoding="utf-8"?>
<p188:cmLst xmlns:a="http://schemas.openxmlformats.org/drawingml/2006/main" xmlns:r="http://schemas.openxmlformats.org/officeDocument/2006/relationships" xmlns:p188="http://schemas.microsoft.com/office/powerpoint/2018/8/main">
  <p188:cm id="{A16AA7F4-C7DF-41FF-9669-0AFC6F0B17D1}" authorId="{BCDCA3CD-A48D-A7FC-22B3-C9F3179C38D7}" created="2022-08-24T14:16:46.582">
    <ac:deMkLst xmlns:ac="http://schemas.microsoft.com/office/drawing/2013/main/command">
      <pc:docMk xmlns:pc="http://schemas.microsoft.com/office/powerpoint/2013/main/command"/>
      <pc:sldMk xmlns:pc="http://schemas.microsoft.com/office/powerpoint/2013/main/command" cId="874021819" sldId="2145705805"/>
      <ac:graphicFrameMk id="15" creationId="{8E57746C-1003-3741-BAE4-543DA5ED5F44}"/>
    </ac:deMkLst>
    <p188:txBody>
      <a:bodyPr/>
      <a:lstStyle/>
      <a:p>
        <a:r>
          <a:rPr lang="en-US"/>
          <a:t>updated PL8177 status/next steps and PL9643 2nd FOTE indication Trial Initiation to 2023</a:t>
        </a:r>
      </a:p>
    </p188:txBody>
  </p188:cm>
</p188:cmLst>
</file>

<file path=ppt/comments/modernComment_999_5F34C15F.xml><?xml version="1.0" encoding="utf-8"?>
<p188:cmLst xmlns:a="http://schemas.openxmlformats.org/drawingml/2006/main" xmlns:r="http://schemas.openxmlformats.org/officeDocument/2006/relationships" xmlns:p188="http://schemas.microsoft.com/office/powerpoint/2018/8/main">
  <p188:cm id="{BF3CAA63-4D4F-45E2-A264-233CB83D683E}" authorId="{BCDCA3CD-A48D-A7FC-22B3-C9F3179C38D7}" created="2022-08-24T14:24:53.376">
    <pc:sldMkLst xmlns:pc="http://schemas.microsoft.com/office/powerpoint/2013/main/command">
      <pc:docMk/>
      <pc:sldMk cId="1597292895" sldId="2457"/>
    </pc:sldMkLst>
    <p188:txBody>
      <a:bodyPr/>
      <a:lstStyle/>
      <a:p>
        <a:r>
          <a:rPr lang="en-US"/>
          <a:t>corrected timeline objects</a:t>
        </a:r>
      </a:p>
    </p188:txBody>
  </p188:cm>
</p188:cmLst>
</file>

<file path=ppt/diagrams/_rels/data2.xml.rels><?xml version="1.0" encoding="UTF-8" standalone="yes"?>
<Relationships xmlns="http://schemas.openxmlformats.org/package/2006/relationships"><Relationship Id="rId8" Type="http://schemas.openxmlformats.org/officeDocument/2006/relationships/image" Target="../media/image118.svg"/><Relationship Id="rId3" Type="http://schemas.openxmlformats.org/officeDocument/2006/relationships/image" Target="../media/image113.png"/><Relationship Id="rId7" Type="http://schemas.openxmlformats.org/officeDocument/2006/relationships/image" Target="../media/image117.png"/><Relationship Id="rId12" Type="http://schemas.openxmlformats.org/officeDocument/2006/relationships/image" Target="../media/image122.svg"/><Relationship Id="rId2" Type="http://schemas.openxmlformats.org/officeDocument/2006/relationships/image" Target="../media/image112.svg"/><Relationship Id="rId1" Type="http://schemas.openxmlformats.org/officeDocument/2006/relationships/image" Target="../media/image111.png"/><Relationship Id="rId6" Type="http://schemas.openxmlformats.org/officeDocument/2006/relationships/image" Target="../media/image116.svg"/><Relationship Id="rId11" Type="http://schemas.openxmlformats.org/officeDocument/2006/relationships/image" Target="../media/image121.png"/><Relationship Id="rId5" Type="http://schemas.openxmlformats.org/officeDocument/2006/relationships/image" Target="../media/image115.png"/><Relationship Id="rId10" Type="http://schemas.openxmlformats.org/officeDocument/2006/relationships/image" Target="../media/image120.svg"/><Relationship Id="rId4" Type="http://schemas.openxmlformats.org/officeDocument/2006/relationships/image" Target="../media/image114.svg"/><Relationship Id="rId9" Type="http://schemas.openxmlformats.org/officeDocument/2006/relationships/image" Target="../media/image119.png"/></Relationships>
</file>

<file path=ppt/diagrams/_rels/drawing2.xml.rels><?xml version="1.0" encoding="UTF-8" standalone="yes"?>
<Relationships xmlns="http://schemas.openxmlformats.org/package/2006/relationships"><Relationship Id="rId8" Type="http://schemas.openxmlformats.org/officeDocument/2006/relationships/image" Target="../media/image118.svg"/><Relationship Id="rId3" Type="http://schemas.openxmlformats.org/officeDocument/2006/relationships/image" Target="../media/image113.png"/><Relationship Id="rId7" Type="http://schemas.openxmlformats.org/officeDocument/2006/relationships/image" Target="../media/image117.png"/><Relationship Id="rId12" Type="http://schemas.openxmlformats.org/officeDocument/2006/relationships/image" Target="../media/image122.svg"/><Relationship Id="rId2" Type="http://schemas.openxmlformats.org/officeDocument/2006/relationships/image" Target="../media/image112.svg"/><Relationship Id="rId1" Type="http://schemas.openxmlformats.org/officeDocument/2006/relationships/image" Target="../media/image111.png"/><Relationship Id="rId6" Type="http://schemas.openxmlformats.org/officeDocument/2006/relationships/image" Target="../media/image116.svg"/><Relationship Id="rId11" Type="http://schemas.openxmlformats.org/officeDocument/2006/relationships/image" Target="../media/image121.png"/><Relationship Id="rId5" Type="http://schemas.openxmlformats.org/officeDocument/2006/relationships/image" Target="../media/image115.png"/><Relationship Id="rId10" Type="http://schemas.openxmlformats.org/officeDocument/2006/relationships/image" Target="../media/image120.svg"/><Relationship Id="rId4" Type="http://schemas.openxmlformats.org/officeDocument/2006/relationships/image" Target="../media/image114.svg"/><Relationship Id="rId9" Type="http://schemas.openxmlformats.org/officeDocument/2006/relationships/image" Target="../media/image11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E7E13A-AA12-438D-A876-0D8A60D3C2C4}"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763F3FCD-7E16-420B-BD9D-A9ECC8EDA061}">
      <dgm:prSet/>
      <dgm:spPr/>
      <dgm:t>
        <a:bodyPr/>
        <a:lstStyle/>
        <a:p>
          <a:r>
            <a:rPr lang="en-US" dirty="0"/>
            <a:t>Objective: Re-license U.S. rights</a:t>
          </a:r>
        </a:p>
      </dgm:t>
    </dgm:pt>
    <dgm:pt modelId="{05D0091F-0985-4EB3-B7DE-0B704AA1F9F7}" type="parTrans" cxnId="{3E91F360-D543-42F3-81EB-FA5041A99D7E}">
      <dgm:prSet/>
      <dgm:spPr/>
      <dgm:t>
        <a:bodyPr/>
        <a:lstStyle/>
        <a:p>
          <a:endParaRPr lang="en-US"/>
        </a:p>
      </dgm:t>
    </dgm:pt>
    <dgm:pt modelId="{1B08AF2C-1143-4A1B-9C6A-C9FC915B7410}" type="sibTrans" cxnId="{3E91F360-D543-42F3-81EB-FA5041A99D7E}">
      <dgm:prSet/>
      <dgm:spPr/>
      <dgm:t>
        <a:bodyPr/>
        <a:lstStyle/>
        <a:p>
          <a:endParaRPr lang="en-US"/>
        </a:p>
      </dgm:t>
    </dgm:pt>
    <dgm:pt modelId="{BB137DE0-F080-4637-9A96-DC1264FA0456}">
      <dgm:prSet/>
      <dgm:spPr/>
      <dgm:t>
        <a:bodyPr/>
        <a:lstStyle/>
        <a:p>
          <a:pPr>
            <a:buClr>
              <a:srgbClr val="00B0F0"/>
            </a:buClr>
          </a:pPr>
          <a:r>
            <a:rPr lang="en-US" dirty="0"/>
            <a:t>Enhance brand value / improve net ASP, reimbursement, demand</a:t>
          </a:r>
        </a:p>
      </dgm:t>
    </dgm:pt>
    <dgm:pt modelId="{CDBE2F18-1B9D-4DF2-B643-F64EA0974E55}" type="parTrans" cxnId="{4D81042A-ED70-4526-90F5-B52A0337EC08}">
      <dgm:prSet/>
      <dgm:spPr/>
      <dgm:t>
        <a:bodyPr/>
        <a:lstStyle/>
        <a:p>
          <a:endParaRPr lang="en-US"/>
        </a:p>
      </dgm:t>
    </dgm:pt>
    <dgm:pt modelId="{D4594314-5A7F-4F96-8A00-95FBB87593E8}" type="sibTrans" cxnId="{4D81042A-ED70-4526-90F5-B52A0337EC08}">
      <dgm:prSet/>
      <dgm:spPr/>
      <dgm:t>
        <a:bodyPr/>
        <a:lstStyle/>
        <a:p>
          <a:endParaRPr lang="en-US"/>
        </a:p>
      </dgm:t>
    </dgm:pt>
    <dgm:pt modelId="{23E56A71-663B-4976-AAC4-2489A910772F}">
      <dgm:prSet/>
      <dgm:spPr/>
      <dgm:t>
        <a:bodyPr/>
        <a:lstStyle/>
        <a:p>
          <a:r>
            <a:rPr lang="en-US" dirty="0"/>
            <a:t>Commercial Infrastructure </a:t>
          </a:r>
        </a:p>
      </dgm:t>
    </dgm:pt>
    <dgm:pt modelId="{1BD3B18A-AEC3-4C4D-B9E3-612097DF003B}" type="parTrans" cxnId="{BD8E9505-E36B-4000-80FD-9E8E31C188BB}">
      <dgm:prSet/>
      <dgm:spPr/>
      <dgm:t>
        <a:bodyPr/>
        <a:lstStyle/>
        <a:p>
          <a:endParaRPr lang="en-US"/>
        </a:p>
      </dgm:t>
    </dgm:pt>
    <dgm:pt modelId="{496C4105-A3FB-4C1A-BA75-FEBB8644DF8B}" type="sibTrans" cxnId="{BD8E9505-E36B-4000-80FD-9E8E31C188BB}">
      <dgm:prSet/>
      <dgm:spPr/>
      <dgm:t>
        <a:bodyPr/>
        <a:lstStyle/>
        <a:p>
          <a:endParaRPr lang="en-US"/>
        </a:p>
      </dgm:t>
    </dgm:pt>
    <dgm:pt modelId="{6EA13E7C-3D63-4AD7-B14B-AC53A4103336}">
      <dgm:prSet/>
      <dgm:spPr/>
      <dgm:t>
        <a:bodyPr/>
        <a:lstStyle/>
        <a:p>
          <a:pPr>
            <a:buClr>
              <a:srgbClr val="00B0F0"/>
            </a:buClr>
          </a:pPr>
          <a:r>
            <a:rPr lang="en-US" dirty="0"/>
            <a:t>3 FTE sales reps (primarily inside / limited office visits)</a:t>
          </a:r>
        </a:p>
      </dgm:t>
    </dgm:pt>
    <dgm:pt modelId="{1231E7C0-8FE3-45C2-8E81-2E41DF36F2A2}" type="parTrans" cxnId="{EAECDA5F-29AB-42AF-ACE8-25D3675A2430}">
      <dgm:prSet/>
      <dgm:spPr/>
      <dgm:t>
        <a:bodyPr/>
        <a:lstStyle/>
        <a:p>
          <a:endParaRPr lang="en-US"/>
        </a:p>
      </dgm:t>
    </dgm:pt>
    <dgm:pt modelId="{161388D7-6AD7-464B-9048-CB2873D59566}" type="sibTrans" cxnId="{EAECDA5F-29AB-42AF-ACE8-25D3675A2430}">
      <dgm:prSet/>
      <dgm:spPr/>
      <dgm:t>
        <a:bodyPr/>
        <a:lstStyle/>
        <a:p>
          <a:endParaRPr lang="en-US"/>
        </a:p>
      </dgm:t>
    </dgm:pt>
    <dgm:pt modelId="{CF41CEBC-6FA8-4636-BE67-99B3E95D8276}">
      <dgm:prSet/>
      <dgm:spPr/>
      <dgm:t>
        <a:bodyPr/>
        <a:lstStyle/>
        <a:p>
          <a:pPr>
            <a:buClr>
              <a:srgbClr val="00B0F0"/>
            </a:buClr>
          </a:pPr>
          <a:r>
            <a:rPr lang="en-US" dirty="0"/>
            <a:t>1/2 FTE sales/marketing head / 1/2 FTE market access head / 1/2 FTE digital marketing  </a:t>
          </a:r>
        </a:p>
      </dgm:t>
    </dgm:pt>
    <dgm:pt modelId="{6D03862E-BD28-4D40-A044-882BE4B0FCCA}" type="parTrans" cxnId="{14E4B67B-AFA4-4F0C-BBC0-DDA207E3AC6F}">
      <dgm:prSet/>
      <dgm:spPr/>
      <dgm:t>
        <a:bodyPr/>
        <a:lstStyle/>
        <a:p>
          <a:endParaRPr lang="en-US"/>
        </a:p>
      </dgm:t>
    </dgm:pt>
    <dgm:pt modelId="{61B3C6D4-1E92-4190-8806-4FFDCEBF9E35}" type="sibTrans" cxnId="{14E4B67B-AFA4-4F0C-BBC0-DDA207E3AC6F}">
      <dgm:prSet/>
      <dgm:spPr/>
      <dgm:t>
        <a:bodyPr/>
        <a:lstStyle/>
        <a:p>
          <a:endParaRPr lang="en-US"/>
        </a:p>
      </dgm:t>
    </dgm:pt>
    <dgm:pt modelId="{D2147AE9-6FB1-4DEE-B621-F1F9989A9B53}">
      <dgm:prSet/>
      <dgm:spPr/>
      <dgm:t>
        <a:bodyPr/>
        <a:lstStyle/>
        <a:p>
          <a:pPr>
            <a:buClr>
              <a:srgbClr val="00B0F0"/>
            </a:buClr>
          </a:pPr>
          <a:r>
            <a:rPr lang="en-US" dirty="0"/>
            <a:t>3rd-party partners enabled for administration and commercial support, media/marketing, and telemedicine </a:t>
          </a:r>
        </a:p>
      </dgm:t>
    </dgm:pt>
    <dgm:pt modelId="{DE8C9EA9-F5CC-4DFF-ABB8-0F4DD335EFAD}" type="parTrans" cxnId="{1B1B4F3D-D8C0-4089-BE30-FA2196D506AD}">
      <dgm:prSet/>
      <dgm:spPr/>
      <dgm:t>
        <a:bodyPr/>
        <a:lstStyle/>
        <a:p>
          <a:endParaRPr lang="en-US"/>
        </a:p>
      </dgm:t>
    </dgm:pt>
    <dgm:pt modelId="{ED97B2F4-5ABE-42EF-8E80-D05C2389CC75}" type="sibTrans" cxnId="{1B1B4F3D-D8C0-4089-BE30-FA2196D506AD}">
      <dgm:prSet/>
      <dgm:spPr/>
      <dgm:t>
        <a:bodyPr/>
        <a:lstStyle/>
        <a:p>
          <a:endParaRPr lang="en-US"/>
        </a:p>
      </dgm:t>
    </dgm:pt>
    <dgm:pt modelId="{D23EE49B-781B-4100-B1A0-4577518210D4}">
      <dgm:prSet/>
      <dgm:spPr/>
      <dgm:t>
        <a:bodyPr/>
        <a:lstStyle/>
        <a:p>
          <a:pPr>
            <a:buClr>
              <a:srgbClr val="00B0F0"/>
            </a:buClr>
          </a:pPr>
          <a:r>
            <a:rPr lang="en-US" dirty="0"/>
            <a:t>Palatin cross-functional support: regulatory, quality, CMC, finance, legal</a:t>
          </a:r>
        </a:p>
      </dgm:t>
    </dgm:pt>
    <dgm:pt modelId="{20A34DBC-94C1-4EAC-B8BA-FBB4FB710E60}" type="parTrans" cxnId="{F26F1A88-4D5F-4367-872E-60AA48524B20}">
      <dgm:prSet/>
      <dgm:spPr/>
      <dgm:t>
        <a:bodyPr/>
        <a:lstStyle/>
        <a:p>
          <a:endParaRPr lang="en-US"/>
        </a:p>
      </dgm:t>
    </dgm:pt>
    <dgm:pt modelId="{DA34A92F-CE97-40C5-B110-554C939F2929}" type="sibTrans" cxnId="{F26F1A88-4D5F-4367-872E-60AA48524B20}">
      <dgm:prSet/>
      <dgm:spPr/>
      <dgm:t>
        <a:bodyPr/>
        <a:lstStyle/>
        <a:p>
          <a:endParaRPr lang="en-US"/>
        </a:p>
      </dgm:t>
    </dgm:pt>
    <dgm:pt modelId="{DD023989-7245-4050-AE7F-22EAB936DCDE}">
      <dgm:prSet/>
      <dgm:spPr/>
      <dgm:t>
        <a:bodyPr/>
        <a:lstStyle/>
        <a:p>
          <a:r>
            <a:rPr lang="en-US" dirty="0"/>
            <a:t>Promotional Efforts </a:t>
          </a:r>
        </a:p>
      </dgm:t>
    </dgm:pt>
    <dgm:pt modelId="{2715C9FC-1496-4D7D-BD5E-221F26CE52BF}" type="parTrans" cxnId="{CAC2ED88-A5D0-475E-9085-B9429996436B}">
      <dgm:prSet/>
      <dgm:spPr/>
      <dgm:t>
        <a:bodyPr/>
        <a:lstStyle/>
        <a:p>
          <a:endParaRPr lang="en-US"/>
        </a:p>
      </dgm:t>
    </dgm:pt>
    <dgm:pt modelId="{94DC4203-C5CF-4030-A5BD-D93EC9482490}" type="sibTrans" cxnId="{CAC2ED88-A5D0-475E-9085-B9429996436B}">
      <dgm:prSet/>
      <dgm:spPr/>
      <dgm:t>
        <a:bodyPr/>
        <a:lstStyle/>
        <a:p>
          <a:endParaRPr lang="en-US"/>
        </a:p>
      </dgm:t>
    </dgm:pt>
    <dgm:pt modelId="{89A29ADA-A5D1-4B24-909E-9D1EF7D8AD3C}">
      <dgm:prSet/>
      <dgm:spPr/>
      <dgm:t>
        <a:bodyPr/>
        <a:lstStyle/>
        <a:p>
          <a:pPr>
            <a:buClr>
              <a:srgbClr val="00B0F0"/>
            </a:buClr>
          </a:pPr>
          <a:r>
            <a:rPr lang="en-US" dirty="0"/>
            <a:t>Limited FSD market awareness: opportunity for increased efforts/investment  </a:t>
          </a:r>
        </a:p>
      </dgm:t>
    </dgm:pt>
    <dgm:pt modelId="{728ABC8E-D78B-48D2-93A5-9D144BC8A0A4}" type="parTrans" cxnId="{75104FFA-4410-423C-9B69-D45AE73CF072}">
      <dgm:prSet/>
      <dgm:spPr/>
      <dgm:t>
        <a:bodyPr/>
        <a:lstStyle/>
        <a:p>
          <a:endParaRPr lang="en-US"/>
        </a:p>
      </dgm:t>
    </dgm:pt>
    <dgm:pt modelId="{D1286690-772F-4C21-A255-1FCC285A0F3D}" type="sibTrans" cxnId="{75104FFA-4410-423C-9B69-D45AE73CF072}">
      <dgm:prSet/>
      <dgm:spPr/>
      <dgm:t>
        <a:bodyPr/>
        <a:lstStyle/>
        <a:p>
          <a:endParaRPr lang="en-US"/>
        </a:p>
      </dgm:t>
    </dgm:pt>
    <dgm:pt modelId="{75A3B3F4-590A-46CD-862F-049F16A0D224}">
      <dgm:prSet/>
      <dgm:spPr/>
      <dgm:t>
        <a:bodyPr/>
        <a:lstStyle/>
        <a:p>
          <a:pPr>
            <a:buClr>
              <a:srgbClr val="00B0F0"/>
            </a:buClr>
          </a:pPr>
          <a:r>
            <a:rPr lang="en-US" dirty="0"/>
            <a:t>Field sales and marketing efforts reaching/engaging hundreds of HCPs monthly </a:t>
          </a:r>
        </a:p>
      </dgm:t>
    </dgm:pt>
    <dgm:pt modelId="{C45E6A9B-CBFF-43DA-B557-8FB13DDA7D09}" type="parTrans" cxnId="{E82D2187-5E53-4010-895B-E49C2DF1B8A2}">
      <dgm:prSet/>
      <dgm:spPr/>
      <dgm:t>
        <a:bodyPr/>
        <a:lstStyle/>
        <a:p>
          <a:endParaRPr lang="en-US"/>
        </a:p>
      </dgm:t>
    </dgm:pt>
    <dgm:pt modelId="{09FFE82D-DE8F-4D01-85CC-EBD1B301827E}" type="sibTrans" cxnId="{E82D2187-5E53-4010-895B-E49C2DF1B8A2}">
      <dgm:prSet/>
      <dgm:spPr/>
      <dgm:t>
        <a:bodyPr/>
        <a:lstStyle/>
        <a:p>
          <a:endParaRPr lang="en-US"/>
        </a:p>
      </dgm:t>
    </dgm:pt>
    <dgm:pt modelId="{61DF1151-FB71-4845-B5D3-918678A5BD2C}">
      <dgm:prSet/>
      <dgm:spPr/>
      <dgm:t>
        <a:bodyPr/>
        <a:lstStyle/>
        <a:p>
          <a:pPr>
            <a:buClr>
              <a:srgbClr val="00B0F0"/>
            </a:buClr>
          </a:pPr>
          <a:r>
            <a:rPr lang="en-US" dirty="0"/>
            <a:t>Digital marketing campaign with monthly reach to tens of thousands of target demographic </a:t>
          </a:r>
        </a:p>
      </dgm:t>
    </dgm:pt>
    <dgm:pt modelId="{B9F362B0-7025-4C23-AD6E-8988B70E584B}" type="parTrans" cxnId="{FB85D0FA-0338-4910-9028-EEBAB80E6C3D}">
      <dgm:prSet/>
      <dgm:spPr/>
      <dgm:t>
        <a:bodyPr/>
        <a:lstStyle/>
        <a:p>
          <a:endParaRPr lang="en-US"/>
        </a:p>
      </dgm:t>
    </dgm:pt>
    <dgm:pt modelId="{EA3F307A-D52C-4A22-800A-2C2069108A72}" type="sibTrans" cxnId="{FB85D0FA-0338-4910-9028-EEBAB80E6C3D}">
      <dgm:prSet/>
      <dgm:spPr/>
      <dgm:t>
        <a:bodyPr/>
        <a:lstStyle/>
        <a:p>
          <a:endParaRPr lang="en-US"/>
        </a:p>
      </dgm:t>
    </dgm:pt>
    <dgm:pt modelId="{62A7FB92-DA83-4E13-867B-E11B6B0A0A12}">
      <dgm:prSet/>
      <dgm:spPr/>
      <dgm:t>
        <a:bodyPr/>
        <a:lstStyle/>
        <a:p>
          <a:pPr>
            <a:buClr>
              <a:srgbClr val="00B0F0"/>
            </a:buClr>
          </a:pPr>
          <a:r>
            <a:rPr lang="en-US" dirty="0"/>
            <a:t>Reduced 3Q/4Q 2021 to review optimization opportunities / Revised target focus 1Q 2022 – 2Q 2022</a:t>
          </a:r>
        </a:p>
      </dgm:t>
    </dgm:pt>
    <dgm:pt modelId="{1F286C17-84B0-4E67-9384-97FC16048F3D}" type="parTrans" cxnId="{F0D5F972-8F72-4DCF-9F68-8E9BD46755B5}">
      <dgm:prSet/>
      <dgm:spPr/>
      <dgm:t>
        <a:bodyPr/>
        <a:lstStyle/>
        <a:p>
          <a:endParaRPr lang="en-US"/>
        </a:p>
      </dgm:t>
    </dgm:pt>
    <dgm:pt modelId="{73256A85-C155-4CA1-BB81-A228869179C4}" type="sibTrans" cxnId="{F0D5F972-8F72-4DCF-9F68-8E9BD46755B5}">
      <dgm:prSet/>
      <dgm:spPr/>
      <dgm:t>
        <a:bodyPr/>
        <a:lstStyle/>
        <a:p>
          <a:endParaRPr lang="en-US"/>
        </a:p>
      </dgm:t>
    </dgm:pt>
    <dgm:pt modelId="{F2C07F61-EEFB-4203-95D9-43CE13BA6D7E}">
      <dgm:prSet/>
      <dgm:spPr/>
      <dgm:t>
        <a:bodyPr/>
        <a:lstStyle/>
        <a:p>
          <a:pPr>
            <a:buClr>
              <a:srgbClr val="00B0F0"/>
            </a:buClr>
          </a:pPr>
          <a:r>
            <a:rPr lang="en-US" dirty="0"/>
            <a:t>Market access efforts prioritized to expand access and reimbursement</a:t>
          </a:r>
        </a:p>
      </dgm:t>
    </dgm:pt>
    <dgm:pt modelId="{F2ACE679-3D90-4A74-8BD0-392616AD74B8}" type="parTrans" cxnId="{5EDBB7A7-AA7E-43AC-8B63-23C0992690BE}">
      <dgm:prSet/>
      <dgm:spPr/>
      <dgm:t>
        <a:bodyPr/>
        <a:lstStyle/>
        <a:p>
          <a:endParaRPr lang="en-US"/>
        </a:p>
      </dgm:t>
    </dgm:pt>
    <dgm:pt modelId="{B3D2402B-B37C-4E30-B709-FCBE5E617FDD}" type="sibTrans" cxnId="{5EDBB7A7-AA7E-43AC-8B63-23C0992690BE}">
      <dgm:prSet/>
      <dgm:spPr/>
      <dgm:t>
        <a:bodyPr/>
        <a:lstStyle/>
        <a:p>
          <a:endParaRPr lang="en-US"/>
        </a:p>
      </dgm:t>
    </dgm:pt>
    <dgm:pt modelId="{3517101C-CDEF-45A7-927D-01B436616B97}">
      <dgm:prSet/>
      <dgm:spPr/>
      <dgm:t>
        <a:bodyPr/>
        <a:lstStyle/>
        <a:p>
          <a:pPr>
            <a:buClr>
              <a:srgbClr val="00B0F0"/>
            </a:buClr>
          </a:pPr>
          <a:r>
            <a:rPr lang="en-US" dirty="0"/>
            <a:t>Retention and persistency efforts driving increased refills </a:t>
          </a:r>
        </a:p>
      </dgm:t>
    </dgm:pt>
    <dgm:pt modelId="{46B4303A-FE69-418E-975E-DAAF2C7DCB69}" type="parTrans" cxnId="{57720B1C-1803-4F46-9123-F8956A43D4AA}">
      <dgm:prSet/>
      <dgm:spPr/>
      <dgm:t>
        <a:bodyPr/>
        <a:lstStyle/>
        <a:p>
          <a:endParaRPr lang="en-US"/>
        </a:p>
      </dgm:t>
    </dgm:pt>
    <dgm:pt modelId="{F5F80550-DA39-4D45-ACE8-B5D89BCEA14D}" type="sibTrans" cxnId="{57720B1C-1803-4F46-9123-F8956A43D4AA}">
      <dgm:prSet/>
      <dgm:spPr/>
      <dgm:t>
        <a:bodyPr/>
        <a:lstStyle/>
        <a:p>
          <a:endParaRPr lang="en-US"/>
        </a:p>
      </dgm:t>
    </dgm:pt>
    <dgm:pt modelId="{F76D720D-0009-491C-9C99-D148A2B63AA6}">
      <dgm:prSet/>
      <dgm:spPr/>
      <dgm:t>
        <a:bodyPr/>
        <a:lstStyle/>
        <a:p>
          <a:pPr>
            <a:buClr>
              <a:srgbClr val="00B0F0"/>
            </a:buClr>
          </a:pPr>
          <a:r>
            <a:rPr lang="en-US" dirty="0"/>
            <a:t>1 FTE business analyst</a:t>
          </a:r>
        </a:p>
      </dgm:t>
    </dgm:pt>
    <dgm:pt modelId="{FB16E0D1-7761-4D24-8FF8-3305615135FA}" type="parTrans" cxnId="{991531F9-E383-40BA-80C7-0CE9D1A743FD}">
      <dgm:prSet/>
      <dgm:spPr/>
      <dgm:t>
        <a:bodyPr/>
        <a:lstStyle/>
        <a:p>
          <a:endParaRPr lang="en-US"/>
        </a:p>
      </dgm:t>
    </dgm:pt>
    <dgm:pt modelId="{D2EF5287-DE18-4DC3-9C82-EB94776D04DD}" type="sibTrans" cxnId="{991531F9-E383-40BA-80C7-0CE9D1A743FD}">
      <dgm:prSet/>
      <dgm:spPr/>
      <dgm:t>
        <a:bodyPr/>
        <a:lstStyle/>
        <a:p>
          <a:endParaRPr lang="en-US"/>
        </a:p>
      </dgm:t>
    </dgm:pt>
    <dgm:pt modelId="{EE7FC922-601C-4134-96C0-3255493B0119}" type="pres">
      <dgm:prSet presAssocID="{3CE7E13A-AA12-438D-A876-0D8A60D3C2C4}" presName="linear" presStyleCnt="0">
        <dgm:presLayoutVars>
          <dgm:dir/>
          <dgm:animLvl val="lvl"/>
          <dgm:resizeHandles val="exact"/>
        </dgm:presLayoutVars>
      </dgm:prSet>
      <dgm:spPr/>
    </dgm:pt>
    <dgm:pt modelId="{829FCC3B-A2DE-4695-A1C0-B73C89FEF46D}" type="pres">
      <dgm:prSet presAssocID="{763F3FCD-7E16-420B-BD9D-A9ECC8EDA061}" presName="parentLin" presStyleCnt="0"/>
      <dgm:spPr/>
    </dgm:pt>
    <dgm:pt modelId="{46ED49E9-7EDF-468D-B34D-8AE1ABBB6F6F}" type="pres">
      <dgm:prSet presAssocID="{763F3FCD-7E16-420B-BD9D-A9ECC8EDA061}" presName="parentLeftMargin" presStyleLbl="node1" presStyleIdx="0" presStyleCnt="3"/>
      <dgm:spPr/>
    </dgm:pt>
    <dgm:pt modelId="{E4DB7ED3-1012-429F-8C55-3E3C3D811CC9}" type="pres">
      <dgm:prSet presAssocID="{763F3FCD-7E16-420B-BD9D-A9ECC8EDA061}" presName="parentText" presStyleLbl="node1" presStyleIdx="0" presStyleCnt="3">
        <dgm:presLayoutVars>
          <dgm:chMax val="0"/>
          <dgm:bulletEnabled val="1"/>
        </dgm:presLayoutVars>
      </dgm:prSet>
      <dgm:spPr/>
    </dgm:pt>
    <dgm:pt modelId="{C00C3BD6-3F55-469E-8111-ADEC5B1A6D09}" type="pres">
      <dgm:prSet presAssocID="{763F3FCD-7E16-420B-BD9D-A9ECC8EDA061}" presName="negativeSpace" presStyleCnt="0"/>
      <dgm:spPr/>
    </dgm:pt>
    <dgm:pt modelId="{492042A5-14E2-40D8-B739-7C8FAA2A0AC5}" type="pres">
      <dgm:prSet presAssocID="{763F3FCD-7E16-420B-BD9D-A9ECC8EDA061}" presName="childText" presStyleLbl="conFgAcc1" presStyleIdx="0" presStyleCnt="3">
        <dgm:presLayoutVars>
          <dgm:bulletEnabled val="1"/>
        </dgm:presLayoutVars>
      </dgm:prSet>
      <dgm:spPr/>
    </dgm:pt>
    <dgm:pt modelId="{F05C2681-FE32-4B16-9444-8AB5C1D18537}" type="pres">
      <dgm:prSet presAssocID="{1B08AF2C-1143-4A1B-9C6A-C9FC915B7410}" presName="spaceBetweenRectangles" presStyleCnt="0"/>
      <dgm:spPr/>
    </dgm:pt>
    <dgm:pt modelId="{01A5DDE1-C5DA-4895-8541-56122690586E}" type="pres">
      <dgm:prSet presAssocID="{23E56A71-663B-4976-AAC4-2489A910772F}" presName="parentLin" presStyleCnt="0"/>
      <dgm:spPr/>
    </dgm:pt>
    <dgm:pt modelId="{F7854736-1A1A-4844-824B-3819B719A19B}" type="pres">
      <dgm:prSet presAssocID="{23E56A71-663B-4976-AAC4-2489A910772F}" presName="parentLeftMargin" presStyleLbl="node1" presStyleIdx="0" presStyleCnt="3"/>
      <dgm:spPr/>
    </dgm:pt>
    <dgm:pt modelId="{467CE4E5-D971-4DE4-ACBF-0304F9A0DB4D}" type="pres">
      <dgm:prSet presAssocID="{23E56A71-663B-4976-AAC4-2489A910772F}" presName="parentText" presStyleLbl="node1" presStyleIdx="1" presStyleCnt="3">
        <dgm:presLayoutVars>
          <dgm:chMax val="0"/>
          <dgm:bulletEnabled val="1"/>
        </dgm:presLayoutVars>
      </dgm:prSet>
      <dgm:spPr/>
    </dgm:pt>
    <dgm:pt modelId="{EB5C6BFD-E77B-4560-A54F-19D01BA2E824}" type="pres">
      <dgm:prSet presAssocID="{23E56A71-663B-4976-AAC4-2489A910772F}" presName="negativeSpace" presStyleCnt="0"/>
      <dgm:spPr/>
    </dgm:pt>
    <dgm:pt modelId="{D2D8DE4F-0153-4157-A229-D4874640D223}" type="pres">
      <dgm:prSet presAssocID="{23E56A71-663B-4976-AAC4-2489A910772F}" presName="childText" presStyleLbl="conFgAcc1" presStyleIdx="1" presStyleCnt="3">
        <dgm:presLayoutVars>
          <dgm:bulletEnabled val="1"/>
        </dgm:presLayoutVars>
      </dgm:prSet>
      <dgm:spPr/>
    </dgm:pt>
    <dgm:pt modelId="{C964A603-AB0F-4F72-AC49-E40E891C873D}" type="pres">
      <dgm:prSet presAssocID="{496C4105-A3FB-4C1A-BA75-FEBB8644DF8B}" presName="spaceBetweenRectangles" presStyleCnt="0"/>
      <dgm:spPr/>
    </dgm:pt>
    <dgm:pt modelId="{7AECA5C4-0CB7-4BD5-BA2F-0039C93D99F8}" type="pres">
      <dgm:prSet presAssocID="{DD023989-7245-4050-AE7F-22EAB936DCDE}" presName="parentLin" presStyleCnt="0"/>
      <dgm:spPr/>
    </dgm:pt>
    <dgm:pt modelId="{FDBE0929-0074-4F7F-A265-4EE6404E2998}" type="pres">
      <dgm:prSet presAssocID="{DD023989-7245-4050-AE7F-22EAB936DCDE}" presName="parentLeftMargin" presStyleLbl="node1" presStyleIdx="1" presStyleCnt="3"/>
      <dgm:spPr/>
    </dgm:pt>
    <dgm:pt modelId="{544B767B-DBE5-4405-8D44-20B6DFA36117}" type="pres">
      <dgm:prSet presAssocID="{DD023989-7245-4050-AE7F-22EAB936DCDE}" presName="parentText" presStyleLbl="node1" presStyleIdx="2" presStyleCnt="3">
        <dgm:presLayoutVars>
          <dgm:chMax val="0"/>
          <dgm:bulletEnabled val="1"/>
        </dgm:presLayoutVars>
      </dgm:prSet>
      <dgm:spPr/>
    </dgm:pt>
    <dgm:pt modelId="{94A51F47-12F1-43BA-91F2-6CFA071779F1}" type="pres">
      <dgm:prSet presAssocID="{DD023989-7245-4050-AE7F-22EAB936DCDE}" presName="negativeSpace" presStyleCnt="0"/>
      <dgm:spPr/>
    </dgm:pt>
    <dgm:pt modelId="{0589944A-1FC2-4A94-91D9-5C7978B5729D}" type="pres">
      <dgm:prSet presAssocID="{DD023989-7245-4050-AE7F-22EAB936DCDE}" presName="childText" presStyleLbl="conFgAcc1" presStyleIdx="2" presStyleCnt="3">
        <dgm:presLayoutVars>
          <dgm:bulletEnabled val="1"/>
        </dgm:presLayoutVars>
      </dgm:prSet>
      <dgm:spPr/>
    </dgm:pt>
  </dgm:ptLst>
  <dgm:cxnLst>
    <dgm:cxn modelId="{BD8E9505-E36B-4000-80FD-9E8E31C188BB}" srcId="{3CE7E13A-AA12-438D-A876-0D8A60D3C2C4}" destId="{23E56A71-663B-4976-AAC4-2489A910772F}" srcOrd="1" destOrd="0" parTransId="{1BD3B18A-AEC3-4C4D-B9E3-612097DF003B}" sibTransId="{496C4105-A3FB-4C1A-BA75-FEBB8644DF8B}"/>
    <dgm:cxn modelId="{7FAD2C07-5E9E-4B66-BFF5-F60601BBBA83}" type="presOf" srcId="{D2147AE9-6FB1-4DEE-B621-F1F9989A9B53}" destId="{D2D8DE4F-0153-4157-A229-D4874640D223}" srcOrd="0" destOrd="3" presId="urn:microsoft.com/office/officeart/2005/8/layout/list1"/>
    <dgm:cxn modelId="{4EC1CB0B-A5CD-40BF-8657-4F52CA49309A}" type="presOf" srcId="{23E56A71-663B-4976-AAC4-2489A910772F}" destId="{467CE4E5-D971-4DE4-ACBF-0304F9A0DB4D}" srcOrd="1" destOrd="0" presId="urn:microsoft.com/office/officeart/2005/8/layout/list1"/>
    <dgm:cxn modelId="{56EECF0C-D4F1-45B0-9093-B1CF860E0598}" type="presOf" srcId="{763F3FCD-7E16-420B-BD9D-A9ECC8EDA061}" destId="{46ED49E9-7EDF-468D-B34D-8AE1ABBB6F6F}" srcOrd="0" destOrd="0" presId="urn:microsoft.com/office/officeart/2005/8/layout/list1"/>
    <dgm:cxn modelId="{2D03B00E-39E4-45EE-9EFC-08602BE1C2F9}" type="presOf" srcId="{6EA13E7C-3D63-4AD7-B14B-AC53A4103336}" destId="{D2D8DE4F-0153-4157-A229-D4874640D223}" srcOrd="0" destOrd="0" presId="urn:microsoft.com/office/officeart/2005/8/layout/list1"/>
    <dgm:cxn modelId="{591FDE11-096F-4A8D-9A1D-627B3153B80C}" type="presOf" srcId="{F2C07F61-EEFB-4203-95D9-43CE13BA6D7E}" destId="{0589944A-1FC2-4A94-91D9-5C7978B5729D}" srcOrd="0" destOrd="4" presId="urn:microsoft.com/office/officeart/2005/8/layout/list1"/>
    <dgm:cxn modelId="{57720B1C-1803-4F46-9123-F8956A43D4AA}" srcId="{DD023989-7245-4050-AE7F-22EAB936DCDE}" destId="{3517101C-CDEF-45A7-927D-01B436616B97}" srcOrd="4" destOrd="0" parTransId="{46B4303A-FE69-418E-975E-DAAF2C7DCB69}" sibTransId="{F5F80550-DA39-4D45-ACE8-B5D89BCEA14D}"/>
    <dgm:cxn modelId="{4D81042A-ED70-4526-90F5-B52A0337EC08}" srcId="{763F3FCD-7E16-420B-BD9D-A9ECC8EDA061}" destId="{BB137DE0-F080-4637-9A96-DC1264FA0456}" srcOrd="0" destOrd="0" parTransId="{CDBE2F18-1B9D-4DF2-B643-F64EA0974E55}" sibTransId="{D4594314-5A7F-4F96-8A00-95FBB87593E8}"/>
    <dgm:cxn modelId="{30478934-D786-41CF-9BBC-19330FD4A7A8}" type="presOf" srcId="{3CE7E13A-AA12-438D-A876-0D8A60D3C2C4}" destId="{EE7FC922-601C-4134-96C0-3255493B0119}" srcOrd="0" destOrd="0" presId="urn:microsoft.com/office/officeart/2005/8/layout/list1"/>
    <dgm:cxn modelId="{1B1B4F3D-D8C0-4089-BE30-FA2196D506AD}" srcId="{23E56A71-663B-4976-AAC4-2489A910772F}" destId="{D2147AE9-6FB1-4DEE-B621-F1F9989A9B53}" srcOrd="3" destOrd="0" parTransId="{DE8C9EA9-F5CC-4DFF-ABB8-0F4DD335EFAD}" sibTransId="{ED97B2F4-5ABE-42EF-8E80-D05C2389CC75}"/>
    <dgm:cxn modelId="{53112A3F-093F-4985-A172-C7578C026D58}" type="presOf" srcId="{F76D720D-0009-491C-9C99-D148A2B63AA6}" destId="{D2D8DE4F-0153-4157-A229-D4874640D223}" srcOrd="0" destOrd="1" presId="urn:microsoft.com/office/officeart/2005/8/layout/list1"/>
    <dgm:cxn modelId="{EAECDA5F-29AB-42AF-ACE8-25D3675A2430}" srcId="{23E56A71-663B-4976-AAC4-2489A910772F}" destId="{6EA13E7C-3D63-4AD7-B14B-AC53A4103336}" srcOrd="0" destOrd="0" parTransId="{1231E7C0-8FE3-45C2-8E81-2E41DF36F2A2}" sibTransId="{161388D7-6AD7-464B-9048-CB2873D59566}"/>
    <dgm:cxn modelId="{3E91F360-D543-42F3-81EB-FA5041A99D7E}" srcId="{3CE7E13A-AA12-438D-A876-0D8A60D3C2C4}" destId="{763F3FCD-7E16-420B-BD9D-A9ECC8EDA061}" srcOrd="0" destOrd="0" parTransId="{05D0091F-0985-4EB3-B7DE-0B704AA1F9F7}" sibTransId="{1B08AF2C-1143-4A1B-9C6A-C9FC915B7410}"/>
    <dgm:cxn modelId="{429A5762-D73B-4A02-B9C9-D2E19AD83552}" type="presOf" srcId="{3517101C-CDEF-45A7-927D-01B436616B97}" destId="{0589944A-1FC2-4A94-91D9-5C7978B5729D}" srcOrd="0" destOrd="5" presId="urn:microsoft.com/office/officeart/2005/8/layout/list1"/>
    <dgm:cxn modelId="{4665E56C-B33D-40CE-B27A-9B52500C5883}" type="presOf" srcId="{D23EE49B-781B-4100-B1A0-4577518210D4}" destId="{D2D8DE4F-0153-4157-A229-D4874640D223}" srcOrd="0" destOrd="4" presId="urn:microsoft.com/office/officeart/2005/8/layout/list1"/>
    <dgm:cxn modelId="{F0D5F972-8F72-4DCF-9F68-8E9BD46755B5}" srcId="{61DF1151-FB71-4845-B5D3-918678A5BD2C}" destId="{62A7FB92-DA83-4E13-867B-E11B6B0A0A12}" srcOrd="0" destOrd="0" parTransId="{1F286C17-84B0-4E67-9384-97FC16048F3D}" sibTransId="{73256A85-C155-4CA1-BB81-A228869179C4}"/>
    <dgm:cxn modelId="{EAD68B53-5D21-4BBE-863A-34F0589F40D8}" type="presOf" srcId="{DD023989-7245-4050-AE7F-22EAB936DCDE}" destId="{544B767B-DBE5-4405-8D44-20B6DFA36117}" srcOrd="1" destOrd="0" presId="urn:microsoft.com/office/officeart/2005/8/layout/list1"/>
    <dgm:cxn modelId="{80539A78-3E77-4AFC-B9BA-C3C7AD83CFA5}" type="presOf" srcId="{DD023989-7245-4050-AE7F-22EAB936DCDE}" destId="{FDBE0929-0074-4F7F-A265-4EE6404E2998}" srcOrd="0" destOrd="0" presId="urn:microsoft.com/office/officeart/2005/8/layout/list1"/>
    <dgm:cxn modelId="{32DCA778-1483-4471-A463-3CACE1F84C9F}" type="presOf" srcId="{62A7FB92-DA83-4E13-867B-E11B6B0A0A12}" destId="{0589944A-1FC2-4A94-91D9-5C7978B5729D}" srcOrd="0" destOrd="3" presId="urn:microsoft.com/office/officeart/2005/8/layout/list1"/>
    <dgm:cxn modelId="{5868BB59-13E5-49F0-9030-CAA44017C34F}" type="presOf" srcId="{75A3B3F4-590A-46CD-862F-049F16A0D224}" destId="{0589944A-1FC2-4A94-91D9-5C7978B5729D}" srcOrd="0" destOrd="1" presId="urn:microsoft.com/office/officeart/2005/8/layout/list1"/>
    <dgm:cxn modelId="{C005D579-CC10-4A85-8259-B5701887CF41}" type="presOf" srcId="{763F3FCD-7E16-420B-BD9D-A9ECC8EDA061}" destId="{E4DB7ED3-1012-429F-8C55-3E3C3D811CC9}" srcOrd="1" destOrd="0" presId="urn:microsoft.com/office/officeart/2005/8/layout/list1"/>
    <dgm:cxn modelId="{DA95F55A-7EE6-46FA-B1DF-C5EC7C8820C1}" type="presOf" srcId="{BB137DE0-F080-4637-9A96-DC1264FA0456}" destId="{492042A5-14E2-40D8-B739-7C8FAA2A0AC5}" srcOrd="0" destOrd="0" presId="urn:microsoft.com/office/officeart/2005/8/layout/list1"/>
    <dgm:cxn modelId="{14E4B67B-AFA4-4F0C-BBC0-DDA207E3AC6F}" srcId="{23E56A71-663B-4976-AAC4-2489A910772F}" destId="{CF41CEBC-6FA8-4636-BE67-99B3E95D8276}" srcOrd="2" destOrd="0" parTransId="{6D03862E-BD28-4D40-A044-882BE4B0FCCA}" sibTransId="{61B3C6D4-1E92-4190-8806-4FFDCEBF9E35}"/>
    <dgm:cxn modelId="{2994B185-EC25-4881-AB4B-F6A3940BE95B}" type="presOf" srcId="{23E56A71-663B-4976-AAC4-2489A910772F}" destId="{F7854736-1A1A-4844-824B-3819B719A19B}" srcOrd="0" destOrd="0" presId="urn:microsoft.com/office/officeart/2005/8/layout/list1"/>
    <dgm:cxn modelId="{E82D2187-5E53-4010-895B-E49C2DF1B8A2}" srcId="{DD023989-7245-4050-AE7F-22EAB936DCDE}" destId="{75A3B3F4-590A-46CD-862F-049F16A0D224}" srcOrd="1" destOrd="0" parTransId="{C45E6A9B-CBFF-43DA-B557-8FB13DDA7D09}" sibTransId="{09FFE82D-DE8F-4D01-85CC-EBD1B301827E}"/>
    <dgm:cxn modelId="{F26F1A88-4D5F-4367-872E-60AA48524B20}" srcId="{23E56A71-663B-4976-AAC4-2489A910772F}" destId="{D23EE49B-781B-4100-B1A0-4577518210D4}" srcOrd="4" destOrd="0" parTransId="{20A34DBC-94C1-4EAC-B8BA-FBB4FB710E60}" sibTransId="{DA34A92F-CE97-40C5-B110-554C939F2929}"/>
    <dgm:cxn modelId="{CAC2ED88-A5D0-475E-9085-B9429996436B}" srcId="{3CE7E13A-AA12-438D-A876-0D8A60D3C2C4}" destId="{DD023989-7245-4050-AE7F-22EAB936DCDE}" srcOrd="2" destOrd="0" parTransId="{2715C9FC-1496-4D7D-BD5E-221F26CE52BF}" sibTransId="{94DC4203-C5CF-4030-A5BD-D93EC9482490}"/>
    <dgm:cxn modelId="{5EDBB7A7-AA7E-43AC-8B63-23C0992690BE}" srcId="{DD023989-7245-4050-AE7F-22EAB936DCDE}" destId="{F2C07F61-EEFB-4203-95D9-43CE13BA6D7E}" srcOrd="3" destOrd="0" parTransId="{F2ACE679-3D90-4A74-8BD0-392616AD74B8}" sibTransId="{B3D2402B-B37C-4E30-B709-FCBE5E617FDD}"/>
    <dgm:cxn modelId="{502CB7AD-2C7F-4ED7-83A6-BE5AED7AD308}" type="presOf" srcId="{CF41CEBC-6FA8-4636-BE67-99B3E95D8276}" destId="{D2D8DE4F-0153-4157-A229-D4874640D223}" srcOrd="0" destOrd="2" presId="urn:microsoft.com/office/officeart/2005/8/layout/list1"/>
    <dgm:cxn modelId="{CB5E05B5-12F0-4798-9427-59807414E9B4}" type="presOf" srcId="{61DF1151-FB71-4845-B5D3-918678A5BD2C}" destId="{0589944A-1FC2-4A94-91D9-5C7978B5729D}" srcOrd="0" destOrd="2" presId="urn:microsoft.com/office/officeart/2005/8/layout/list1"/>
    <dgm:cxn modelId="{7944D9B5-9025-4528-BCD3-858773AA5A2F}" type="presOf" srcId="{89A29ADA-A5D1-4B24-909E-9D1EF7D8AD3C}" destId="{0589944A-1FC2-4A94-91D9-5C7978B5729D}" srcOrd="0" destOrd="0" presId="urn:microsoft.com/office/officeart/2005/8/layout/list1"/>
    <dgm:cxn modelId="{991531F9-E383-40BA-80C7-0CE9D1A743FD}" srcId="{23E56A71-663B-4976-AAC4-2489A910772F}" destId="{F76D720D-0009-491C-9C99-D148A2B63AA6}" srcOrd="1" destOrd="0" parTransId="{FB16E0D1-7761-4D24-8FF8-3305615135FA}" sibTransId="{D2EF5287-DE18-4DC3-9C82-EB94776D04DD}"/>
    <dgm:cxn modelId="{75104FFA-4410-423C-9B69-D45AE73CF072}" srcId="{DD023989-7245-4050-AE7F-22EAB936DCDE}" destId="{89A29ADA-A5D1-4B24-909E-9D1EF7D8AD3C}" srcOrd="0" destOrd="0" parTransId="{728ABC8E-D78B-48D2-93A5-9D144BC8A0A4}" sibTransId="{D1286690-772F-4C21-A255-1FCC285A0F3D}"/>
    <dgm:cxn modelId="{FB85D0FA-0338-4910-9028-EEBAB80E6C3D}" srcId="{DD023989-7245-4050-AE7F-22EAB936DCDE}" destId="{61DF1151-FB71-4845-B5D3-918678A5BD2C}" srcOrd="2" destOrd="0" parTransId="{B9F362B0-7025-4C23-AD6E-8988B70E584B}" sibTransId="{EA3F307A-D52C-4A22-800A-2C2069108A72}"/>
    <dgm:cxn modelId="{06B2204C-9FBA-4FF7-956D-59B55A3E3575}" type="presParOf" srcId="{EE7FC922-601C-4134-96C0-3255493B0119}" destId="{829FCC3B-A2DE-4695-A1C0-B73C89FEF46D}" srcOrd="0" destOrd="0" presId="urn:microsoft.com/office/officeart/2005/8/layout/list1"/>
    <dgm:cxn modelId="{97212230-3155-42BF-8DBE-54F7CD8C9E17}" type="presParOf" srcId="{829FCC3B-A2DE-4695-A1C0-B73C89FEF46D}" destId="{46ED49E9-7EDF-468D-B34D-8AE1ABBB6F6F}" srcOrd="0" destOrd="0" presId="urn:microsoft.com/office/officeart/2005/8/layout/list1"/>
    <dgm:cxn modelId="{1F4914B4-9E26-4943-A92A-6FA3F2C102D3}" type="presParOf" srcId="{829FCC3B-A2DE-4695-A1C0-B73C89FEF46D}" destId="{E4DB7ED3-1012-429F-8C55-3E3C3D811CC9}" srcOrd="1" destOrd="0" presId="urn:microsoft.com/office/officeart/2005/8/layout/list1"/>
    <dgm:cxn modelId="{70D0B16D-E374-4197-8649-8958A5F0A80A}" type="presParOf" srcId="{EE7FC922-601C-4134-96C0-3255493B0119}" destId="{C00C3BD6-3F55-469E-8111-ADEC5B1A6D09}" srcOrd="1" destOrd="0" presId="urn:microsoft.com/office/officeart/2005/8/layout/list1"/>
    <dgm:cxn modelId="{214AEA9B-38B3-47FB-A876-49912907FE8A}" type="presParOf" srcId="{EE7FC922-601C-4134-96C0-3255493B0119}" destId="{492042A5-14E2-40D8-B739-7C8FAA2A0AC5}" srcOrd="2" destOrd="0" presId="urn:microsoft.com/office/officeart/2005/8/layout/list1"/>
    <dgm:cxn modelId="{779E27B1-7DB0-4653-9A63-9A3B80DFDFDE}" type="presParOf" srcId="{EE7FC922-601C-4134-96C0-3255493B0119}" destId="{F05C2681-FE32-4B16-9444-8AB5C1D18537}" srcOrd="3" destOrd="0" presId="urn:microsoft.com/office/officeart/2005/8/layout/list1"/>
    <dgm:cxn modelId="{1439C1D1-63A0-48D7-8FC5-F497E51EAEB0}" type="presParOf" srcId="{EE7FC922-601C-4134-96C0-3255493B0119}" destId="{01A5DDE1-C5DA-4895-8541-56122690586E}" srcOrd="4" destOrd="0" presId="urn:microsoft.com/office/officeart/2005/8/layout/list1"/>
    <dgm:cxn modelId="{8D14284B-7F0F-4B01-B74B-765E019FF548}" type="presParOf" srcId="{01A5DDE1-C5DA-4895-8541-56122690586E}" destId="{F7854736-1A1A-4844-824B-3819B719A19B}" srcOrd="0" destOrd="0" presId="urn:microsoft.com/office/officeart/2005/8/layout/list1"/>
    <dgm:cxn modelId="{FAA3293C-E26E-411B-9288-612F051E4FBF}" type="presParOf" srcId="{01A5DDE1-C5DA-4895-8541-56122690586E}" destId="{467CE4E5-D971-4DE4-ACBF-0304F9A0DB4D}" srcOrd="1" destOrd="0" presId="urn:microsoft.com/office/officeart/2005/8/layout/list1"/>
    <dgm:cxn modelId="{20A05703-A459-4DE7-8D6D-9326B02E9A8C}" type="presParOf" srcId="{EE7FC922-601C-4134-96C0-3255493B0119}" destId="{EB5C6BFD-E77B-4560-A54F-19D01BA2E824}" srcOrd="5" destOrd="0" presId="urn:microsoft.com/office/officeart/2005/8/layout/list1"/>
    <dgm:cxn modelId="{DF0A9189-60C6-4FA0-BECD-A4AC9EB3FEBA}" type="presParOf" srcId="{EE7FC922-601C-4134-96C0-3255493B0119}" destId="{D2D8DE4F-0153-4157-A229-D4874640D223}" srcOrd="6" destOrd="0" presId="urn:microsoft.com/office/officeart/2005/8/layout/list1"/>
    <dgm:cxn modelId="{1BCF946D-B608-4289-9FE3-6EA4CF6188EC}" type="presParOf" srcId="{EE7FC922-601C-4134-96C0-3255493B0119}" destId="{C964A603-AB0F-4F72-AC49-E40E891C873D}" srcOrd="7" destOrd="0" presId="urn:microsoft.com/office/officeart/2005/8/layout/list1"/>
    <dgm:cxn modelId="{C8D673CA-F6EE-44A9-BF3F-6674325AF0C2}" type="presParOf" srcId="{EE7FC922-601C-4134-96C0-3255493B0119}" destId="{7AECA5C4-0CB7-4BD5-BA2F-0039C93D99F8}" srcOrd="8" destOrd="0" presId="urn:microsoft.com/office/officeart/2005/8/layout/list1"/>
    <dgm:cxn modelId="{CC885D7D-7AE8-4039-85AE-0D69B19D9829}" type="presParOf" srcId="{7AECA5C4-0CB7-4BD5-BA2F-0039C93D99F8}" destId="{FDBE0929-0074-4F7F-A265-4EE6404E2998}" srcOrd="0" destOrd="0" presId="urn:microsoft.com/office/officeart/2005/8/layout/list1"/>
    <dgm:cxn modelId="{59ED023D-0D26-436E-9D28-92AEC0EBC6AE}" type="presParOf" srcId="{7AECA5C4-0CB7-4BD5-BA2F-0039C93D99F8}" destId="{544B767B-DBE5-4405-8D44-20B6DFA36117}" srcOrd="1" destOrd="0" presId="urn:microsoft.com/office/officeart/2005/8/layout/list1"/>
    <dgm:cxn modelId="{3A89858B-CCF7-4B1C-9621-7A000C2BDF2D}" type="presParOf" srcId="{EE7FC922-601C-4134-96C0-3255493B0119}" destId="{94A51F47-12F1-43BA-91F2-6CFA071779F1}" srcOrd="9" destOrd="0" presId="urn:microsoft.com/office/officeart/2005/8/layout/list1"/>
    <dgm:cxn modelId="{5C8C39F7-6643-48DD-9A6B-E8F197F93E70}" type="presParOf" srcId="{EE7FC922-601C-4134-96C0-3255493B0119}" destId="{0589944A-1FC2-4A94-91D9-5C7978B5729D}"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C812F9-C737-4FF5-9C6F-851EA0F40E2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80403624-D3C9-4709-AE15-1F7FF8F846B9}">
      <dgm:prSet/>
      <dgm:spPr/>
      <dgm:t>
        <a:bodyPr/>
        <a:lstStyle/>
        <a:p>
          <a:pPr>
            <a:lnSpc>
              <a:spcPct val="100000"/>
            </a:lnSpc>
          </a:pPr>
          <a:r>
            <a:rPr lang="en-US" b="0" i="0" baseline="0" dirty="0"/>
            <a:t>WAC $899</a:t>
          </a:r>
          <a:endParaRPr lang="en-US" dirty="0"/>
        </a:p>
      </dgm:t>
    </dgm:pt>
    <dgm:pt modelId="{A0478E3B-0DF6-4FDC-950F-93C2DECD556D}" type="parTrans" cxnId="{CFFC93AD-2ACE-4F80-A2C4-1DCEA4875EF5}">
      <dgm:prSet/>
      <dgm:spPr/>
      <dgm:t>
        <a:bodyPr/>
        <a:lstStyle/>
        <a:p>
          <a:endParaRPr lang="en-US"/>
        </a:p>
      </dgm:t>
    </dgm:pt>
    <dgm:pt modelId="{DAA73B18-3F31-484E-85A1-E4E631C1FD36}" type="sibTrans" cxnId="{CFFC93AD-2ACE-4F80-A2C4-1DCEA4875EF5}">
      <dgm:prSet/>
      <dgm:spPr/>
      <dgm:t>
        <a:bodyPr/>
        <a:lstStyle/>
        <a:p>
          <a:endParaRPr lang="en-US"/>
        </a:p>
      </dgm:t>
    </dgm:pt>
    <dgm:pt modelId="{603C6FB8-BA53-4BE0-8770-83A66FA96A67}">
      <dgm:prSet/>
      <dgm:spPr/>
      <dgm:t>
        <a:bodyPr/>
        <a:lstStyle/>
        <a:p>
          <a:pPr>
            <a:lnSpc>
              <a:spcPct val="100000"/>
            </a:lnSpc>
          </a:pPr>
          <a:r>
            <a:rPr lang="en-US" b="0" i="0" baseline="0" dirty="0"/>
            <a:t>Package size is a 4-pack (</a:t>
          </a:r>
          <a:r>
            <a:rPr lang="en-US" dirty="0"/>
            <a:t>4 single-use autoinjectors)</a:t>
          </a:r>
        </a:p>
      </dgm:t>
    </dgm:pt>
    <dgm:pt modelId="{E6921959-D04A-42D1-9F0C-1B02985B5791}" type="parTrans" cxnId="{192EB222-83B5-4B89-B127-82A8A4F1D02E}">
      <dgm:prSet/>
      <dgm:spPr/>
      <dgm:t>
        <a:bodyPr/>
        <a:lstStyle/>
        <a:p>
          <a:endParaRPr lang="en-US"/>
        </a:p>
      </dgm:t>
    </dgm:pt>
    <dgm:pt modelId="{A93F85A8-AD9D-422B-9FFF-50309A3E041A}" type="sibTrans" cxnId="{192EB222-83B5-4B89-B127-82A8A4F1D02E}">
      <dgm:prSet/>
      <dgm:spPr/>
      <dgm:t>
        <a:bodyPr/>
        <a:lstStyle/>
        <a:p>
          <a:endParaRPr lang="en-US"/>
        </a:p>
      </dgm:t>
    </dgm:pt>
    <dgm:pt modelId="{4E512F2B-944A-48C8-BE76-7467BFC577D7}">
      <dgm:prSet/>
      <dgm:spPr/>
      <dgm:t>
        <a:bodyPr/>
        <a:lstStyle/>
        <a:p>
          <a:pPr>
            <a:lnSpc>
              <a:spcPct val="100000"/>
            </a:lnSpc>
          </a:pPr>
          <a:r>
            <a:rPr lang="en-US" b="0" i="0" baseline="0" dirty="0"/>
            <a:t>Net ASP $275-$300</a:t>
          </a:r>
          <a:endParaRPr lang="en-US" dirty="0"/>
        </a:p>
      </dgm:t>
    </dgm:pt>
    <dgm:pt modelId="{C7F19749-C82D-45E0-BA90-7E5150FBE9AB}" type="parTrans" cxnId="{24DB018B-99EB-4813-832F-6E99D11CE94C}">
      <dgm:prSet/>
      <dgm:spPr/>
      <dgm:t>
        <a:bodyPr/>
        <a:lstStyle/>
        <a:p>
          <a:endParaRPr lang="en-US"/>
        </a:p>
      </dgm:t>
    </dgm:pt>
    <dgm:pt modelId="{C8DDCDE4-973B-4DF2-B522-D0D66BF89362}" type="sibTrans" cxnId="{24DB018B-99EB-4813-832F-6E99D11CE94C}">
      <dgm:prSet/>
      <dgm:spPr/>
      <dgm:t>
        <a:bodyPr/>
        <a:lstStyle/>
        <a:p>
          <a:endParaRPr lang="en-US"/>
        </a:p>
      </dgm:t>
    </dgm:pt>
    <dgm:pt modelId="{3BFE436F-071E-43A4-AAB3-7BFEDC949194}">
      <dgm:prSet/>
      <dgm:spPr/>
      <dgm:t>
        <a:bodyPr/>
        <a:lstStyle/>
        <a:p>
          <a:pPr>
            <a:lnSpc>
              <a:spcPct val="100000"/>
            </a:lnSpc>
          </a:pPr>
          <a:r>
            <a:rPr lang="en-US" b="0" i="0" baseline="0" dirty="0"/>
            <a:t>Increased execution of Prior Authorizations will drive greater reimbursement/insurance covered prescriptions</a:t>
          </a:r>
          <a:endParaRPr lang="en-US" dirty="0"/>
        </a:p>
      </dgm:t>
    </dgm:pt>
    <dgm:pt modelId="{998EAA6E-F378-4A27-8196-958A7E335716}" type="parTrans" cxnId="{DE60D669-050D-4F94-B8AF-AAFB184FE630}">
      <dgm:prSet/>
      <dgm:spPr/>
      <dgm:t>
        <a:bodyPr/>
        <a:lstStyle/>
        <a:p>
          <a:endParaRPr lang="en-US"/>
        </a:p>
      </dgm:t>
    </dgm:pt>
    <dgm:pt modelId="{CB1DFEBA-9846-425C-A561-68AEAB80B382}" type="sibTrans" cxnId="{DE60D669-050D-4F94-B8AF-AAFB184FE630}">
      <dgm:prSet/>
      <dgm:spPr/>
      <dgm:t>
        <a:bodyPr/>
        <a:lstStyle/>
        <a:p>
          <a:endParaRPr lang="en-US"/>
        </a:p>
      </dgm:t>
    </dgm:pt>
    <dgm:pt modelId="{02928FD0-6396-481A-A57F-91FA3D8BDA57}">
      <dgm:prSet/>
      <dgm:spPr/>
      <dgm:t>
        <a:bodyPr/>
        <a:lstStyle/>
        <a:p>
          <a:pPr>
            <a:lnSpc>
              <a:spcPct val="100000"/>
            </a:lnSpc>
          </a:pPr>
          <a:r>
            <a:rPr lang="en-US" b="0" i="0" baseline="0" dirty="0"/>
            <a:t>COGS ~$38 (4-pack) </a:t>
          </a:r>
          <a:endParaRPr lang="en-US" dirty="0"/>
        </a:p>
      </dgm:t>
    </dgm:pt>
    <dgm:pt modelId="{EDE836A9-A28E-491C-9DCE-98B55275509B}" type="parTrans" cxnId="{4CA372C3-C638-4287-B99C-B12FD19B75C5}">
      <dgm:prSet/>
      <dgm:spPr/>
      <dgm:t>
        <a:bodyPr/>
        <a:lstStyle/>
        <a:p>
          <a:endParaRPr lang="en-US"/>
        </a:p>
      </dgm:t>
    </dgm:pt>
    <dgm:pt modelId="{57F26925-FCBA-40BA-9CFC-E21EEB00BB39}" type="sibTrans" cxnId="{4CA372C3-C638-4287-B99C-B12FD19B75C5}">
      <dgm:prSet/>
      <dgm:spPr/>
      <dgm:t>
        <a:bodyPr/>
        <a:lstStyle/>
        <a:p>
          <a:endParaRPr lang="en-US"/>
        </a:p>
      </dgm:t>
    </dgm:pt>
    <dgm:pt modelId="{569DB9BE-BA3E-43F4-A15F-59EC1EF4B4E1}">
      <dgm:prSet/>
      <dgm:spPr/>
      <dgm:t>
        <a:bodyPr/>
        <a:lstStyle/>
        <a:p>
          <a:pPr>
            <a:lnSpc>
              <a:spcPct val="100000"/>
            </a:lnSpc>
          </a:pPr>
          <a:r>
            <a:rPr lang="en-US" b="0" i="0" baseline="0" dirty="0"/>
            <a:t>GM ~87% of target net ASP</a:t>
          </a:r>
          <a:endParaRPr lang="en-US" dirty="0"/>
        </a:p>
      </dgm:t>
    </dgm:pt>
    <dgm:pt modelId="{79BF3ACA-F0EE-432E-A2EA-37CDB2BD9C6F}" type="parTrans" cxnId="{ED458015-8208-4C61-992B-EA1F14E1EEF7}">
      <dgm:prSet/>
      <dgm:spPr/>
      <dgm:t>
        <a:bodyPr/>
        <a:lstStyle/>
        <a:p>
          <a:endParaRPr lang="en-US"/>
        </a:p>
      </dgm:t>
    </dgm:pt>
    <dgm:pt modelId="{AC5E8AD1-45AF-4EE9-92B4-2F01481E38CB}" type="sibTrans" cxnId="{ED458015-8208-4C61-992B-EA1F14E1EEF7}">
      <dgm:prSet/>
      <dgm:spPr/>
      <dgm:t>
        <a:bodyPr/>
        <a:lstStyle/>
        <a:p>
          <a:endParaRPr lang="en-US"/>
        </a:p>
      </dgm:t>
    </dgm:pt>
    <dgm:pt modelId="{30ADC1E4-2DAF-4D12-859F-7944E4545D19}">
      <dgm:prSet/>
      <dgm:spPr/>
      <dgm:t>
        <a:bodyPr/>
        <a:lstStyle/>
        <a:p>
          <a:pPr>
            <a:lnSpc>
              <a:spcPct val="100000"/>
            </a:lnSpc>
          </a:pPr>
          <a:r>
            <a:rPr lang="en-US" b="0" i="0" baseline="0" dirty="0"/>
            <a:t>Distribution</a:t>
          </a:r>
          <a:endParaRPr lang="en-US" dirty="0"/>
        </a:p>
      </dgm:t>
    </dgm:pt>
    <dgm:pt modelId="{3EB7C2E4-929B-4858-9A5F-9BA4B45E7434}" type="parTrans" cxnId="{B6C0B985-B8BB-4762-989F-D37C752E96A2}">
      <dgm:prSet/>
      <dgm:spPr/>
      <dgm:t>
        <a:bodyPr/>
        <a:lstStyle/>
        <a:p>
          <a:endParaRPr lang="en-US"/>
        </a:p>
      </dgm:t>
    </dgm:pt>
    <dgm:pt modelId="{4E7900E0-8E15-4763-B749-66BAB3F712C0}" type="sibTrans" cxnId="{B6C0B985-B8BB-4762-989F-D37C752E96A2}">
      <dgm:prSet/>
      <dgm:spPr/>
      <dgm:t>
        <a:bodyPr/>
        <a:lstStyle/>
        <a:p>
          <a:endParaRPr lang="en-US"/>
        </a:p>
      </dgm:t>
    </dgm:pt>
    <dgm:pt modelId="{9D2C4C0C-12EA-4943-B5D1-51C7E14F17BD}">
      <dgm:prSet/>
      <dgm:spPr/>
      <dgm:t>
        <a:bodyPr/>
        <a:lstStyle/>
        <a:p>
          <a:pPr>
            <a:lnSpc>
              <a:spcPct val="100000"/>
            </a:lnSpc>
          </a:pPr>
          <a:r>
            <a:rPr lang="en-US" b="0" i="0" baseline="0" dirty="0"/>
            <a:t>Closed-network through one SP (</a:t>
          </a:r>
          <a:r>
            <a:rPr lang="en-US" b="0" i="0" baseline="0" dirty="0" err="1"/>
            <a:t>KnippeRx</a:t>
          </a:r>
          <a:r>
            <a:rPr lang="en-US" b="0" i="0" baseline="0" dirty="0"/>
            <a:t>)</a:t>
          </a:r>
          <a:endParaRPr lang="en-US" dirty="0"/>
        </a:p>
      </dgm:t>
    </dgm:pt>
    <dgm:pt modelId="{E4347145-AEA1-45A8-8C8C-70722E1ADEEA}" type="parTrans" cxnId="{1CD73D75-4A3D-4E1F-966A-6A21AB53362D}">
      <dgm:prSet/>
      <dgm:spPr/>
      <dgm:t>
        <a:bodyPr/>
        <a:lstStyle/>
        <a:p>
          <a:endParaRPr lang="en-US"/>
        </a:p>
      </dgm:t>
    </dgm:pt>
    <dgm:pt modelId="{C4137A8A-8D94-4FC3-8D30-3DBD2439B06B}" type="sibTrans" cxnId="{1CD73D75-4A3D-4E1F-966A-6A21AB53362D}">
      <dgm:prSet/>
      <dgm:spPr/>
      <dgm:t>
        <a:bodyPr/>
        <a:lstStyle/>
        <a:p>
          <a:endParaRPr lang="en-US"/>
        </a:p>
      </dgm:t>
    </dgm:pt>
    <dgm:pt modelId="{271567C6-655C-4107-BC63-34213455DD9B}">
      <dgm:prSet/>
      <dgm:spPr/>
      <dgm:t>
        <a:bodyPr/>
        <a:lstStyle/>
        <a:p>
          <a:pPr>
            <a:lnSpc>
              <a:spcPct val="100000"/>
            </a:lnSpc>
          </a:pPr>
          <a:r>
            <a:rPr lang="en-US" b="0" i="0" baseline="0" dirty="0"/>
            <a:t>Telemedicine platform </a:t>
          </a:r>
          <a:endParaRPr lang="en-US" dirty="0"/>
        </a:p>
      </dgm:t>
    </dgm:pt>
    <dgm:pt modelId="{02F3489A-5A7F-448B-ADAA-14297A02B865}" type="parTrans" cxnId="{7A8CFE9B-8C40-420C-94FD-4C04BF058449}">
      <dgm:prSet/>
      <dgm:spPr/>
      <dgm:t>
        <a:bodyPr/>
        <a:lstStyle/>
        <a:p>
          <a:endParaRPr lang="en-US"/>
        </a:p>
      </dgm:t>
    </dgm:pt>
    <dgm:pt modelId="{A338131F-EC54-4A56-A948-3BA2BBD79209}" type="sibTrans" cxnId="{7A8CFE9B-8C40-420C-94FD-4C04BF058449}">
      <dgm:prSet/>
      <dgm:spPr/>
      <dgm:t>
        <a:bodyPr/>
        <a:lstStyle/>
        <a:p>
          <a:endParaRPr lang="en-US"/>
        </a:p>
      </dgm:t>
    </dgm:pt>
    <dgm:pt modelId="{47F94E1B-52BB-43C9-95A9-AAE91933F356}">
      <dgm:prSet/>
      <dgm:spPr/>
      <dgm:t>
        <a:bodyPr/>
        <a:lstStyle/>
        <a:p>
          <a:pPr>
            <a:lnSpc>
              <a:spcPct val="100000"/>
            </a:lnSpc>
          </a:pPr>
          <a:r>
            <a:rPr lang="en-US" b="0" i="0" baseline="0" dirty="0" err="1"/>
            <a:t>Prescribery</a:t>
          </a:r>
          <a:r>
            <a:rPr lang="en-US" b="0" i="0" baseline="0" dirty="0"/>
            <a:t>- Access via Vyleesi.com</a:t>
          </a:r>
          <a:endParaRPr lang="en-US" dirty="0"/>
        </a:p>
      </dgm:t>
    </dgm:pt>
    <dgm:pt modelId="{7DB01588-354C-4EC7-8E83-3BBDCAD35F70}" type="parTrans" cxnId="{5782426F-4EAA-4DF0-B42A-443952AA86CA}">
      <dgm:prSet/>
      <dgm:spPr/>
      <dgm:t>
        <a:bodyPr/>
        <a:lstStyle/>
        <a:p>
          <a:endParaRPr lang="en-US"/>
        </a:p>
      </dgm:t>
    </dgm:pt>
    <dgm:pt modelId="{37B4D530-F53C-456C-BAD1-788E53F513F4}" type="sibTrans" cxnId="{5782426F-4EAA-4DF0-B42A-443952AA86CA}">
      <dgm:prSet/>
      <dgm:spPr/>
      <dgm:t>
        <a:bodyPr/>
        <a:lstStyle/>
        <a:p>
          <a:endParaRPr lang="en-US"/>
        </a:p>
      </dgm:t>
    </dgm:pt>
    <dgm:pt modelId="{5E2FF7BB-44F0-4A14-A29E-00B3D8F0F86C}">
      <dgm:prSet/>
      <dgm:spPr/>
      <dgm:t>
        <a:bodyPr/>
        <a:lstStyle/>
        <a:p>
          <a:pPr>
            <a:lnSpc>
              <a:spcPct val="100000"/>
            </a:lnSpc>
          </a:pPr>
          <a:r>
            <a:rPr lang="en-US" b="0" i="0" baseline="0" dirty="0"/>
            <a:t>Patient assistance</a:t>
          </a:r>
          <a:endParaRPr lang="en-US" dirty="0"/>
        </a:p>
      </dgm:t>
    </dgm:pt>
    <dgm:pt modelId="{78B9AEA4-F600-4145-9F9D-105FA4CF710D}" type="parTrans" cxnId="{305199A1-75F7-44AD-881D-0196F00AE481}">
      <dgm:prSet/>
      <dgm:spPr/>
      <dgm:t>
        <a:bodyPr/>
        <a:lstStyle/>
        <a:p>
          <a:endParaRPr lang="en-US"/>
        </a:p>
      </dgm:t>
    </dgm:pt>
    <dgm:pt modelId="{207BBDD8-6CE0-450F-A245-9DC1E31E4A42}" type="sibTrans" cxnId="{305199A1-75F7-44AD-881D-0196F00AE481}">
      <dgm:prSet/>
      <dgm:spPr/>
      <dgm:t>
        <a:bodyPr/>
        <a:lstStyle/>
        <a:p>
          <a:endParaRPr lang="en-US"/>
        </a:p>
      </dgm:t>
    </dgm:pt>
    <dgm:pt modelId="{3D54CCD2-8FAF-4014-A2D2-AB5C6B7356D2}">
      <dgm:prSet/>
      <dgm:spPr/>
      <dgm:t>
        <a:bodyPr/>
        <a:lstStyle/>
        <a:p>
          <a:pPr>
            <a:lnSpc>
              <a:spcPct val="100000"/>
            </a:lnSpc>
          </a:pPr>
          <a:r>
            <a:rPr lang="en-US" b="0" i="0" baseline="0" dirty="0"/>
            <a:t>Patient Pricing strategy – modified December 2021 </a:t>
          </a:r>
          <a:endParaRPr lang="en-US" dirty="0"/>
        </a:p>
      </dgm:t>
    </dgm:pt>
    <dgm:pt modelId="{8DA31EDB-C256-4C95-967D-ED23D84D49EF}" type="parTrans" cxnId="{912A4C09-BD14-4713-968F-5042AE59D94D}">
      <dgm:prSet/>
      <dgm:spPr/>
      <dgm:t>
        <a:bodyPr/>
        <a:lstStyle/>
        <a:p>
          <a:endParaRPr lang="en-US"/>
        </a:p>
      </dgm:t>
    </dgm:pt>
    <dgm:pt modelId="{82F93885-F28B-43D9-9249-B93A11205568}" type="sibTrans" cxnId="{912A4C09-BD14-4713-968F-5042AE59D94D}">
      <dgm:prSet/>
      <dgm:spPr/>
      <dgm:t>
        <a:bodyPr/>
        <a:lstStyle/>
        <a:p>
          <a:endParaRPr lang="en-US"/>
        </a:p>
      </dgm:t>
    </dgm:pt>
    <dgm:pt modelId="{380BA67B-3159-438A-8D95-DD21BBF28B84}" type="pres">
      <dgm:prSet presAssocID="{CAC812F9-C737-4FF5-9C6F-851EA0F40E21}" presName="root" presStyleCnt="0">
        <dgm:presLayoutVars>
          <dgm:dir/>
          <dgm:resizeHandles val="exact"/>
        </dgm:presLayoutVars>
      </dgm:prSet>
      <dgm:spPr/>
    </dgm:pt>
    <dgm:pt modelId="{C1486808-86ED-4265-8685-B70E72D3874C}" type="pres">
      <dgm:prSet presAssocID="{80403624-D3C9-4709-AE15-1F7FF8F846B9}" presName="compNode" presStyleCnt="0"/>
      <dgm:spPr/>
    </dgm:pt>
    <dgm:pt modelId="{0793172C-0E5A-4EDD-9E2E-DC858C609647}" type="pres">
      <dgm:prSet presAssocID="{80403624-D3C9-4709-AE15-1F7FF8F846B9}" presName="bgRect" presStyleLbl="bgShp" presStyleIdx="0" presStyleCnt="6"/>
      <dgm:spPr/>
    </dgm:pt>
    <dgm:pt modelId="{3B621577-B05C-4645-AB0D-4F6E31CF56C8}" type="pres">
      <dgm:prSet presAssocID="{80403624-D3C9-4709-AE15-1F7FF8F846B9}"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octor"/>
        </a:ext>
      </dgm:extLst>
    </dgm:pt>
    <dgm:pt modelId="{5F9FEE3E-C733-4FC5-98D6-7DE3F07ED8BA}" type="pres">
      <dgm:prSet presAssocID="{80403624-D3C9-4709-AE15-1F7FF8F846B9}" presName="spaceRect" presStyleCnt="0"/>
      <dgm:spPr/>
    </dgm:pt>
    <dgm:pt modelId="{6A99651B-7094-49A1-8B4D-2857C7B45E5F}" type="pres">
      <dgm:prSet presAssocID="{80403624-D3C9-4709-AE15-1F7FF8F846B9}" presName="parTx" presStyleLbl="revTx" presStyleIdx="0" presStyleCnt="12">
        <dgm:presLayoutVars>
          <dgm:chMax val="0"/>
          <dgm:chPref val="0"/>
        </dgm:presLayoutVars>
      </dgm:prSet>
      <dgm:spPr/>
    </dgm:pt>
    <dgm:pt modelId="{C09BF604-B08E-4C1D-8EC4-8A7559F04711}" type="pres">
      <dgm:prSet presAssocID="{80403624-D3C9-4709-AE15-1F7FF8F846B9}" presName="desTx" presStyleLbl="revTx" presStyleIdx="1" presStyleCnt="12">
        <dgm:presLayoutVars/>
      </dgm:prSet>
      <dgm:spPr/>
    </dgm:pt>
    <dgm:pt modelId="{0796AF6A-642B-41E1-AE69-CDD80DB87147}" type="pres">
      <dgm:prSet presAssocID="{DAA73B18-3F31-484E-85A1-E4E631C1FD36}" presName="sibTrans" presStyleCnt="0"/>
      <dgm:spPr/>
    </dgm:pt>
    <dgm:pt modelId="{5A576571-3773-4B06-B9C5-C13736356A6F}" type="pres">
      <dgm:prSet presAssocID="{4E512F2B-944A-48C8-BE76-7467BFC577D7}" presName="compNode" presStyleCnt="0"/>
      <dgm:spPr/>
    </dgm:pt>
    <dgm:pt modelId="{94A8E58A-7FED-448E-A22E-7023269A8F2C}" type="pres">
      <dgm:prSet presAssocID="{4E512F2B-944A-48C8-BE76-7467BFC577D7}" presName="bgRect" presStyleLbl="bgShp" presStyleIdx="1" presStyleCnt="6"/>
      <dgm:spPr/>
    </dgm:pt>
    <dgm:pt modelId="{395BB517-A01B-4071-8BD8-AA069F34F26D}" type="pres">
      <dgm:prSet presAssocID="{4E512F2B-944A-48C8-BE76-7467BFC577D7}"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ullseye"/>
        </a:ext>
      </dgm:extLst>
    </dgm:pt>
    <dgm:pt modelId="{BE6D2648-855B-408A-A061-34FBD0E92B1A}" type="pres">
      <dgm:prSet presAssocID="{4E512F2B-944A-48C8-BE76-7467BFC577D7}" presName="spaceRect" presStyleCnt="0"/>
      <dgm:spPr/>
    </dgm:pt>
    <dgm:pt modelId="{4E0D77C6-C03F-4967-B2CC-F726722DA408}" type="pres">
      <dgm:prSet presAssocID="{4E512F2B-944A-48C8-BE76-7467BFC577D7}" presName="parTx" presStyleLbl="revTx" presStyleIdx="2" presStyleCnt="12">
        <dgm:presLayoutVars>
          <dgm:chMax val="0"/>
          <dgm:chPref val="0"/>
        </dgm:presLayoutVars>
      </dgm:prSet>
      <dgm:spPr/>
    </dgm:pt>
    <dgm:pt modelId="{EBF825F7-95CE-4788-8656-90E28C044BFA}" type="pres">
      <dgm:prSet presAssocID="{4E512F2B-944A-48C8-BE76-7467BFC577D7}" presName="desTx" presStyleLbl="revTx" presStyleIdx="3" presStyleCnt="12">
        <dgm:presLayoutVars/>
      </dgm:prSet>
      <dgm:spPr/>
    </dgm:pt>
    <dgm:pt modelId="{F549199C-45F6-4831-BBA9-5FF61BA9732D}" type="pres">
      <dgm:prSet presAssocID="{C8DDCDE4-973B-4DF2-B522-D0D66BF89362}" presName="sibTrans" presStyleCnt="0"/>
      <dgm:spPr/>
    </dgm:pt>
    <dgm:pt modelId="{EE0D896E-C696-45D4-BD69-82D597FE65FC}" type="pres">
      <dgm:prSet presAssocID="{02928FD0-6396-481A-A57F-91FA3D8BDA57}" presName="compNode" presStyleCnt="0"/>
      <dgm:spPr/>
    </dgm:pt>
    <dgm:pt modelId="{47314565-6CF6-4CCF-A542-13CC08881C0A}" type="pres">
      <dgm:prSet presAssocID="{02928FD0-6396-481A-A57F-91FA3D8BDA57}" presName="bgRect" presStyleLbl="bgShp" presStyleIdx="2" presStyleCnt="6"/>
      <dgm:spPr/>
    </dgm:pt>
    <dgm:pt modelId="{C51AE85B-E3FF-4404-8013-D1AE67EEEDD8}" type="pres">
      <dgm:prSet presAssocID="{02928FD0-6396-481A-A57F-91FA3D8BDA57}"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ckmark"/>
        </a:ext>
      </dgm:extLst>
    </dgm:pt>
    <dgm:pt modelId="{29927479-8591-488A-AFB8-058526F132D8}" type="pres">
      <dgm:prSet presAssocID="{02928FD0-6396-481A-A57F-91FA3D8BDA57}" presName="spaceRect" presStyleCnt="0"/>
      <dgm:spPr/>
    </dgm:pt>
    <dgm:pt modelId="{49D2D89A-9788-439B-B92E-1AD4D84D91A8}" type="pres">
      <dgm:prSet presAssocID="{02928FD0-6396-481A-A57F-91FA3D8BDA57}" presName="parTx" presStyleLbl="revTx" presStyleIdx="4" presStyleCnt="12">
        <dgm:presLayoutVars>
          <dgm:chMax val="0"/>
          <dgm:chPref val="0"/>
        </dgm:presLayoutVars>
      </dgm:prSet>
      <dgm:spPr/>
    </dgm:pt>
    <dgm:pt modelId="{24A43F30-98CC-4B20-953E-B344FDD18216}" type="pres">
      <dgm:prSet presAssocID="{02928FD0-6396-481A-A57F-91FA3D8BDA57}" presName="desTx" presStyleLbl="revTx" presStyleIdx="5" presStyleCnt="12">
        <dgm:presLayoutVars/>
      </dgm:prSet>
      <dgm:spPr/>
    </dgm:pt>
    <dgm:pt modelId="{37D6E7AC-189A-4A04-873C-0835C3B664F2}" type="pres">
      <dgm:prSet presAssocID="{57F26925-FCBA-40BA-9CFC-E21EEB00BB39}" presName="sibTrans" presStyleCnt="0"/>
      <dgm:spPr/>
    </dgm:pt>
    <dgm:pt modelId="{5CC9D382-9903-4BB9-A195-C39DD828C293}" type="pres">
      <dgm:prSet presAssocID="{30ADC1E4-2DAF-4D12-859F-7944E4545D19}" presName="compNode" presStyleCnt="0"/>
      <dgm:spPr/>
    </dgm:pt>
    <dgm:pt modelId="{1E524D20-1D17-4DE8-9B12-0259BBF5EDBA}" type="pres">
      <dgm:prSet presAssocID="{30ADC1E4-2DAF-4D12-859F-7944E4545D19}" presName="bgRect" presStyleLbl="bgShp" presStyleIdx="3" presStyleCnt="6"/>
      <dgm:spPr/>
    </dgm:pt>
    <dgm:pt modelId="{677BFB0E-DC31-4C77-8F41-CDF3BAF6A29A}" type="pres">
      <dgm:prSet presAssocID="{30ADC1E4-2DAF-4D12-859F-7944E4545D19}"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edicine"/>
        </a:ext>
      </dgm:extLst>
    </dgm:pt>
    <dgm:pt modelId="{8C5B8308-CC6E-499B-82EA-6DBEB228380A}" type="pres">
      <dgm:prSet presAssocID="{30ADC1E4-2DAF-4D12-859F-7944E4545D19}" presName="spaceRect" presStyleCnt="0"/>
      <dgm:spPr/>
    </dgm:pt>
    <dgm:pt modelId="{24146895-3A65-43BC-8340-4DEEFAC210A1}" type="pres">
      <dgm:prSet presAssocID="{30ADC1E4-2DAF-4D12-859F-7944E4545D19}" presName="parTx" presStyleLbl="revTx" presStyleIdx="6" presStyleCnt="12">
        <dgm:presLayoutVars>
          <dgm:chMax val="0"/>
          <dgm:chPref val="0"/>
        </dgm:presLayoutVars>
      </dgm:prSet>
      <dgm:spPr/>
    </dgm:pt>
    <dgm:pt modelId="{0EACD5F5-2E8A-4062-B3F7-55C2821AE8B0}" type="pres">
      <dgm:prSet presAssocID="{30ADC1E4-2DAF-4D12-859F-7944E4545D19}" presName="desTx" presStyleLbl="revTx" presStyleIdx="7" presStyleCnt="12">
        <dgm:presLayoutVars/>
      </dgm:prSet>
      <dgm:spPr/>
    </dgm:pt>
    <dgm:pt modelId="{82569B6B-2110-47AA-99D5-9906C1E679D7}" type="pres">
      <dgm:prSet presAssocID="{4E7900E0-8E15-4763-B749-66BAB3F712C0}" presName="sibTrans" presStyleCnt="0"/>
      <dgm:spPr/>
    </dgm:pt>
    <dgm:pt modelId="{B4B18956-965A-42E2-BB70-7F6DD402878C}" type="pres">
      <dgm:prSet presAssocID="{271567C6-655C-4107-BC63-34213455DD9B}" presName="compNode" presStyleCnt="0"/>
      <dgm:spPr/>
    </dgm:pt>
    <dgm:pt modelId="{52247048-F497-49F2-948C-22387F4C3EDD}" type="pres">
      <dgm:prSet presAssocID="{271567C6-655C-4107-BC63-34213455DD9B}" presName="bgRect" presStyleLbl="bgShp" presStyleIdx="4" presStyleCnt="6"/>
      <dgm:spPr/>
    </dgm:pt>
    <dgm:pt modelId="{7BC4A14C-704B-40C7-8097-E8EB5C3F9090}" type="pres">
      <dgm:prSet presAssocID="{271567C6-655C-4107-BC63-34213455DD9B}"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Stethoscope"/>
        </a:ext>
      </dgm:extLst>
    </dgm:pt>
    <dgm:pt modelId="{7C55F3DF-0A12-44A1-A754-27F774F9E4EB}" type="pres">
      <dgm:prSet presAssocID="{271567C6-655C-4107-BC63-34213455DD9B}" presName="spaceRect" presStyleCnt="0"/>
      <dgm:spPr/>
    </dgm:pt>
    <dgm:pt modelId="{650C21D4-86B3-4C27-B3F6-3F35D02D8953}" type="pres">
      <dgm:prSet presAssocID="{271567C6-655C-4107-BC63-34213455DD9B}" presName="parTx" presStyleLbl="revTx" presStyleIdx="8" presStyleCnt="12">
        <dgm:presLayoutVars>
          <dgm:chMax val="0"/>
          <dgm:chPref val="0"/>
        </dgm:presLayoutVars>
      </dgm:prSet>
      <dgm:spPr/>
    </dgm:pt>
    <dgm:pt modelId="{0E4F7E0B-7F23-4100-A512-85DDF99D7508}" type="pres">
      <dgm:prSet presAssocID="{271567C6-655C-4107-BC63-34213455DD9B}" presName="desTx" presStyleLbl="revTx" presStyleIdx="9" presStyleCnt="12">
        <dgm:presLayoutVars/>
      </dgm:prSet>
      <dgm:spPr/>
    </dgm:pt>
    <dgm:pt modelId="{057A6CF5-C460-44BA-8998-E68F09844DCF}" type="pres">
      <dgm:prSet presAssocID="{A338131F-EC54-4A56-A948-3BA2BBD79209}" presName="sibTrans" presStyleCnt="0"/>
      <dgm:spPr/>
    </dgm:pt>
    <dgm:pt modelId="{BCD4D2FE-49AE-43F9-9AF0-C8F8FD874C01}" type="pres">
      <dgm:prSet presAssocID="{5E2FF7BB-44F0-4A14-A29E-00B3D8F0F86C}" presName="compNode" presStyleCnt="0"/>
      <dgm:spPr/>
    </dgm:pt>
    <dgm:pt modelId="{243B823A-3F12-465D-9BB3-DAF233AD72F8}" type="pres">
      <dgm:prSet presAssocID="{5E2FF7BB-44F0-4A14-A29E-00B3D8F0F86C}" presName="bgRect" presStyleLbl="bgShp" presStyleIdx="5" presStyleCnt="6"/>
      <dgm:spPr/>
    </dgm:pt>
    <dgm:pt modelId="{233FF78E-2F20-40AD-B9F3-4E2E3DF54975}" type="pres">
      <dgm:prSet presAssocID="{5E2FF7BB-44F0-4A14-A29E-00B3D8F0F86C}"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Hospital"/>
        </a:ext>
      </dgm:extLst>
    </dgm:pt>
    <dgm:pt modelId="{DFE962D8-A85F-4A70-9356-0264EE29D864}" type="pres">
      <dgm:prSet presAssocID="{5E2FF7BB-44F0-4A14-A29E-00B3D8F0F86C}" presName="spaceRect" presStyleCnt="0"/>
      <dgm:spPr/>
    </dgm:pt>
    <dgm:pt modelId="{8C08F102-CF83-4302-9A17-CF1F5B9EBD65}" type="pres">
      <dgm:prSet presAssocID="{5E2FF7BB-44F0-4A14-A29E-00B3D8F0F86C}" presName="parTx" presStyleLbl="revTx" presStyleIdx="10" presStyleCnt="12">
        <dgm:presLayoutVars>
          <dgm:chMax val="0"/>
          <dgm:chPref val="0"/>
        </dgm:presLayoutVars>
      </dgm:prSet>
      <dgm:spPr/>
    </dgm:pt>
    <dgm:pt modelId="{06AE6EB6-0913-4C24-866A-5DCCA8197A28}" type="pres">
      <dgm:prSet presAssocID="{5E2FF7BB-44F0-4A14-A29E-00B3D8F0F86C}" presName="desTx" presStyleLbl="revTx" presStyleIdx="11" presStyleCnt="12">
        <dgm:presLayoutVars/>
      </dgm:prSet>
      <dgm:spPr/>
    </dgm:pt>
  </dgm:ptLst>
  <dgm:cxnLst>
    <dgm:cxn modelId="{762ECE04-7F08-4C6B-B49C-A45F1D2E4EF6}" type="presOf" srcId="{3BFE436F-071E-43A4-AAB3-7BFEDC949194}" destId="{EBF825F7-95CE-4788-8656-90E28C044BFA}" srcOrd="0" destOrd="0" presId="urn:microsoft.com/office/officeart/2018/2/layout/IconVerticalSolidList"/>
    <dgm:cxn modelId="{912A4C09-BD14-4713-968F-5042AE59D94D}" srcId="{5E2FF7BB-44F0-4A14-A29E-00B3D8F0F86C}" destId="{3D54CCD2-8FAF-4014-A2D2-AB5C6B7356D2}" srcOrd="0" destOrd="0" parTransId="{8DA31EDB-C256-4C95-967D-ED23D84D49EF}" sibTransId="{82F93885-F28B-43D9-9249-B93A11205568}"/>
    <dgm:cxn modelId="{ED458015-8208-4C61-992B-EA1F14E1EEF7}" srcId="{02928FD0-6396-481A-A57F-91FA3D8BDA57}" destId="{569DB9BE-BA3E-43F4-A15F-59EC1EF4B4E1}" srcOrd="0" destOrd="0" parTransId="{79BF3ACA-F0EE-432E-A2EA-37CDB2BD9C6F}" sibTransId="{AC5E8AD1-45AF-4EE9-92B4-2F01481E38CB}"/>
    <dgm:cxn modelId="{C76DE719-4751-4E51-AC87-42C51220B21E}" type="presOf" srcId="{80403624-D3C9-4709-AE15-1F7FF8F846B9}" destId="{6A99651B-7094-49A1-8B4D-2857C7B45E5F}" srcOrd="0" destOrd="0" presId="urn:microsoft.com/office/officeart/2018/2/layout/IconVerticalSolidList"/>
    <dgm:cxn modelId="{5C92121F-41E7-4885-896E-39B4FFC7FAC6}" type="presOf" srcId="{603C6FB8-BA53-4BE0-8770-83A66FA96A67}" destId="{C09BF604-B08E-4C1D-8EC4-8A7559F04711}" srcOrd="0" destOrd="0" presId="urn:microsoft.com/office/officeart/2018/2/layout/IconVerticalSolidList"/>
    <dgm:cxn modelId="{192EB222-83B5-4B89-B127-82A8A4F1D02E}" srcId="{80403624-D3C9-4709-AE15-1F7FF8F846B9}" destId="{603C6FB8-BA53-4BE0-8770-83A66FA96A67}" srcOrd="0" destOrd="0" parTransId="{E6921959-D04A-42D1-9F0C-1B02985B5791}" sibTransId="{A93F85A8-AD9D-422B-9FFF-50309A3E041A}"/>
    <dgm:cxn modelId="{E3F0AA63-002B-41B5-905C-D9E4BDF2A14E}" type="presOf" srcId="{4E512F2B-944A-48C8-BE76-7467BFC577D7}" destId="{4E0D77C6-C03F-4967-B2CC-F726722DA408}" srcOrd="0" destOrd="0" presId="urn:microsoft.com/office/officeart/2018/2/layout/IconVerticalSolidList"/>
    <dgm:cxn modelId="{DE60D669-050D-4F94-B8AF-AAFB184FE630}" srcId="{4E512F2B-944A-48C8-BE76-7467BFC577D7}" destId="{3BFE436F-071E-43A4-AAB3-7BFEDC949194}" srcOrd="0" destOrd="0" parTransId="{998EAA6E-F378-4A27-8196-958A7E335716}" sibTransId="{CB1DFEBA-9846-425C-A561-68AEAB80B382}"/>
    <dgm:cxn modelId="{C293494B-AEF2-4487-A15F-096D6AB4F661}" type="presOf" srcId="{271567C6-655C-4107-BC63-34213455DD9B}" destId="{650C21D4-86B3-4C27-B3F6-3F35D02D8953}" srcOrd="0" destOrd="0" presId="urn:microsoft.com/office/officeart/2018/2/layout/IconVerticalSolidList"/>
    <dgm:cxn modelId="{B3E0924C-8292-402C-A811-EE420B72DB96}" type="presOf" srcId="{CAC812F9-C737-4FF5-9C6F-851EA0F40E21}" destId="{380BA67B-3159-438A-8D95-DD21BBF28B84}" srcOrd="0" destOrd="0" presId="urn:microsoft.com/office/officeart/2018/2/layout/IconVerticalSolidList"/>
    <dgm:cxn modelId="{5782426F-4EAA-4DF0-B42A-443952AA86CA}" srcId="{271567C6-655C-4107-BC63-34213455DD9B}" destId="{47F94E1B-52BB-43C9-95A9-AAE91933F356}" srcOrd="0" destOrd="0" parTransId="{7DB01588-354C-4EC7-8E83-3BBDCAD35F70}" sibTransId="{37B4D530-F53C-456C-BAD1-788E53F513F4}"/>
    <dgm:cxn modelId="{1CD73D75-4A3D-4E1F-966A-6A21AB53362D}" srcId="{30ADC1E4-2DAF-4D12-859F-7944E4545D19}" destId="{9D2C4C0C-12EA-4943-B5D1-51C7E14F17BD}" srcOrd="0" destOrd="0" parTransId="{E4347145-AEA1-45A8-8C8C-70722E1ADEEA}" sibTransId="{C4137A8A-8D94-4FC3-8D30-3DBD2439B06B}"/>
    <dgm:cxn modelId="{09D64A5A-CA1B-449C-8C9A-AA28CCF63A60}" type="presOf" srcId="{30ADC1E4-2DAF-4D12-859F-7944E4545D19}" destId="{24146895-3A65-43BC-8340-4DEEFAC210A1}" srcOrd="0" destOrd="0" presId="urn:microsoft.com/office/officeart/2018/2/layout/IconVerticalSolidList"/>
    <dgm:cxn modelId="{B6C0B985-B8BB-4762-989F-D37C752E96A2}" srcId="{CAC812F9-C737-4FF5-9C6F-851EA0F40E21}" destId="{30ADC1E4-2DAF-4D12-859F-7944E4545D19}" srcOrd="3" destOrd="0" parTransId="{3EB7C2E4-929B-4858-9A5F-9BA4B45E7434}" sibTransId="{4E7900E0-8E15-4763-B749-66BAB3F712C0}"/>
    <dgm:cxn modelId="{24DB018B-99EB-4813-832F-6E99D11CE94C}" srcId="{CAC812F9-C737-4FF5-9C6F-851EA0F40E21}" destId="{4E512F2B-944A-48C8-BE76-7467BFC577D7}" srcOrd="1" destOrd="0" parTransId="{C7F19749-C82D-45E0-BA90-7E5150FBE9AB}" sibTransId="{C8DDCDE4-973B-4DF2-B522-D0D66BF89362}"/>
    <dgm:cxn modelId="{7A8CFE9B-8C40-420C-94FD-4C04BF058449}" srcId="{CAC812F9-C737-4FF5-9C6F-851EA0F40E21}" destId="{271567C6-655C-4107-BC63-34213455DD9B}" srcOrd="4" destOrd="0" parTransId="{02F3489A-5A7F-448B-ADAA-14297A02B865}" sibTransId="{A338131F-EC54-4A56-A948-3BA2BBD79209}"/>
    <dgm:cxn modelId="{305199A1-75F7-44AD-881D-0196F00AE481}" srcId="{CAC812F9-C737-4FF5-9C6F-851EA0F40E21}" destId="{5E2FF7BB-44F0-4A14-A29E-00B3D8F0F86C}" srcOrd="5" destOrd="0" parTransId="{78B9AEA4-F600-4145-9F9D-105FA4CF710D}" sibTransId="{207BBDD8-6CE0-450F-A245-9DC1E31E4A42}"/>
    <dgm:cxn modelId="{86BB8EA7-B3BE-4AF9-8A85-EA1A801BD0B5}" type="presOf" srcId="{9D2C4C0C-12EA-4943-B5D1-51C7E14F17BD}" destId="{0EACD5F5-2E8A-4062-B3F7-55C2821AE8B0}" srcOrd="0" destOrd="0" presId="urn:microsoft.com/office/officeart/2018/2/layout/IconVerticalSolidList"/>
    <dgm:cxn modelId="{CFFC93AD-2ACE-4F80-A2C4-1DCEA4875EF5}" srcId="{CAC812F9-C737-4FF5-9C6F-851EA0F40E21}" destId="{80403624-D3C9-4709-AE15-1F7FF8F846B9}" srcOrd="0" destOrd="0" parTransId="{A0478E3B-0DF6-4FDC-950F-93C2DECD556D}" sibTransId="{DAA73B18-3F31-484E-85A1-E4E631C1FD36}"/>
    <dgm:cxn modelId="{4CA372C3-C638-4287-B99C-B12FD19B75C5}" srcId="{CAC812F9-C737-4FF5-9C6F-851EA0F40E21}" destId="{02928FD0-6396-481A-A57F-91FA3D8BDA57}" srcOrd="2" destOrd="0" parTransId="{EDE836A9-A28E-491C-9DCE-98B55275509B}" sibTransId="{57F26925-FCBA-40BA-9CFC-E21EEB00BB39}"/>
    <dgm:cxn modelId="{C27EA9D0-A366-4B16-AEE8-CB4172871B2E}" type="presOf" srcId="{5E2FF7BB-44F0-4A14-A29E-00B3D8F0F86C}" destId="{8C08F102-CF83-4302-9A17-CF1F5B9EBD65}" srcOrd="0" destOrd="0" presId="urn:microsoft.com/office/officeart/2018/2/layout/IconVerticalSolidList"/>
    <dgm:cxn modelId="{CB1AE9DA-20E6-4ABD-8CE2-4787B7690236}" type="presOf" srcId="{02928FD0-6396-481A-A57F-91FA3D8BDA57}" destId="{49D2D89A-9788-439B-B92E-1AD4D84D91A8}" srcOrd="0" destOrd="0" presId="urn:microsoft.com/office/officeart/2018/2/layout/IconVerticalSolidList"/>
    <dgm:cxn modelId="{C066E4E4-58DB-483E-911B-C7A82ECEC105}" type="presOf" srcId="{3D54CCD2-8FAF-4014-A2D2-AB5C6B7356D2}" destId="{06AE6EB6-0913-4C24-866A-5DCCA8197A28}" srcOrd="0" destOrd="0" presId="urn:microsoft.com/office/officeart/2018/2/layout/IconVerticalSolidList"/>
    <dgm:cxn modelId="{7A9484E6-C262-4529-A0A1-40CD552915D8}" type="presOf" srcId="{569DB9BE-BA3E-43F4-A15F-59EC1EF4B4E1}" destId="{24A43F30-98CC-4B20-953E-B344FDD18216}" srcOrd="0" destOrd="0" presId="urn:microsoft.com/office/officeart/2018/2/layout/IconVerticalSolidList"/>
    <dgm:cxn modelId="{DBC90EF0-5ED7-4CD2-9AE9-3FC5A59807EC}" type="presOf" srcId="{47F94E1B-52BB-43C9-95A9-AAE91933F356}" destId="{0E4F7E0B-7F23-4100-A512-85DDF99D7508}" srcOrd="0" destOrd="0" presId="urn:microsoft.com/office/officeart/2018/2/layout/IconVerticalSolidList"/>
    <dgm:cxn modelId="{F0EA873E-6489-4BBC-833C-5131E8539FB9}" type="presParOf" srcId="{380BA67B-3159-438A-8D95-DD21BBF28B84}" destId="{C1486808-86ED-4265-8685-B70E72D3874C}" srcOrd="0" destOrd="0" presId="urn:microsoft.com/office/officeart/2018/2/layout/IconVerticalSolidList"/>
    <dgm:cxn modelId="{D389383B-EC78-429D-8232-F6DC5945FB2D}" type="presParOf" srcId="{C1486808-86ED-4265-8685-B70E72D3874C}" destId="{0793172C-0E5A-4EDD-9E2E-DC858C609647}" srcOrd="0" destOrd="0" presId="urn:microsoft.com/office/officeart/2018/2/layout/IconVerticalSolidList"/>
    <dgm:cxn modelId="{7976A040-7D99-4592-A6A0-DB5C9CD8542F}" type="presParOf" srcId="{C1486808-86ED-4265-8685-B70E72D3874C}" destId="{3B621577-B05C-4645-AB0D-4F6E31CF56C8}" srcOrd="1" destOrd="0" presId="urn:microsoft.com/office/officeart/2018/2/layout/IconVerticalSolidList"/>
    <dgm:cxn modelId="{0ECB0483-D772-4C89-B824-657F4EE80DA1}" type="presParOf" srcId="{C1486808-86ED-4265-8685-B70E72D3874C}" destId="{5F9FEE3E-C733-4FC5-98D6-7DE3F07ED8BA}" srcOrd="2" destOrd="0" presId="urn:microsoft.com/office/officeart/2018/2/layout/IconVerticalSolidList"/>
    <dgm:cxn modelId="{F96F7920-16F3-43BC-A412-9D8C4114D952}" type="presParOf" srcId="{C1486808-86ED-4265-8685-B70E72D3874C}" destId="{6A99651B-7094-49A1-8B4D-2857C7B45E5F}" srcOrd="3" destOrd="0" presId="urn:microsoft.com/office/officeart/2018/2/layout/IconVerticalSolidList"/>
    <dgm:cxn modelId="{3B100351-350B-478A-9A3C-79219AE3BF45}" type="presParOf" srcId="{C1486808-86ED-4265-8685-B70E72D3874C}" destId="{C09BF604-B08E-4C1D-8EC4-8A7559F04711}" srcOrd="4" destOrd="0" presId="urn:microsoft.com/office/officeart/2018/2/layout/IconVerticalSolidList"/>
    <dgm:cxn modelId="{2850A646-0E48-47EE-9A50-50F94946235B}" type="presParOf" srcId="{380BA67B-3159-438A-8D95-DD21BBF28B84}" destId="{0796AF6A-642B-41E1-AE69-CDD80DB87147}" srcOrd="1" destOrd="0" presId="urn:microsoft.com/office/officeart/2018/2/layout/IconVerticalSolidList"/>
    <dgm:cxn modelId="{18FEA22E-C7A9-40F5-8C57-D09175039C00}" type="presParOf" srcId="{380BA67B-3159-438A-8D95-DD21BBF28B84}" destId="{5A576571-3773-4B06-B9C5-C13736356A6F}" srcOrd="2" destOrd="0" presId="urn:microsoft.com/office/officeart/2018/2/layout/IconVerticalSolidList"/>
    <dgm:cxn modelId="{947CAC47-3101-45EB-A0B6-A1983DBC6503}" type="presParOf" srcId="{5A576571-3773-4B06-B9C5-C13736356A6F}" destId="{94A8E58A-7FED-448E-A22E-7023269A8F2C}" srcOrd="0" destOrd="0" presId="urn:microsoft.com/office/officeart/2018/2/layout/IconVerticalSolidList"/>
    <dgm:cxn modelId="{43999AD1-8A15-49F4-9EBE-4FB217AE1BB7}" type="presParOf" srcId="{5A576571-3773-4B06-B9C5-C13736356A6F}" destId="{395BB517-A01B-4071-8BD8-AA069F34F26D}" srcOrd="1" destOrd="0" presId="urn:microsoft.com/office/officeart/2018/2/layout/IconVerticalSolidList"/>
    <dgm:cxn modelId="{C3F5A22C-D524-4A25-8064-F06FEDF8450A}" type="presParOf" srcId="{5A576571-3773-4B06-B9C5-C13736356A6F}" destId="{BE6D2648-855B-408A-A061-34FBD0E92B1A}" srcOrd="2" destOrd="0" presId="urn:microsoft.com/office/officeart/2018/2/layout/IconVerticalSolidList"/>
    <dgm:cxn modelId="{F1C76C25-0323-4066-9601-915D246839B4}" type="presParOf" srcId="{5A576571-3773-4B06-B9C5-C13736356A6F}" destId="{4E0D77C6-C03F-4967-B2CC-F726722DA408}" srcOrd="3" destOrd="0" presId="urn:microsoft.com/office/officeart/2018/2/layout/IconVerticalSolidList"/>
    <dgm:cxn modelId="{AEF636A8-D3FE-4CCE-9DAB-C6AB00BF40CE}" type="presParOf" srcId="{5A576571-3773-4B06-B9C5-C13736356A6F}" destId="{EBF825F7-95CE-4788-8656-90E28C044BFA}" srcOrd="4" destOrd="0" presId="urn:microsoft.com/office/officeart/2018/2/layout/IconVerticalSolidList"/>
    <dgm:cxn modelId="{6D9AF95A-2A1C-4C48-BD8C-4917D19387E3}" type="presParOf" srcId="{380BA67B-3159-438A-8D95-DD21BBF28B84}" destId="{F549199C-45F6-4831-BBA9-5FF61BA9732D}" srcOrd="3" destOrd="0" presId="urn:microsoft.com/office/officeart/2018/2/layout/IconVerticalSolidList"/>
    <dgm:cxn modelId="{E9674ACC-890B-4D94-86EE-635C60D0B008}" type="presParOf" srcId="{380BA67B-3159-438A-8D95-DD21BBF28B84}" destId="{EE0D896E-C696-45D4-BD69-82D597FE65FC}" srcOrd="4" destOrd="0" presId="urn:microsoft.com/office/officeart/2018/2/layout/IconVerticalSolidList"/>
    <dgm:cxn modelId="{AE5586E8-BD40-4678-8868-CC96B745169F}" type="presParOf" srcId="{EE0D896E-C696-45D4-BD69-82D597FE65FC}" destId="{47314565-6CF6-4CCF-A542-13CC08881C0A}" srcOrd="0" destOrd="0" presId="urn:microsoft.com/office/officeart/2018/2/layout/IconVerticalSolidList"/>
    <dgm:cxn modelId="{6B65F85B-1B18-40E4-A275-CBD187AEC6DC}" type="presParOf" srcId="{EE0D896E-C696-45D4-BD69-82D597FE65FC}" destId="{C51AE85B-E3FF-4404-8013-D1AE67EEEDD8}" srcOrd="1" destOrd="0" presId="urn:microsoft.com/office/officeart/2018/2/layout/IconVerticalSolidList"/>
    <dgm:cxn modelId="{514D87D9-D90F-44E9-A9F8-D627420AABC9}" type="presParOf" srcId="{EE0D896E-C696-45D4-BD69-82D597FE65FC}" destId="{29927479-8591-488A-AFB8-058526F132D8}" srcOrd="2" destOrd="0" presId="urn:microsoft.com/office/officeart/2018/2/layout/IconVerticalSolidList"/>
    <dgm:cxn modelId="{151E8164-0D2F-4263-9CD4-BA3170560D35}" type="presParOf" srcId="{EE0D896E-C696-45D4-BD69-82D597FE65FC}" destId="{49D2D89A-9788-439B-B92E-1AD4D84D91A8}" srcOrd="3" destOrd="0" presId="urn:microsoft.com/office/officeart/2018/2/layout/IconVerticalSolidList"/>
    <dgm:cxn modelId="{A5A688DD-18F4-46AE-9D56-F07C427CAD1A}" type="presParOf" srcId="{EE0D896E-C696-45D4-BD69-82D597FE65FC}" destId="{24A43F30-98CC-4B20-953E-B344FDD18216}" srcOrd="4" destOrd="0" presId="urn:microsoft.com/office/officeart/2018/2/layout/IconVerticalSolidList"/>
    <dgm:cxn modelId="{5F563CD0-F7E7-43FA-AC78-0345D6DC87B8}" type="presParOf" srcId="{380BA67B-3159-438A-8D95-DD21BBF28B84}" destId="{37D6E7AC-189A-4A04-873C-0835C3B664F2}" srcOrd="5" destOrd="0" presId="urn:microsoft.com/office/officeart/2018/2/layout/IconVerticalSolidList"/>
    <dgm:cxn modelId="{BCE58F8F-544C-466B-B872-871BDEF1769D}" type="presParOf" srcId="{380BA67B-3159-438A-8D95-DD21BBF28B84}" destId="{5CC9D382-9903-4BB9-A195-C39DD828C293}" srcOrd="6" destOrd="0" presId="urn:microsoft.com/office/officeart/2018/2/layout/IconVerticalSolidList"/>
    <dgm:cxn modelId="{7ABCB359-A228-4C3F-9C02-3A7BD93358C2}" type="presParOf" srcId="{5CC9D382-9903-4BB9-A195-C39DD828C293}" destId="{1E524D20-1D17-4DE8-9B12-0259BBF5EDBA}" srcOrd="0" destOrd="0" presId="urn:microsoft.com/office/officeart/2018/2/layout/IconVerticalSolidList"/>
    <dgm:cxn modelId="{D0D60017-F20E-4274-BA95-764530F4AAC9}" type="presParOf" srcId="{5CC9D382-9903-4BB9-A195-C39DD828C293}" destId="{677BFB0E-DC31-4C77-8F41-CDF3BAF6A29A}" srcOrd="1" destOrd="0" presId="urn:microsoft.com/office/officeart/2018/2/layout/IconVerticalSolidList"/>
    <dgm:cxn modelId="{3A311B95-037F-40A4-84F4-46F44B4884F4}" type="presParOf" srcId="{5CC9D382-9903-4BB9-A195-C39DD828C293}" destId="{8C5B8308-CC6E-499B-82EA-6DBEB228380A}" srcOrd="2" destOrd="0" presId="urn:microsoft.com/office/officeart/2018/2/layout/IconVerticalSolidList"/>
    <dgm:cxn modelId="{E612EC84-C479-4E3D-BD8E-B07337DE631F}" type="presParOf" srcId="{5CC9D382-9903-4BB9-A195-C39DD828C293}" destId="{24146895-3A65-43BC-8340-4DEEFAC210A1}" srcOrd="3" destOrd="0" presId="urn:microsoft.com/office/officeart/2018/2/layout/IconVerticalSolidList"/>
    <dgm:cxn modelId="{63DEAE8E-069F-4078-9B0E-FB7415631E4D}" type="presParOf" srcId="{5CC9D382-9903-4BB9-A195-C39DD828C293}" destId="{0EACD5F5-2E8A-4062-B3F7-55C2821AE8B0}" srcOrd="4" destOrd="0" presId="urn:microsoft.com/office/officeart/2018/2/layout/IconVerticalSolidList"/>
    <dgm:cxn modelId="{E21715A9-E121-4CB7-859F-939B9C809A90}" type="presParOf" srcId="{380BA67B-3159-438A-8D95-DD21BBF28B84}" destId="{82569B6B-2110-47AA-99D5-9906C1E679D7}" srcOrd="7" destOrd="0" presId="urn:microsoft.com/office/officeart/2018/2/layout/IconVerticalSolidList"/>
    <dgm:cxn modelId="{7525616B-D24A-42B9-939A-58B3A277ACB7}" type="presParOf" srcId="{380BA67B-3159-438A-8D95-DD21BBF28B84}" destId="{B4B18956-965A-42E2-BB70-7F6DD402878C}" srcOrd="8" destOrd="0" presId="urn:microsoft.com/office/officeart/2018/2/layout/IconVerticalSolidList"/>
    <dgm:cxn modelId="{12BD94E5-AE07-4155-98F3-EC67C0698DA2}" type="presParOf" srcId="{B4B18956-965A-42E2-BB70-7F6DD402878C}" destId="{52247048-F497-49F2-948C-22387F4C3EDD}" srcOrd="0" destOrd="0" presId="urn:microsoft.com/office/officeart/2018/2/layout/IconVerticalSolidList"/>
    <dgm:cxn modelId="{6646A32C-E793-4141-886E-371986D56221}" type="presParOf" srcId="{B4B18956-965A-42E2-BB70-7F6DD402878C}" destId="{7BC4A14C-704B-40C7-8097-E8EB5C3F9090}" srcOrd="1" destOrd="0" presId="urn:microsoft.com/office/officeart/2018/2/layout/IconVerticalSolidList"/>
    <dgm:cxn modelId="{0EDA59F3-25F3-406E-B73D-CC2E498636FD}" type="presParOf" srcId="{B4B18956-965A-42E2-BB70-7F6DD402878C}" destId="{7C55F3DF-0A12-44A1-A754-27F774F9E4EB}" srcOrd="2" destOrd="0" presId="urn:microsoft.com/office/officeart/2018/2/layout/IconVerticalSolidList"/>
    <dgm:cxn modelId="{063AC460-97ED-4E4B-BD41-75E76D4BD31B}" type="presParOf" srcId="{B4B18956-965A-42E2-BB70-7F6DD402878C}" destId="{650C21D4-86B3-4C27-B3F6-3F35D02D8953}" srcOrd="3" destOrd="0" presId="urn:microsoft.com/office/officeart/2018/2/layout/IconVerticalSolidList"/>
    <dgm:cxn modelId="{8D256B66-598F-4748-AF07-67835C80C456}" type="presParOf" srcId="{B4B18956-965A-42E2-BB70-7F6DD402878C}" destId="{0E4F7E0B-7F23-4100-A512-85DDF99D7508}" srcOrd="4" destOrd="0" presId="urn:microsoft.com/office/officeart/2018/2/layout/IconVerticalSolidList"/>
    <dgm:cxn modelId="{BE9D164B-9387-4AF3-8421-9A5B4A5D8937}" type="presParOf" srcId="{380BA67B-3159-438A-8D95-DD21BBF28B84}" destId="{057A6CF5-C460-44BA-8998-E68F09844DCF}" srcOrd="9" destOrd="0" presId="urn:microsoft.com/office/officeart/2018/2/layout/IconVerticalSolidList"/>
    <dgm:cxn modelId="{F915F081-D342-4748-9429-6C60AFBC1807}" type="presParOf" srcId="{380BA67B-3159-438A-8D95-DD21BBF28B84}" destId="{BCD4D2FE-49AE-43F9-9AF0-C8F8FD874C01}" srcOrd="10" destOrd="0" presId="urn:microsoft.com/office/officeart/2018/2/layout/IconVerticalSolidList"/>
    <dgm:cxn modelId="{3189389A-6C33-4F39-B425-E8627ECF5A6C}" type="presParOf" srcId="{BCD4D2FE-49AE-43F9-9AF0-C8F8FD874C01}" destId="{243B823A-3F12-465D-9BB3-DAF233AD72F8}" srcOrd="0" destOrd="0" presId="urn:microsoft.com/office/officeart/2018/2/layout/IconVerticalSolidList"/>
    <dgm:cxn modelId="{A70C6926-D908-4F91-94B0-C0F301051299}" type="presParOf" srcId="{BCD4D2FE-49AE-43F9-9AF0-C8F8FD874C01}" destId="{233FF78E-2F20-40AD-B9F3-4E2E3DF54975}" srcOrd="1" destOrd="0" presId="urn:microsoft.com/office/officeart/2018/2/layout/IconVerticalSolidList"/>
    <dgm:cxn modelId="{D53DAA82-49FB-4295-9A91-B53360529912}" type="presParOf" srcId="{BCD4D2FE-49AE-43F9-9AF0-C8F8FD874C01}" destId="{DFE962D8-A85F-4A70-9356-0264EE29D864}" srcOrd="2" destOrd="0" presId="urn:microsoft.com/office/officeart/2018/2/layout/IconVerticalSolidList"/>
    <dgm:cxn modelId="{16F3CA99-4093-42DD-945E-6E29F7F2AD15}" type="presParOf" srcId="{BCD4D2FE-49AE-43F9-9AF0-C8F8FD874C01}" destId="{8C08F102-CF83-4302-9A17-CF1F5B9EBD65}" srcOrd="3" destOrd="0" presId="urn:microsoft.com/office/officeart/2018/2/layout/IconVerticalSolidList"/>
    <dgm:cxn modelId="{180DC02F-4AC1-416C-8AF5-EFDD339BFFC3}" type="presParOf" srcId="{BCD4D2FE-49AE-43F9-9AF0-C8F8FD874C01}" destId="{06AE6EB6-0913-4C24-866A-5DCCA8197A28}"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2042A5-14E2-40D8-B739-7C8FAA2A0AC5}">
      <dsp:nvSpPr>
        <dsp:cNvPr id="0" name=""/>
        <dsp:cNvSpPr/>
      </dsp:nvSpPr>
      <dsp:spPr>
        <a:xfrm>
          <a:off x="0" y="331944"/>
          <a:ext cx="10871200" cy="63787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43726" tIns="312420" rIns="843726" bIns="106680" numCol="1" spcCol="1270" anchor="t" anchorCtr="0">
          <a:noAutofit/>
        </a:bodyPr>
        <a:lstStyle/>
        <a:p>
          <a:pPr marL="114300" lvl="1" indent="-114300" algn="l" defTabSz="666750">
            <a:lnSpc>
              <a:spcPct val="90000"/>
            </a:lnSpc>
            <a:spcBef>
              <a:spcPct val="0"/>
            </a:spcBef>
            <a:spcAft>
              <a:spcPct val="15000"/>
            </a:spcAft>
            <a:buClr>
              <a:srgbClr val="00B0F0"/>
            </a:buClr>
            <a:buChar char="•"/>
          </a:pPr>
          <a:r>
            <a:rPr lang="en-US" sz="1500" kern="1200" dirty="0"/>
            <a:t>Enhance brand value / improve net ASP, reimbursement, demand</a:t>
          </a:r>
        </a:p>
      </dsp:txBody>
      <dsp:txXfrm>
        <a:off x="0" y="331944"/>
        <a:ext cx="10871200" cy="637875"/>
      </dsp:txXfrm>
    </dsp:sp>
    <dsp:sp modelId="{E4DB7ED3-1012-429F-8C55-3E3C3D811CC9}">
      <dsp:nvSpPr>
        <dsp:cNvPr id="0" name=""/>
        <dsp:cNvSpPr/>
      </dsp:nvSpPr>
      <dsp:spPr>
        <a:xfrm>
          <a:off x="543560" y="110544"/>
          <a:ext cx="7609840"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7634" tIns="0" rIns="287634" bIns="0" numCol="1" spcCol="1270" anchor="ctr" anchorCtr="0">
          <a:noAutofit/>
        </a:bodyPr>
        <a:lstStyle/>
        <a:p>
          <a:pPr marL="0" lvl="0" indent="0" algn="l" defTabSz="666750">
            <a:lnSpc>
              <a:spcPct val="90000"/>
            </a:lnSpc>
            <a:spcBef>
              <a:spcPct val="0"/>
            </a:spcBef>
            <a:spcAft>
              <a:spcPct val="35000"/>
            </a:spcAft>
            <a:buNone/>
          </a:pPr>
          <a:r>
            <a:rPr lang="en-US" sz="1500" kern="1200" dirty="0"/>
            <a:t>Objective: Re-license U.S. rights</a:t>
          </a:r>
        </a:p>
      </dsp:txBody>
      <dsp:txXfrm>
        <a:off x="565176" y="132160"/>
        <a:ext cx="7566608" cy="399568"/>
      </dsp:txXfrm>
    </dsp:sp>
    <dsp:sp modelId="{D2D8DE4F-0153-4157-A229-D4874640D223}">
      <dsp:nvSpPr>
        <dsp:cNvPr id="0" name=""/>
        <dsp:cNvSpPr/>
      </dsp:nvSpPr>
      <dsp:spPr>
        <a:xfrm>
          <a:off x="0" y="1272220"/>
          <a:ext cx="10871200" cy="16065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43726" tIns="312420" rIns="843726" bIns="106680" numCol="1" spcCol="1270" anchor="t" anchorCtr="0">
          <a:noAutofit/>
        </a:bodyPr>
        <a:lstStyle/>
        <a:p>
          <a:pPr marL="114300" lvl="1" indent="-114300" algn="l" defTabSz="666750">
            <a:lnSpc>
              <a:spcPct val="90000"/>
            </a:lnSpc>
            <a:spcBef>
              <a:spcPct val="0"/>
            </a:spcBef>
            <a:spcAft>
              <a:spcPct val="15000"/>
            </a:spcAft>
            <a:buClr>
              <a:srgbClr val="00B0F0"/>
            </a:buClr>
            <a:buChar char="•"/>
          </a:pPr>
          <a:r>
            <a:rPr lang="en-US" sz="1500" kern="1200" dirty="0"/>
            <a:t>3 FTE sales reps (primarily inside / limited office visits)</a:t>
          </a:r>
        </a:p>
        <a:p>
          <a:pPr marL="114300" lvl="1" indent="-114300" algn="l" defTabSz="666750">
            <a:lnSpc>
              <a:spcPct val="90000"/>
            </a:lnSpc>
            <a:spcBef>
              <a:spcPct val="0"/>
            </a:spcBef>
            <a:spcAft>
              <a:spcPct val="15000"/>
            </a:spcAft>
            <a:buClr>
              <a:srgbClr val="00B0F0"/>
            </a:buClr>
            <a:buChar char="•"/>
          </a:pPr>
          <a:r>
            <a:rPr lang="en-US" sz="1500" kern="1200" dirty="0"/>
            <a:t>1 FTE business analyst</a:t>
          </a:r>
        </a:p>
        <a:p>
          <a:pPr marL="114300" lvl="1" indent="-114300" algn="l" defTabSz="666750">
            <a:lnSpc>
              <a:spcPct val="90000"/>
            </a:lnSpc>
            <a:spcBef>
              <a:spcPct val="0"/>
            </a:spcBef>
            <a:spcAft>
              <a:spcPct val="15000"/>
            </a:spcAft>
            <a:buClr>
              <a:srgbClr val="00B0F0"/>
            </a:buClr>
            <a:buChar char="•"/>
          </a:pPr>
          <a:r>
            <a:rPr lang="en-US" sz="1500" kern="1200" dirty="0"/>
            <a:t>1/2 FTE sales/marketing head / 1/2 FTE market access head / 1/2 FTE digital marketing  </a:t>
          </a:r>
        </a:p>
        <a:p>
          <a:pPr marL="114300" lvl="1" indent="-114300" algn="l" defTabSz="666750">
            <a:lnSpc>
              <a:spcPct val="90000"/>
            </a:lnSpc>
            <a:spcBef>
              <a:spcPct val="0"/>
            </a:spcBef>
            <a:spcAft>
              <a:spcPct val="15000"/>
            </a:spcAft>
            <a:buClr>
              <a:srgbClr val="00B0F0"/>
            </a:buClr>
            <a:buChar char="•"/>
          </a:pPr>
          <a:r>
            <a:rPr lang="en-US" sz="1500" kern="1200" dirty="0"/>
            <a:t>3rd-party partners enabled for administration and commercial support, media/marketing, and telemedicine </a:t>
          </a:r>
        </a:p>
        <a:p>
          <a:pPr marL="114300" lvl="1" indent="-114300" algn="l" defTabSz="666750">
            <a:lnSpc>
              <a:spcPct val="90000"/>
            </a:lnSpc>
            <a:spcBef>
              <a:spcPct val="0"/>
            </a:spcBef>
            <a:spcAft>
              <a:spcPct val="15000"/>
            </a:spcAft>
            <a:buClr>
              <a:srgbClr val="00B0F0"/>
            </a:buClr>
            <a:buChar char="•"/>
          </a:pPr>
          <a:r>
            <a:rPr lang="en-US" sz="1500" kern="1200" dirty="0"/>
            <a:t>Palatin cross-functional support: regulatory, quality, CMC, finance, legal</a:t>
          </a:r>
        </a:p>
      </dsp:txBody>
      <dsp:txXfrm>
        <a:off x="0" y="1272220"/>
        <a:ext cx="10871200" cy="1606500"/>
      </dsp:txXfrm>
    </dsp:sp>
    <dsp:sp modelId="{467CE4E5-D971-4DE4-ACBF-0304F9A0DB4D}">
      <dsp:nvSpPr>
        <dsp:cNvPr id="0" name=""/>
        <dsp:cNvSpPr/>
      </dsp:nvSpPr>
      <dsp:spPr>
        <a:xfrm>
          <a:off x="543560" y="1050820"/>
          <a:ext cx="7609840"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7634" tIns="0" rIns="287634" bIns="0" numCol="1" spcCol="1270" anchor="ctr" anchorCtr="0">
          <a:noAutofit/>
        </a:bodyPr>
        <a:lstStyle/>
        <a:p>
          <a:pPr marL="0" lvl="0" indent="0" algn="l" defTabSz="666750">
            <a:lnSpc>
              <a:spcPct val="90000"/>
            </a:lnSpc>
            <a:spcBef>
              <a:spcPct val="0"/>
            </a:spcBef>
            <a:spcAft>
              <a:spcPct val="35000"/>
            </a:spcAft>
            <a:buNone/>
          </a:pPr>
          <a:r>
            <a:rPr lang="en-US" sz="1500" kern="1200" dirty="0"/>
            <a:t>Commercial Infrastructure </a:t>
          </a:r>
        </a:p>
      </dsp:txBody>
      <dsp:txXfrm>
        <a:off x="565176" y="1072436"/>
        <a:ext cx="7566608" cy="399568"/>
      </dsp:txXfrm>
    </dsp:sp>
    <dsp:sp modelId="{0589944A-1FC2-4A94-91D9-5C7978B5729D}">
      <dsp:nvSpPr>
        <dsp:cNvPr id="0" name=""/>
        <dsp:cNvSpPr/>
      </dsp:nvSpPr>
      <dsp:spPr>
        <a:xfrm>
          <a:off x="0" y="3181120"/>
          <a:ext cx="10871200" cy="1890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43726" tIns="312420" rIns="843726" bIns="106680" numCol="1" spcCol="1270" anchor="t" anchorCtr="0">
          <a:noAutofit/>
        </a:bodyPr>
        <a:lstStyle/>
        <a:p>
          <a:pPr marL="114300" lvl="1" indent="-114300" algn="l" defTabSz="666750">
            <a:lnSpc>
              <a:spcPct val="90000"/>
            </a:lnSpc>
            <a:spcBef>
              <a:spcPct val="0"/>
            </a:spcBef>
            <a:spcAft>
              <a:spcPct val="15000"/>
            </a:spcAft>
            <a:buClr>
              <a:srgbClr val="00B0F0"/>
            </a:buClr>
            <a:buChar char="•"/>
          </a:pPr>
          <a:r>
            <a:rPr lang="en-US" sz="1500" kern="1200" dirty="0"/>
            <a:t>Limited FSD market awareness: opportunity for increased efforts/investment  </a:t>
          </a:r>
        </a:p>
        <a:p>
          <a:pPr marL="114300" lvl="1" indent="-114300" algn="l" defTabSz="666750">
            <a:lnSpc>
              <a:spcPct val="90000"/>
            </a:lnSpc>
            <a:spcBef>
              <a:spcPct val="0"/>
            </a:spcBef>
            <a:spcAft>
              <a:spcPct val="15000"/>
            </a:spcAft>
            <a:buClr>
              <a:srgbClr val="00B0F0"/>
            </a:buClr>
            <a:buChar char="•"/>
          </a:pPr>
          <a:r>
            <a:rPr lang="en-US" sz="1500" kern="1200" dirty="0"/>
            <a:t>Field sales and marketing efforts reaching/engaging hundreds of HCPs monthly </a:t>
          </a:r>
        </a:p>
        <a:p>
          <a:pPr marL="114300" lvl="1" indent="-114300" algn="l" defTabSz="666750">
            <a:lnSpc>
              <a:spcPct val="90000"/>
            </a:lnSpc>
            <a:spcBef>
              <a:spcPct val="0"/>
            </a:spcBef>
            <a:spcAft>
              <a:spcPct val="15000"/>
            </a:spcAft>
            <a:buClr>
              <a:srgbClr val="00B0F0"/>
            </a:buClr>
            <a:buChar char="•"/>
          </a:pPr>
          <a:r>
            <a:rPr lang="en-US" sz="1500" kern="1200" dirty="0"/>
            <a:t>Digital marketing campaign with monthly reach to tens of thousands of target demographic </a:t>
          </a:r>
        </a:p>
        <a:p>
          <a:pPr marL="228600" lvl="2" indent="-114300" algn="l" defTabSz="666750">
            <a:lnSpc>
              <a:spcPct val="90000"/>
            </a:lnSpc>
            <a:spcBef>
              <a:spcPct val="0"/>
            </a:spcBef>
            <a:spcAft>
              <a:spcPct val="15000"/>
            </a:spcAft>
            <a:buClr>
              <a:srgbClr val="00B0F0"/>
            </a:buClr>
            <a:buChar char="•"/>
          </a:pPr>
          <a:r>
            <a:rPr lang="en-US" sz="1500" kern="1200" dirty="0"/>
            <a:t>Reduced 3Q/4Q 2021 to review optimization opportunities / Revised target focus 1Q 2022 – 2Q 2022</a:t>
          </a:r>
        </a:p>
        <a:p>
          <a:pPr marL="114300" lvl="1" indent="-114300" algn="l" defTabSz="666750">
            <a:lnSpc>
              <a:spcPct val="90000"/>
            </a:lnSpc>
            <a:spcBef>
              <a:spcPct val="0"/>
            </a:spcBef>
            <a:spcAft>
              <a:spcPct val="15000"/>
            </a:spcAft>
            <a:buClr>
              <a:srgbClr val="00B0F0"/>
            </a:buClr>
            <a:buChar char="•"/>
          </a:pPr>
          <a:r>
            <a:rPr lang="en-US" sz="1500" kern="1200" dirty="0"/>
            <a:t>Market access efforts prioritized to expand access and reimbursement</a:t>
          </a:r>
        </a:p>
        <a:p>
          <a:pPr marL="114300" lvl="1" indent="-114300" algn="l" defTabSz="666750">
            <a:lnSpc>
              <a:spcPct val="90000"/>
            </a:lnSpc>
            <a:spcBef>
              <a:spcPct val="0"/>
            </a:spcBef>
            <a:spcAft>
              <a:spcPct val="15000"/>
            </a:spcAft>
            <a:buClr>
              <a:srgbClr val="00B0F0"/>
            </a:buClr>
            <a:buChar char="•"/>
          </a:pPr>
          <a:r>
            <a:rPr lang="en-US" sz="1500" kern="1200" dirty="0"/>
            <a:t>Retention and persistency efforts driving increased refills </a:t>
          </a:r>
        </a:p>
      </dsp:txBody>
      <dsp:txXfrm>
        <a:off x="0" y="3181120"/>
        <a:ext cx="10871200" cy="1890000"/>
      </dsp:txXfrm>
    </dsp:sp>
    <dsp:sp modelId="{544B767B-DBE5-4405-8D44-20B6DFA36117}">
      <dsp:nvSpPr>
        <dsp:cNvPr id="0" name=""/>
        <dsp:cNvSpPr/>
      </dsp:nvSpPr>
      <dsp:spPr>
        <a:xfrm>
          <a:off x="543560" y="2959720"/>
          <a:ext cx="7609840" cy="442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7634" tIns="0" rIns="287634" bIns="0" numCol="1" spcCol="1270" anchor="ctr" anchorCtr="0">
          <a:noAutofit/>
        </a:bodyPr>
        <a:lstStyle/>
        <a:p>
          <a:pPr marL="0" lvl="0" indent="0" algn="l" defTabSz="666750">
            <a:lnSpc>
              <a:spcPct val="90000"/>
            </a:lnSpc>
            <a:spcBef>
              <a:spcPct val="0"/>
            </a:spcBef>
            <a:spcAft>
              <a:spcPct val="35000"/>
            </a:spcAft>
            <a:buNone/>
          </a:pPr>
          <a:r>
            <a:rPr lang="en-US" sz="1500" kern="1200" dirty="0"/>
            <a:t>Promotional Efforts </a:t>
          </a:r>
        </a:p>
      </dsp:txBody>
      <dsp:txXfrm>
        <a:off x="565176" y="2981336"/>
        <a:ext cx="7566608" cy="3995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93172C-0E5A-4EDD-9E2E-DC858C609647}">
      <dsp:nvSpPr>
        <dsp:cNvPr id="0" name=""/>
        <dsp:cNvSpPr/>
      </dsp:nvSpPr>
      <dsp:spPr>
        <a:xfrm>
          <a:off x="0" y="1593"/>
          <a:ext cx="11311156" cy="67892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621577-B05C-4645-AB0D-4F6E31CF56C8}">
      <dsp:nvSpPr>
        <dsp:cNvPr id="0" name=""/>
        <dsp:cNvSpPr/>
      </dsp:nvSpPr>
      <dsp:spPr>
        <a:xfrm>
          <a:off x="205374" y="154351"/>
          <a:ext cx="373408" cy="37340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99651B-7094-49A1-8B4D-2857C7B45E5F}">
      <dsp:nvSpPr>
        <dsp:cNvPr id="0" name=""/>
        <dsp:cNvSpPr/>
      </dsp:nvSpPr>
      <dsp:spPr>
        <a:xfrm>
          <a:off x="784157" y="1593"/>
          <a:ext cx="5090020" cy="678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853" tIns="71853" rIns="71853" bIns="71853" numCol="1" spcCol="1270" anchor="ctr" anchorCtr="0">
          <a:noAutofit/>
        </a:bodyPr>
        <a:lstStyle/>
        <a:p>
          <a:pPr marL="0" lvl="0" indent="0" algn="l" defTabSz="844550">
            <a:lnSpc>
              <a:spcPct val="100000"/>
            </a:lnSpc>
            <a:spcBef>
              <a:spcPct val="0"/>
            </a:spcBef>
            <a:spcAft>
              <a:spcPct val="35000"/>
            </a:spcAft>
            <a:buNone/>
          </a:pPr>
          <a:r>
            <a:rPr lang="en-US" sz="1900" b="0" i="0" kern="1200" baseline="0" dirty="0"/>
            <a:t>WAC $899</a:t>
          </a:r>
          <a:endParaRPr lang="en-US" sz="1900" kern="1200" dirty="0"/>
        </a:p>
      </dsp:txBody>
      <dsp:txXfrm>
        <a:off x="784157" y="1593"/>
        <a:ext cx="5090020" cy="678924"/>
      </dsp:txXfrm>
    </dsp:sp>
    <dsp:sp modelId="{C09BF604-B08E-4C1D-8EC4-8A7559F04711}">
      <dsp:nvSpPr>
        <dsp:cNvPr id="0" name=""/>
        <dsp:cNvSpPr/>
      </dsp:nvSpPr>
      <dsp:spPr>
        <a:xfrm>
          <a:off x="5874177" y="1593"/>
          <a:ext cx="5436978" cy="678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853" tIns="71853" rIns="71853" bIns="71853" numCol="1" spcCol="1270" anchor="ctr" anchorCtr="0">
          <a:noAutofit/>
        </a:bodyPr>
        <a:lstStyle/>
        <a:p>
          <a:pPr marL="0" lvl="0" indent="0" algn="l" defTabSz="755650">
            <a:lnSpc>
              <a:spcPct val="100000"/>
            </a:lnSpc>
            <a:spcBef>
              <a:spcPct val="0"/>
            </a:spcBef>
            <a:spcAft>
              <a:spcPct val="35000"/>
            </a:spcAft>
            <a:buNone/>
          </a:pPr>
          <a:r>
            <a:rPr lang="en-US" sz="1700" b="0" i="0" kern="1200" baseline="0" dirty="0"/>
            <a:t>Package size is a 4-pack (</a:t>
          </a:r>
          <a:r>
            <a:rPr lang="en-US" sz="1700" kern="1200" dirty="0"/>
            <a:t>4 single-use autoinjectors)</a:t>
          </a:r>
        </a:p>
      </dsp:txBody>
      <dsp:txXfrm>
        <a:off x="5874177" y="1593"/>
        <a:ext cx="5436978" cy="678924"/>
      </dsp:txXfrm>
    </dsp:sp>
    <dsp:sp modelId="{94A8E58A-7FED-448E-A22E-7023269A8F2C}">
      <dsp:nvSpPr>
        <dsp:cNvPr id="0" name=""/>
        <dsp:cNvSpPr/>
      </dsp:nvSpPr>
      <dsp:spPr>
        <a:xfrm>
          <a:off x="0" y="850248"/>
          <a:ext cx="11311156" cy="67892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5BB517-A01B-4071-8BD8-AA069F34F26D}">
      <dsp:nvSpPr>
        <dsp:cNvPr id="0" name=""/>
        <dsp:cNvSpPr/>
      </dsp:nvSpPr>
      <dsp:spPr>
        <a:xfrm>
          <a:off x="205374" y="1003006"/>
          <a:ext cx="373408" cy="37340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0D77C6-C03F-4967-B2CC-F726722DA408}">
      <dsp:nvSpPr>
        <dsp:cNvPr id="0" name=""/>
        <dsp:cNvSpPr/>
      </dsp:nvSpPr>
      <dsp:spPr>
        <a:xfrm>
          <a:off x="784157" y="850248"/>
          <a:ext cx="5090020" cy="678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853" tIns="71853" rIns="71853" bIns="71853" numCol="1" spcCol="1270" anchor="ctr" anchorCtr="0">
          <a:noAutofit/>
        </a:bodyPr>
        <a:lstStyle/>
        <a:p>
          <a:pPr marL="0" lvl="0" indent="0" algn="l" defTabSz="844550">
            <a:lnSpc>
              <a:spcPct val="100000"/>
            </a:lnSpc>
            <a:spcBef>
              <a:spcPct val="0"/>
            </a:spcBef>
            <a:spcAft>
              <a:spcPct val="35000"/>
            </a:spcAft>
            <a:buNone/>
          </a:pPr>
          <a:r>
            <a:rPr lang="en-US" sz="1900" b="0" i="0" kern="1200" baseline="0" dirty="0"/>
            <a:t>Net ASP $275-$300</a:t>
          </a:r>
          <a:endParaRPr lang="en-US" sz="1900" kern="1200" dirty="0"/>
        </a:p>
      </dsp:txBody>
      <dsp:txXfrm>
        <a:off x="784157" y="850248"/>
        <a:ext cx="5090020" cy="678924"/>
      </dsp:txXfrm>
    </dsp:sp>
    <dsp:sp modelId="{EBF825F7-95CE-4788-8656-90E28C044BFA}">
      <dsp:nvSpPr>
        <dsp:cNvPr id="0" name=""/>
        <dsp:cNvSpPr/>
      </dsp:nvSpPr>
      <dsp:spPr>
        <a:xfrm>
          <a:off x="5874177" y="850248"/>
          <a:ext cx="5436978" cy="678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853" tIns="71853" rIns="71853" bIns="71853" numCol="1" spcCol="1270" anchor="ctr" anchorCtr="0">
          <a:noAutofit/>
        </a:bodyPr>
        <a:lstStyle/>
        <a:p>
          <a:pPr marL="0" lvl="0" indent="0" algn="l" defTabSz="755650">
            <a:lnSpc>
              <a:spcPct val="100000"/>
            </a:lnSpc>
            <a:spcBef>
              <a:spcPct val="0"/>
            </a:spcBef>
            <a:spcAft>
              <a:spcPct val="35000"/>
            </a:spcAft>
            <a:buNone/>
          </a:pPr>
          <a:r>
            <a:rPr lang="en-US" sz="1700" b="0" i="0" kern="1200" baseline="0" dirty="0"/>
            <a:t>Increased execution of Prior Authorizations will drive greater reimbursement/insurance covered prescriptions</a:t>
          </a:r>
          <a:endParaRPr lang="en-US" sz="1700" kern="1200" dirty="0"/>
        </a:p>
      </dsp:txBody>
      <dsp:txXfrm>
        <a:off x="5874177" y="850248"/>
        <a:ext cx="5436978" cy="678924"/>
      </dsp:txXfrm>
    </dsp:sp>
    <dsp:sp modelId="{47314565-6CF6-4CCF-A542-13CC08881C0A}">
      <dsp:nvSpPr>
        <dsp:cNvPr id="0" name=""/>
        <dsp:cNvSpPr/>
      </dsp:nvSpPr>
      <dsp:spPr>
        <a:xfrm>
          <a:off x="0" y="1698903"/>
          <a:ext cx="11311156" cy="67892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1AE85B-E3FF-4404-8013-D1AE67EEEDD8}">
      <dsp:nvSpPr>
        <dsp:cNvPr id="0" name=""/>
        <dsp:cNvSpPr/>
      </dsp:nvSpPr>
      <dsp:spPr>
        <a:xfrm>
          <a:off x="205374" y="1851661"/>
          <a:ext cx="373408" cy="37340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D2D89A-9788-439B-B92E-1AD4D84D91A8}">
      <dsp:nvSpPr>
        <dsp:cNvPr id="0" name=""/>
        <dsp:cNvSpPr/>
      </dsp:nvSpPr>
      <dsp:spPr>
        <a:xfrm>
          <a:off x="784157" y="1698903"/>
          <a:ext cx="5090020" cy="678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853" tIns="71853" rIns="71853" bIns="71853" numCol="1" spcCol="1270" anchor="ctr" anchorCtr="0">
          <a:noAutofit/>
        </a:bodyPr>
        <a:lstStyle/>
        <a:p>
          <a:pPr marL="0" lvl="0" indent="0" algn="l" defTabSz="844550">
            <a:lnSpc>
              <a:spcPct val="100000"/>
            </a:lnSpc>
            <a:spcBef>
              <a:spcPct val="0"/>
            </a:spcBef>
            <a:spcAft>
              <a:spcPct val="35000"/>
            </a:spcAft>
            <a:buNone/>
          </a:pPr>
          <a:r>
            <a:rPr lang="en-US" sz="1900" b="0" i="0" kern="1200" baseline="0" dirty="0"/>
            <a:t>COGS ~$38 (4-pack) </a:t>
          </a:r>
          <a:endParaRPr lang="en-US" sz="1900" kern="1200" dirty="0"/>
        </a:p>
      </dsp:txBody>
      <dsp:txXfrm>
        <a:off x="784157" y="1698903"/>
        <a:ext cx="5090020" cy="678924"/>
      </dsp:txXfrm>
    </dsp:sp>
    <dsp:sp modelId="{24A43F30-98CC-4B20-953E-B344FDD18216}">
      <dsp:nvSpPr>
        <dsp:cNvPr id="0" name=""/>
        <dsp:cNvSpPr/>
      </dsp:nvSpPr>
      <dsp:spPr>
        <a:xfrm>
          <a:off x="5874177" y="1698903"/>
          <a:ext cx="5436978" cy="678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853" tIns="71853" rIns="71853" bIns="71853" numCol="1" spcCol="1270" anchor="ctr" anchorCtr="0">
          <a:noAutofit/>
        </a:bodyPr>
        <a:lstStyle/>
        <a:p>
          <a:pPr marL="0" lvl="0" indent="0" algn="l" defTabSz="755650">
            <a:lnSpc>
              <a:spcPct val="100000"/>
            </a:lnSpc>
            <a:spcBef>
              <a:spcPct val="0"/>
            </a:spcBef>
            <a:spcAft>
              <a:spcPct val="35000"/>
            </a:spcAft>
            <a:buNone/>
          </a:pPr>
          <a:r>
            <a:rPr lang="en-US" sz="1700" b="0" i="0" kern="1200" baseline="0" dirty="0"/>
            <a:t>GM ~87% of target net ASP</a:t>
          </a:r>
          <a:endParaRPr lang="en-US" sz="1700" kern="1200" dirty="0"/>
        </a:p>
      </dsp:txBody>
      <dsp:txXfrm>
        <a:off x="5874177" y="1698903"/>
        <a:ext cx="5436978" cy="678924"/>
      </dsp:txXfrm>
    </dsp:sp>
    <dsp:sp modelId="{1E524D20-1D17-4DE8-9B12-0259BBF5EDBA}">
      <dsp:nvSpPr>
        <dsp:cNvPr id="0" name=""/>
        <dsp:cNvSpPr/>
      </dsp:nvSpPr>
      <dsp:spPr>
        <a:xfrm>
          <a:off x="0" y="2547558"/>
          <a:ext cx="11311156" cy="67892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7BFB0E-DC31-4C77-8F41-CDF3BAF6A29A}">
      <dsp:nvSpPr>
        <dsp:cNvPr id="0" name=""/>
        <dsp:cNvSpPr/>
      </dsp:nvSpPr>
      <dsp:spPr>
        <a:xfrm>
          <a:off x="205374" y="2700316"/>
          <a:ext cx="373408" cy="37340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146895-3A65-43BC-8340-4DEEFAC210A1}">
      <dsp:nvSpPr>
        <dsp:cNvPr id="0" name=""/>
        <dsp:cNvSpPr/>
      </dsp:nvSpPr>
      <dsp:spPr>
        <a:xfrm>
          <a:off x="784157" y="2547558"/>
          <a:ext cx="5090020" cy="678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853" tIns="71853" rIns="71853" bIns="71853" numCol="1" spcCol="1270" anchor="ctr" anchorCtr="0">
          <a:noAutofit/>
        </a:bodyPr>
        <a:lstStyle/>
        <a:p>
          <a:pPr marL="0" lvl="0" indent="0" algn="l" defTabSz="844550">
            <a:lnSpc>
              <a:spcPct val="100000"/>
            </a:lnSpc>
            <a:spcBef>
              <a:spcPct val="0"/>
            </a:spcBef>
            <a:spcAft>
              <a:spcPct val="35000"/>
            </a:spcAft>
            <a:buNone/>
          </a:pPr>
          <a:r>
            <a:rPr lang="en-US" sz="1900" b="0" i="0" kern="1200" baseline="0" dirty="0"/>
            <a:t>Distribution</a:t>
          </a:r>
          <a:endParaRPr lang="en-US" sz="1900" kern="1200" dirty="0"/>
        </a:p>
      </dsp:txBody>
      <dsp:txXfrm>
        <a:off x="784157" y="2547558"/>
        <a:ext cx="5090020" cy="678924"/>
      </dsp:txXfrm>
    </dsp:sp>
    <dsp:sp modelId="{0EACD5F5-2E8A-4062-B3F7-55C2821AE8B0}">
      <dsp:nvSpPr>
        <dsp:cNvPr id="0" name=""/>
        <dsp:cNvSpPr/>
      </dsp:nvSpPr>
      <dsp:spPr>
        <a:xfrm>
          <a:off x="5874177" y="2547558"/>
          <a:ext cx="5436978" cy="678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853" tIns="71853" rIns="71853" bIns="71853" numCol="1" spcCol="1270" anchor="ctr" anchorCtr="0">
          <a:noAutofit/>
        </a:bodyPr>
        <a:lstStyle/>
        <a:p>
          <a:pPr marL="0" lvl="0" indent="0" algn="l" defTabSz="755650">
            <a:lnSpc>
              <a:spcPct val="100000"/>
            </a:lnSpc>
            <a:spcBef>
              <a:spcPct val="0"/>
            </a:spcBef>
            <a:spcAft>
              <a:spcPct val="35000"/>
            </a:spcAft>
            <a:buNone/>
          </a:pPr>
          <a:r>
            <a:rPr lang="en-US" sz="1700" b="0" i="0" kern="1200" baseline="0" dirty="0"/>
            <a:t>Closed-network through one SP (</a:t>
          </a:r>
          <a:r>
            <a:rPr lang="en-US" sz="1700" b="0" i="0" kern="1200" baseline="0" dirty="0" err="1"/>
            <a:t>KnippeRx</a:t>
          </a:r>
          <a:r>
            <a:rPr lang="en-US" sz="1700" b="0" i="0" kern="1200" baseline="0" dirty="0"/>
            <a:t>)</a:t>
          </a:r>
          <a:endParaRPr lang="en-US" sz="1700" kern="1200" dirty="0"/>
        </a:p>
      </dsp:txBody>
      <dsp:txXfrm>
        <a:off x="5874177" y="2547558"/>
        <a:ext cx="5436978" cy="678924"/>
      </dsp:txXfrm>
    </dsp:sp>
    <dsp:sp modelId="{52247048-F497-49F2-948C-22387F4C3EDD}">
      <dsp:nvSpPr>
        <dsp:cNvPr id="0" name=""/>
        <dsp:cNvSpPr/>
      </dsp:nvSpPr>
      <dsp:spPr>
        <a:xfrm>
          <a:off x="0" y="3396213"/>
          <a:ext cx="11311156" cy="67892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C4A14C-704B-40C7-8097-E8EB5C3F9090}">
      <dsp:nvSpPr>
        <dsp:cNvPr id="0" name=""/>
        <dsp:cNvSpPr/>
      </dsp:nvSpPr>
      <dsp:spPr>
        <a:xfrm>
          <a:off x="205374" y="3548971"/>
          <a:ext cx="373408" cy="37340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0C21D4-86B3-4C27-B3F6-3F35D02D8953}">
      <dsp:nvSpPr>
        <dsp:cNvPr id="0" name=""/>
        <dsp:cNvSpPr/>
      </dsp:nvSpPr>
      <dsp:spPr>
        <a:xfrm>
          <a:off x="784157" y="3396213"/>
          <a:ext cx="5090020" cy="678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853" tIns="71853" rIns="71853" bIns="71853" numCol="1" spcCol="1270" anchor="ctr" anchorCtr="0">
          <a:noAutofit/>
        </a:bodyPr>
        <a:lstStyle/>
        <a:p>
          <a:pPr marL="0" lvl="0" indent="0" algn="l" defTabSz="844550">
            <a:lnSpc>
              <a:spcPct val="100000"/>
            </a:lnSpc>
            <a:spcBef>
              <a:spcPct val="0"/>
            </a:spcBef>
            <a:spcAft>
              <a:spcPct val="35000"/>
            </a:spcAft>
            <a:buNone/>
          </a:pPr>
          <a:r>
            <a:rPr lang="en-US" sz="1900" b="0" i="0" kern="1200" baseline="0" dirty="0"/>
            <a:t>Telemedicine platform </a:t>
          </a:r>
          <a:endParaRPr lang="en-US" sz="1900" kern="1200" dirty="0"/>
        </a:p>
      </dsp:txBody>
      <dsp:txXfrm>
        <a:off x="784157" y="3396213"/>
        <a:ext cx="5090020" cy="678924"/>
      </dsp:txXfrm>
    </dsp:sp>
    <dsp:sp modelId="{0E4F7E0B-7F23-4100-A512-85DDF99D7508}">
      <dsp:nvSpPr>
        <dsp:cNvPr id="0" name=""/>
        <dsp:cNvSpPr/>
      </dsp:nvSpPr>
      <dsp:spPr>
        <a:xfrm>
          <a:off x="5874177" y="3396213"/>
          <a:ext cx="5436978" cy="678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853" tIns="71853" rIns="71853" bIns="71853" numCol="1" spcCol="1270" anchor="ctr" anchorCtr="0">
          <a:noAutofit/>
        </a:bodyPr>
        <a:lstStyle/>
        <a:p>
          <a:pPr marL="0" lvl="0" indent="0" algn="l" defTabSz="755650">
            <a:lnSpc>
              <a:spcPct val="100000"/>
            </a:lnSpc>
            <a:spcBef>
              <a:spcPct val="0"/>
            </a:spcBef>
            <a:spcAft>
              <a:spcPct val="35000"/>
            </a:spcAft>
            <a:buNone/>
          </a:pPr>
          <a:r>
            <a:rPr lang="en-US" sz="1700" b="0" i="0" kern="1200" baseline="0" dirty="0" err="1"/>
            <a:t>Prescribery</a:t>
          </a:r>
          <a:r>
            <a:rPr lang="en-US" sz="1700" b="0" i="0" kern="1200" baseline="0" dirty="0"/>
            <a:t>- Access via Vyleesi.com</a:t>
          </a:r>
          <a:endParaRPr lang="en-US" sz="1700" kern="1200" dirty="0"/>
        </a:p>
      </dsp:txBody>
      <dsp:txXfrm>
        <a:off x="5874177" y="3396213"/>
        <a:ext cx="5436978" cy="678924"/>
      </dsp:txXfrm>
    </dsp:sp>
    <dsp:sp modelId="{243B823A-3F12-465D-9BB3-DAF233AD72F8}">
      <dsp:nvSpPr>
        <dsp:cNvPr id="0" name=""/>
        <dsp:cNvSpPr/>
      </dsp:nvSpPr>
      <dsp:spPr>
        <a:xfrm>
          <a:off x="0" y="4244868"/>
          <a:ext cx="11311156" cy="67892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3FF78E-2F20-40AD-B9F3-4E2E3DF54975}">
      <dsp:nvSpPr>
        <dsp:cNvPr id="0" name=""/>
        <dsp:cNvSpPr/>
      </dsp:nvSpPr>
      <dsp:spPr>
        <a:xfrm>
          <a:off x="205374" y="4397626"/>
          <a:ext cx="373408" cy="37340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08F102-CF83-4302-9A17-CF1F5B9EBD65}">
      <dsp:nvSpPr>
        <dsp:cNvPr id="0" name=""/>
        <dsp:cNvSpPr/>
      </dsp:nvSpPr>
      <dsp:spPr>
        <a:xfrm>
          <a:off x="784157" y="4244868"/>
          <a:ext cx="5090020" cy="678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853" tIns="71853" rIns="71853" bIns="71853" numCol="1" spcCol="1270" anchor="ctr" anchorCtr="0">
          <a:noAutofit/>
        </a:bodyPr>
        <a:lstStyle/>
        <a:p>
          <a:pPr marL="0" lvl="0" indent="0" algn="l" defTabSz="844550">
            <a:lnSpc>
              <a:spcPct val="100000"/>
            </a:lnSpc>
            <a:spcBef>
              <a:spcPct val="0"/>
            </a:spcBef>
            <a:spcAft>
              <a:spcPct val="35000"/>
            </a:spcAft>
            <a:buNone/>
          </a:pPr>
          <a:r>
            <a:rPr lang="en-US" sz="1900" b="0" i="0" kern="1200" baseline="0" dirty="0"/>
            <a:t>Patient assistance</a:t>
          </a:r>
          <a:endParaRPr lang="en-US" sz="1900" kern="1200" dirty="0"/>
        </a:p>
      </dsp:txBody>
      <dsp:txXfrm>
        <a:off x="784157" y="4244868"/>
        <a:ext cx="5090020" cy="678924"/>
      </dsp:txXfrm>
    </dsp:sp>
    <dsp:sp modelId="{06AE6EB6-0913-4C24-866A-5DCCA8197A28}">
      <dsp:nvSpPr>
        <dsp:cNvPr id="0" name=""/>
        <dsp:cNvSpPr/>
      </dsp:nvSpPr>
      <dsp:spPr>
        <a:xfrm>
          <a:off x="5874177" y="4244868"/>
          <a:ext cx="5436978" cy="6789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853" tIns="71853" rIns="71853" bIns="71853" numCol="1" spcCol="1270" anchor="ctr" anchorCtr="0">
          <a:noAutofit/>
        </a:bodyPr>
        <a:lstStyle/>
        <a:p>
          <a:pPr marL="0" lvl="0" indent="0" algn="l" defTabSz="755650">
            <a:lnSpc>
              <a:spcPct val="100000"/>
            </a:lnSpc>
            <a:spcBef>
              <a:spcPct val="0"/>
            </a:spcBef>
            <a:spcAft>
              <a:spcPct val="35000"/>
            </a:spcAft>
            <a:buNone/>
          </a:pPr>
          <a:r>
            <a:rPr lang="en-US" sz="1700" b="0" i="0" kern="1200" baseline="0" dirty="0"/>
            <a:t>Patient Pricing strategy – modified December 2021 </a:t>
          </a:r>
          <a:endParaRPr lang="en-US" sz="1700" kern="1200" dirty="0"/>
        </a:p>
      </dsp:txBody>
      <dsp:txXfrm>
        <a:off x="5874177" y="4244868"/>
        <a:ext cx="5436978" cy="67892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4A37E4F-D457-414E-989D-D8F527D035A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9B0DD3D-2A82-40E8-A50E-117D4E6B5A3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25B6482-656F-47FD-B648-D411CC982DC3}" type="datetimeFigureOut">
              <a:rPr lang="en-US" smtClean="0"/>
              <a:t>9/19/2022</a:t>
            </a:fld>
            <a:endParaRPr lang="en-US"/>
          </a:p>
        </p:txBody>
      </p:sp>
      <p:sp>
        <p:nvSpPr>
          <p:cNvPr id="4" name="Footer Placeholder 3">
            <a:extLst>
              <a:ext uri="{FF2B5EF4-FFF2-40B4-BE49-F238E27FC236}">
                <a16:creationId xmlns:a16="http://schemas.microsoft.com/office/drawing/2014/main" id="{3724A85F-8C23-407E-9739-676EB149B90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9F7E0A3-256A-4096-9F7D-E0BDC2B0130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DE8E01F-8196-40B3-B89A-16AFC1D4B538}" type="slidenum">
              <a:rPr lang="en-US" smtClean="0"/>
              <a:t>‹#›</a:t>
            </a:fld>
            <a:endParaRPr lang="en-US"/>
          </a:p>
        </p:txBody>
      </p:sp>
    </p:spTree>
    <p:extLst>
      <p:ext uri="{BB962C8B-B14F-4D97-AF65-F5344CB8AC3E}">
        <p14:creationId xmlns:p14="http://schemas.microsoft.com/office/powerpoint/2010/main" val="7565005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B4EAB5-DFD4-D049-B35F-B263AC117783}" type="datetimeFigureOut">
              <a:rPr lang="en-US" smtClean="0"/>
              <a:t>9/19/2022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0ADA99-124A-DE4C-89C2-D66191B6DF92}" type="slidenum">
              <a:rPr lang="en-US" smtClean="0"/>
              <a:t>‹#›</a:t>
            </a:fld>
            <a:endParaRPr lang="en-US"/>
          </a:p>
        </p:txBody>
      </p:sp>
    </p:spTree>
    <p:extLst>
      <p:ext uri="{BB962C8B-B14F-4D97-AF65-F5344CB8AC3E}">
        <p14:creationId xmlns:p14="http://schemas.microsoft.com/office/powerpoint/2010/main" val="1721877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p:spPr>
        <p:txBody>
          <a:bodyPr/>
          <a:lstStyle/>
          <a:p>
            <a:fld id="{4D61DF23-9549-4B5F-93A0-61B73D427564}" type="slidenum">
              <a:rPr lang="en-US" smtClean="0">
                <a:solidFill>
                  <a:srgbClr val="000000"/>
                </a:solidFill>
              </a:rPr>
              <a:pPr/>
              <a:t>2</a:t>
            </a:fld>
            <a:endParaRPr lang="en-US" dirty="0">
              <a:solidFill>
                <a:srgbClr val="000000"/>
              </a:solidFill>
            </a:endParaRPr>
          </a:p>
        </p:txBody>
      </p:sp>
      <p:sp>
        <p:nvSpPr>
          <p:cNvPr id="27650" name="Rectangle 2"/>
          <p:cNvSpPr>
            <a:spLocks noGrp="1" noRot="1" noChangeAspect="1" noChangeArrowheads="1" noTextEdit="1"/>
          </p:cNvSpPr>
          <p:nvPr>
            <p:ph type="sldImg"/>
          </p:nvPr>
        </p:nvSpPr>
        <p:spPr>
          <a:xfrm>
            <a:off x="1184275" y="968375"/>
            <a:ext cx="8539163" cy="4803775"/>
          </a:xfrm>
          <a:ln/>
        </p:spPr>
      </p:sp>
      <p:sp>
        <p:nvSpPr>
          <p:cNvPr id="27651"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2857508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B24F42-175A-4FE7-A4E8-D3DE989492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1154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B24F42-175A-4FE7-A4E8-D3DE989492EA}" type="slidenum">
              <a:rPr lang="en-US" smtClean="0"/>
              <a:pPr/>
              <a:t>20</a:t>
            </a:fld>
            <a:endParaRPr lang="en-US"/>
          </a:p>
        </p:txBody>
      </p:sp>
    </p:spTree>
    <p:extLst>
      <p:ext uri="{BB962C8B-B14F-4D97-AF65-F5344CB8AC3E}">
        <p14:creationId xmlns:p14="http://schemas.microsoft.com/office/powerpoint/2010/main" val="31429224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Slide Image Placeholder 1"/>
          <p:cNvSpPr>
            <a:spLocks noGrp="1" noRot="1" noChangeAspect="1"/>
          </p:cNvSpPr>
          <p:nvPr>
            <p:ph type="sldImg"/>
          </p:nvPr>
        </p:nvSpPr>
        <p:spPr>
          <a:xfrm>
            <a:off x="1184275" y="968375"/>
            <a:ext cx="8539163" cy="4803775"/>
          </a:xfrm>
          <a:ln/>
        </p:spPr>
      </p:sp>
      <p:sp>
        <p:nvSpPr>
          <p:cNvPr id="343042" name="Notes Placeholder 2"/>
          <p:cNvSpPr>
            <a:spLocks noGrp="1"/>
          </p:cNvSpPr>
          <p:nvPr>
            <p:ph type="body" idx="1"/>
          </p:nvPr>
        </p:nvSpPr>
        <p:spPr>
          <a:noFill/>
          <a:ln/>
        </p:spPr>
        <p:txBody>
          <a:bodyPr/>
          <a:lstStyle/>
          <a:p>
            <a:endParaRPr lang="en-US" dirty="0"/>
          </a:p>
        </p:txBody>
      </p:sp>
      <p:sp>
        <p:nvSpPr>
          <p:cNvPr id="343043" name="Slide Number Placeholder 3"/>
          <p:cNvSpPr>
            <a:spLocks noGrp="1"/>
          </p:cNvSpPr>
          <p:nvPr>
            <p:ph type="sldNum" sz="quarter" idx="5"/>
          </p:nvPr>
        </p:nvSpPr>
        <p:spPr>
          <a:noFill/>
        </p:spPr>
        <p:txBody>
          <a:bodyPr/>
          <a:lstStyle/>
          <a:p>
            <a:pPr>
              <a:defRPr/>
            </a:pPr>
            <a:fld id="{41A20A61-23FC-4811-84DD-9745CF16ED35}" type="slidenum">
              <a:rPr lang="en-US">
                <a:solidFill>
                  <a:srgbClr val="000000"/>
                </a:solidFill>
              </a:rPr>
              <a:pPr>
                <a:defRPr/>
              </a:pPr>
              <a:t>22</a:t>
            </a:fld>
            <a:endParaRPr lang="en-US" dirty="0">
              <a:solidFill>
                <a:srgbClr val="000000"/>
              </a:solidFill>
            </a:endParaRPr>
          </a:p>
        </p:txBody>
      </p:sp>
    </p:spTree>
    <p:extLst>
      <p:ext uri="{BB962C8B-B14F-4D97-AF65-F5344CB8AC3E}">
        <p14:creationId xmlns:p14="http://schemas.microsoft.com/office/powerpoint/2010/main" val="760034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2425" indent="-206375">
              <a:lnSpc>
                <a:spcPct val="120000"/>
              </a:lnSpc>
              <a:spcBef>
                <a:spcPts val="200"/>
              </a:spcBef>
              <a:buClr>
                <a:schemeClr val="accent3"/>
              </a:buClr>
              <a:defRPr/>
            </a:pPr>
            <a:r>
              <a:rPr lang="en-US" altLang="en-US" dirty="0">
                <a:latin typeface="Avenir Book" panose="02000503020000020003" pitchFamily="2" charset="0"/>
                <a:ea typeface="Helvetica Neue" panose="02000503000000020004" pitchFamily="2" charset="0"/>
                <a:cs typeface="Helvetica Neue" panose="02000503000000020004" pitchFamily="2" charset="0"/>
              </a:rPr>
              <a:t>DME affects ~10% of people with diabetic retinopathy</a:t>
            </a:r>
          </a:p>
          <a:p>
            <a:pPr marL="687388" lvl="1" indent="-230188">
              <a:lnSpc>
                <a:spcPct val="120000"/>
              </a:lnSpc>
              <a:spcBef>
                <a:spcPts val="200"/>
              </a:spcBef>
              <a:buClr>
                <a:schemeClr val="accent3"/>
              </a:buClr>
              <a:buSzPct val="100000"/>
              <a:buFont typeface="Courier New" panose="02070309020205020404" pitchFamily="49" charset="0"/>
              <a:buChar char="o"/>
              <a:defRPr/>
            </a:pPr>
            <a:r>
              <a:rPr lang="en-US" altLang="en-US" dirty="0">
                <a:latin typeface="Avenir Book" panose="02000503020000020003" pitchFamily="2" charset="0"/>
                <a:ea typeface="Helvetica Neue" panose="02000503000000020004" pitchFamily="2" charset="0"/>
                <a:cs typeface="Helvetica Neue" panose="02000503000000020004" pitchFamily="2" charset="0"/>
              </a:rPr>
              <a:t>~750,000 in the USA &amp; 2.2 million people in the EU</a:t>
            </a:r>
          </a:p>
          <a:p>
            <a:pPr marL="352425" indent="-206375">
              <a:lnSpc>
                <a:spcPct val="120000"/>
              </a:lnSpc>
              <a:spcBef>
                <a:spcPts val="200"/>
              </a:spcBef>
              <a:buClr>
                <a:schemeClr val="accent3"/>
              </a:buClr>
              <a:defRPr/>
            </a:pPr>
            <a:r>
              <a:rPr lang="en-US" altLang="en-US" dirty="0">
                <a:latin typeface="Avenir Book" panose="02000503020000020003" pitchFamily="2" charset="0"/>
                <a:ea typeface="Helvetica Neue" panose="02000503000000020004" pitchFamily="2" charset="0"/>
                <a:cs typeface="Helvetica Neue" panose="02000503000000020004" pitchFamily="2" charset="0"/>
              </a:rPr>
              <a:t>IVT VEGF antagonists and steroids are the main treatments for </a:t>
            </a:r>
            <a:r>
              <a:rPr lang="en-US" altLang="en-US" dirty="0">
                <a:highlight>
                  <a:srgbClr val="FFFF00"/>
                </a:highlight>
                <a:latin typeface="Avenir Book" panose="02000503020000020003" pitchFamily="2" charset="0"/>
                <a:ea typeface="Helvetica Neue" panose="02000503000000020004" pitchFamily="2" charset="0"/>
                <a:cs typeface="Helvetica Neue" panose="02000503000000020004" pitchFamily="2" charset="0"/>
              </a:rPr>
              <a:t>DR/</a:t>
            </a:r>
            <a:r>
              <a:rPr lang="en-US" altLang="en-US" dirty="0">
                <a:latin typeface="Avenir Book" panose="02000503020000020003" pitchFamily="2" charset="0"/>
                <a:ea typeface="Helvetica Neue" panose="02000503000000020004" pitchFamily="2" charset="0"/>
                <a:cs typeface="Helvetica Neue" panose="02000503000000020004" pitchFamily="2" charset="0"/>
              </a:rPr>
              <a:t>DME</a:t>
            </a:r>
          </a:p>
          <a:p>
            <a:pPr marL="687388" lvl="1" indent="-230188">
              <a:lnSpc>
                <a:spcPct val="120000"/>
              </a:lnSpc>
              <a:spcBef>
                <a:spcPts val="200"/>
              </a:spcBef>
              <a:buClr>
                <a:schemeClr val="accent3"/>
              </a:buClr>
              <a:buFont typeface="Courier New" panose="02070309020205020404" pitchFamily="49" charset="0"/>
              <a:buChar char="o"/>
              <a:defRPr/>
            </a:pPr>
            <a:r>
              <a:rPr lang="en-US" altLang="en-US" dirty="0">
                <a:highlight>
                  <a:srgbClr val="FFFF00"/>
                </a:highlight>
                <a:latin typeface="Avenir Book" panose="02000503020000020003" pitchFamily="2" charset="0"/>
                <a:ea typeface="Helvetica Neue" panose="02000503000000020004" pitchFamily="2" charset="0"/>
                <a:cs typeface="Helvetica Neue" panose="02000503000000020004" pitchFamily="2" charset="0"/>
              </a:rPr>
              <a:t>Global 2020 market</a:t>
            </a:r>
            <a:r>
              <a:rPr lang="en-US" altLang="en-US" dirty="0">
                <a:latin typeface="Avenir Book" panose="02000503020000020003" pitchFamily="2" charset="0"/>
                <a:ea typeface="Helvetica Neue" panose="02000503000000020004" pitchFamily="2" charset="0"/>
                <a:cs typeface="Helvetica Neue" panose="02000503000000020004" pitchFamily="2" charset="0"/>
              </a:rPr>
              <a:t> for DR </a:t>
            </a:r>
            <a:r>
              <a:rPr lang="en-US" altLang="en-US" dirty="0">
                <a:highlight>
                  <a:srgbClr val="FFFF00"/>
                </a:highlight>
                <a:latin typeface="Avenir Book" panose="02000503020000020003" pitchFamily="2" charset="0"/>
                <a:ea typeface="Helvetica Neue" panose="02000503000000020004" pitchFamily="2" charset="0"/>
                <a:cs typeface="Helvetica Neue" panose="02000503000000020004" pitchFamily="2" charset="0"/>
              </a:rPr>
              <a:t>reached a value of</a:t>
            </a:r>
            <a:r>
              <a:rPr lang="en-US" altLang="en-US" dirty="0">
                <a:latin typeface="Avenir Book" panose="02000503020000020003" pitchFamily="2" charset="0"/>
                <a:ea typeface="Helvetica Neue" panose="02000503000000020004" pitchFamily="2" charset="0"/>
                <a:cs typeface="Helvetica Neue" panose="02000503000000020004" pitchFamily="2" charset="0"/>
              </a:rPr>
              <a:t> $7.6 billion, </a:t>
            </a:r>
            <a:r>
              <a:rPr lang="en-US" altLang="en-US" dirty="0">
                <a:highlight>
                  <a:srgbClr val="FFFF00"/>
                </a:highlight>
                <a:latin typeface="Avenir Book" panose="02000503020000020003" pitchFamily="2" charset="0"/>
                <a:ea typeface="Helvetica Neue" panose="02000503000000020004" pitchFamily="2" charset="0"/>
                <a:cs typeface="Helvetica Neue" panose="02000503000000020004" pitchFamily="2" charset="0"/>
              </a:rPr>
              <a:t>and is estimated to reach $10.8 billion in 2025</a:t>
            </a:r>
          </a:p>
          <a:p>
            <a:pPr marL="687388" lvl="1" indent="-230188">
              <a:lnSpc>
                <a:spcPct val="120000"/>
              </a:lnSpc>
              <a:spcBef>
                <a:spcPts val="200"/>
              </a:spcBef>
              <a:buClr>
                <a:schemeClr val="accent3"/>
              </a:buClr>
              <a:buFont typeface="Courier New" panose="02070309020205020404" pitchFamily="49" charset="0"/>
              <a:buChar char="o"/>
              <a:defRPr/>
            </a:pPr>
            <a:r>
              <a:rPr lang="en-US" altLang="en-US" dirty="0">
                <a:highlight>
                  <a:srgbClr val="FFFF00"/>
                </a:highlight>
                <a:latin typeface="Avenir Book" panose="02000503020000020003" pitchFamily="2" charset="0"/>
                <a:ea typeface="Helvetica Neue" panose="02000503000000020004" pitchFamily="2" charset="0"/>
                <a:cs typeface="Helvetica Neue" panose="02000503000000020004" pitchFamily="2" charset="0"/>
              </a:rPr>
              <a:t>Global 2027 market for DME is estimated to reach $4.1 billion by 2027</a:t>
            </a:r>
          </a:p>
          <a:p>
            <a:pPr marL="352425" indent="-176213">
              <a:lnSpc>
                <a:spcPct val="120000"/>
              </a:lnSpc>
              <a:spcBef>
                <a:spcPts val="200"/>
              </a:spcBef>
              <a:buClr>
                <a:schemeClr val="accent3"/>
              </a:buClr>
              <a:defRPr/>
            </a:pPr>
            <a:r>
              <a:rPr lang="en-US" altLang="en-US" dirty="0">
                <a:latin typeface="Avenir Book" panose="02000503020000020003" pitchFamily="2" charset="0"/>
                <a:ea typeface="Helvetica Neue" panose="02000503000000020004" pitchFamily="2" charset="0"/>
                <a:cs typeface="Helvetica Neue" panose="02000503000000020004" pitchFamily="2" charset="0"/>
              </a:rPr>
              <a:t>There is a high need for additional treatments</a:t>
            </a:r>
          </a:p>
          <a:p>
            <a:pPr marL="687388" lvl="1" indent="-230188">
              <a:lnSpc>
                <a:spcPct val="120000"/>
              </a:lnSpc>
              <a:spcBef>
                <a:spcPts val="200"/>
              </a:spcBef>
              <a:buClr>
                <a:schemeClr val="accent3"/>
              </a:buClr>
              <a:buSzPct val="100000"/>
              <a:buFont typeface="Courier New" panose="02070309020205020404" pitchFamily="49" charset="0"/>
              <a:buChar char="o"/>
              <a:defRPr/>
            </a:pPr>
            <a:r>
              <a:rPr lang="en-US" altLang="en-US" dirty="0">
                <a:latin typeface="Avenir Book" panose="02000503020000020003" pitchFamily="2" charset="0"/>
                <a:ea typeface="Helvetica Neue" panose="02000503000000020004" pitchFamily="2" charset="0"/>
                <a:cs typeface="Helvetica Neue" panose="02000503000000020004" pitchFamily="2" charset="0"/>
              </a:rPr>
              <a:t>To delay progression, maintain and improve visual acuity</a:t>
            </a:r>
          </a:p>
          <a:p>
            <a:pPr marL="687388" lvl="1" indent="-230188">
              <a:lnSpc>
                <a:spcPct val="120000"/>
              </a:lnSpc>
              <a:spcBef>
                <a:spcPts val="200"/>
              </a:spcBef>
              <a:buClr>
                <a:schemeClr val="accent3"/>
              </a:buClr>
              <a:buSzPct val="100000"/>
              <a:buFont typeface="Courier New" panose="02070309020205020404" pitchFamily="49" charset="0"/>
              <a:buChar char="o"/>
              <a:defRPr/>
            </a:pPr>
            <a:r>
              <a:rPr lang="en-US" altLang="en-US" dirty="0">
                <a:latin typeface="Avenir Book" panose="02000503020000020003" pitchFamily="2" charset="0"/>
                <a:ea typeface="Helvetica Neue" panose="02000503000000020004" pitchFamily="2" charset="0"/>
                <a:cs typeface="Helvetica Neue" panose="02000503000000020004" pitchFamily="2" charset="0"/>
              </a:rPr>
              <a:t>Replacement for steroids without glaucoma or cataract side effects</a:t>
            </a:r>
          </a:p>
          <a:p>
            <a:pPr marL="404813">
              <a:lnSpc>
                <a:spcPct val="120000"/>
              </a:lnSpc>
              <a:spcBef>
                <a:spcPts val="200"/>
              </a:spcBef>
              <a:buClr>
                <a:schemeClr val="accent3"/>
              </a:buClr>
              <a:defRPr/>
            </a:pPr>
            <a:r>
              <a:rPr lang="en-US" altLang="en-US" dirty="0">
                <a:latin typeface="Avenir Book" panose="02000503020000020003" pitchFamily="2" charset="0"/>
                <a:ea typeface="Helvetica Neue" panose="02000503000000020004" pitchFamily="2" charset="0"/>
                <a:cs typeface="Helvetica Neue" panose="02000503000000020004" pitchFamily="2" charset="0"/>
              </a:rPr>
              <a:t>Our melanocortin agonist</a:t>
            </a:r>
            <a:r>
              <a:rPr lang="en-US" altLang="en-US" dirty="0">
                <a:highlight>
                  <a:srgbClr val="FFFF00"/>
                </a:highlight>
                <a:latin typeface="Avenir Book" panose="02000503020000020003" pitchFamily="2" charset="0"/>
                <a:ea typeface="Helvetica Neue" panose="02000503000000020004" pitchFamily="2" charset="0"/>
                <a:cs typeface="Helvetica Neue" panose="02000503000000020004" pitchFamily="2" charset="0"/>
              </a:rPr>
              <a:t>s</a:t>
            </a:r>
            <a:r>
              <a:rPr lang="en-US" altLang="en-US" dirty="0">
                <a:latin typeface="Avenir Book" panose="02000503020000020003" pitchFamily="2" charset="0"/>
                <a:ea typeface="Helvetica Neue" panose="02000503000000020004" pitchFamily="2" charset="0"/>
                <a:cs typeface="Helvetica Neue" panose="02000503000000020004" pitchFamily="2" charset="0"/>
              </a:rPr>
              <a:t> have been evaluated in multiple animal models of retinal disease</a:t>
            </a:r>
            <a:endParaRPr lang="en-US" dirty="0"/>
          </a:p>
        </p:txBody>
      </p:sp>
      <p:sp>
        <p:nvSpPr>
          <p:cNvPr id="4" name="Slide Number Placeholder 3"/>
          <p:cNvSpPr>
            <a:spLocks noGrp="1"/>
          </p:cNvSpPr>
          <p:nvPr>
            <p:ph type="sldNum" sz="quarter" idx="5"/>
          </p:nvPr>
        </p:nvSpPr>
        <p:spPr/>
        <p:txBody>
          <a:bodyPr/>
          <a:lstStyle/>
          <a:p>
            <a:fld id="{4C0ADA99-124A-DE4C-89C2-D66191B6DF92}" type="slidenum">
              <a:rPr lang="en-US" smtClean="0"/>
              <a:pPr/>
              <a:t>24</a:t>
            </a:fld>
            <a:endParaRPr lang="en-US"/>
          </a:p>
        </p:txBody>
      </p:sp>
    </p:spTree>
    <p:extLst>
      <p:ext uri="{BB962C8B-B14F-4D97-AF65-F5344CB8AC3E}">
        <p14:creationId xmlns:p14="http://schemas.microsoft.com/office/powerpoint/2010/main" val="3387581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0ADA99-124A-DE4C-89C2-D66191B6DF92}" type="slidenum">
              <a:rPr lang="en-US" smtClean="0"/>
              <a:pPr/>
              <a:t>25</a:t>
            </a:fld>
            <a:endParaRPr lang="en-US"/>
          </a:p>
        </p:txBody>
      </p:sp>
    </p:spTree>
    <p:extLst>
      <p:ext uri="{BB962C8B-B14F-4D97-AF65-F5344CB8AC3E}">
        <p14:creationId xmlns:p14="http://schemas.microsoft.com/office/powerpoint/2010/main" val="3012440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2425" indent="-206375">
              <a:lnSpc>
                <a:spcPct val="120000"/>
              </a:lnSpc>
              <a:spcBef>
                <a:spcPts val="200"/>
              </a:spcBef>
              <a:buClr>
                <a:schemeClr val="accent3"/>
              </a:buClr>
              <a:defRPr/>
            </a:pPr>
            <a:r>
              <a:rPr lang="en-US" altLang="en-US" dirty="0">
                <a:latin typeface="Avenir Book" panose="02000503020000020003" pitchFamily="2" charset="0"/>
                <a:ea typeface="Helvetica Neue" panose="02000503000000020004" pitchFamily="2" charset="0"/>
                <a:cs typeface="Helvetica Neue" panose="02000503000000020004" pitchFamily="2" charset="0"/>
              </a:rPr>
              <a:t>DME affects ~10% of people with diabetic retinopathy</a:t>
            </a:r>
          </a:p>
          <a:p>
            <a:pPr marL="687388" lvl="1" indent="-230188">
              <a:lnSpc>
                <a:spcPct val="120000"/>
              </a:lnSpc>
              <a:spcBef>
                <a:spcPts val="200"/>
              </a:spcBef>
              <a:buClr>
                <a:schemeClr val="accent3"/>
              </a:buClr>
              <a:buSzPct val="100000"/>
              <a:buFont typeface="Courier New" panose="02070309020205020404" pitchFamily="49" charset="0"/>
              <a:buChar char="o"/>
              <a:defRPr/>
            </a:pPr>
            <a:r>
              <a:rPr lang="en-US" altLang="en-US" dirty="0">
                <a:latin typeface="Avenir Book" panose="02000503020000020003" pitchFamily="2" charset="0"/>
                <a:ea typeface="Helvetica Neue" panose="02000503000000020004" pitchFamily="2" charset="0"/>
                <a:cs typeface="Helvetica Neue" panose="02000503000000020004" pitchFamily="2" charset="0"/>
              </a:rPr>
              <a:t>~750,000 in the USA &amp; 2.2 million people in the EU</a:t>
            </a:r>
          </a:p>
          <a:p>
            <a:pPr marL="352425" indent="-206375">
              <a:lnSpc>
                <a:spcPct val="120000"/>
              </a:lnSpc>
              <a:spcBef>
                <a:spcPts val="200"/>
              </a:spcBef>
              <a:buClr>
                <a:schemeClr val="accent3"/>
              </a:buClr>
              <a:defRPr/>
            </a:pPr>
            <a:r>
              <a:rPr lang="en-US" altLang="en-US" dirty="0">
                <a:latin typeface="Avenir Book" panose="02000503020000020003" pitchFamily="2" charset="0"/>
                <a:ea typeface="Helvetica Neue" panose="02000503000000020004" pitchFamily="2" charset="0"/>
                <a:cs typeface="Helvetica Neue" panose="02000503000000020004" pitchFamily="2" charset="0"/>
              </a:rPr>
              <a:t>IVT VEGF antagonists and steroids are the main treatments for </a:t>
            </a:r>
            <a:r>
              <a:rPr lang="en-US" altLang="en-US" dirty="0">
                <a:highlight>
                  <a:srgbClr val="FFFF00"/>
                </a:highlight>
                <a:latin typeface="Avenir Book" panose="02000503020000020003" pitchFamily="2" charset="0"/>
                <a:ea typeface="Helvetica Neue" panose="02000503000000020004" pitchFamily="2" charset="0"/>
                <a:cs typeface="Helvetica Neue" panose="02000503000000020004" pitchFamily="2" charset="0"/>
              </a:rPr>
              <a:t>DR/</a:t>
            </a:r>
            <a:r>
              <a:rPr lang="en-US" altLang="en-US" dirty="0">
                <a:latin typeface="Avenir Book" panose="02000503020000020003" pitchFamily="2" charset="0"/>
                <a:ea typeface="Helvetica Neue" panose="02000503000000020004" pitchFamily="2" charset="0"/>
                <a:cs typeface="Helvetica Neue" panose="02000503000000020004" pitchFamily="2" charset="0"/>
              </a:rPr>
              <a:t>DME</a:t>
            </a:r>
          </a:p>
          <a:p>
            <a:pPr marL="687388" lvl="1" indent="-230188">
              <a:lnSpc>
                <a:spcPct val="120000"/>
              </a:lnSpc>
              <a:spcBef>
                <a:spcPts val="200"/>
              </a:spcBef>
              <a:buClr>
                <a:schemeClr val="accent3"/>
              </a:buClr>
              <a:buFont typeface="Courier New" panose="02070309020205020404" pitchFamily="49" charset="0"/>
              <a:buChar char="o"/>
              <a:defRPr/>
            </a:pPr>
            <a:r>
              <a:rPr lang="en-US" altLang="en-US" dirty="0">
                <a:highlight>
                  <a:srgbClr val="FFFF00"/>
                </a:highlight>
                <a:latin typeface="Avenir Book" panose="02000503020000020003" pitchFamily="2" charset="0"/>
                <a:ea typeface="Helvetica Neue" panose="02000503000000020004" pitchFamily="2" charset="0"/>
                <a:cs typeface="Helvetica Neue" panose="02000503000000020004" pitchFamily="2" charset="0"/>
              </a:rPr>
              <a:t>Global 2020 market</a:t>
            </a:r>
            <a:r>
              <a:rPr lang="en-US" altLang="en-US" dirty="0">
                <a:latin typeface="Avenir Book" panose="02000503020000020003" pitchFamily="2" charset="0"/>
                <a:ea typeface="Helvetica Neue" panose="02000503000000020004" pitchFamily="2" charset="0"/>
                <a:cs typeface="Helvetica Neue" panose="02000503000000020004" pitchFamily="2" charset="0"/>
              </a:rPr>
              <a:t> for DR </a:t>
            </a:r>
            <a:r>
              <a:rPr lang="en-US" altLang="en-US" dirty="0">
                <a:highlight>
                  <a:srgbClr val="FFFF00"/>
                </a:highlight>
                <a:latin typeface="Avenir Book" panose="02000503020000020003" pitchFamily="2" charset="0"/>
                <a:ea typeface="Helvetica Neue" panose="02000503000000020004" pitchFamily="2" charset="0"/>
                <a:cs typeface="Helvetica Neue" panose="02000503000000020004" pitchFamily="2" charset="0"/>
              </a:rPr>
              <a:t>reached a value of</a:t>
            </a:r>
            <a:r>
              <a:rPr lang="en-US" altLang="en-US" dirty="0">
                <a:latin typeface="Avenir Book" panose="02000503020000020003" pitchFamily="2" charset="0"/>
                <a:ea typeface="Helvetica Neue" panose="02000503000000020004" pitchFamily="2" charset="0"/>
                <a:cs typeface="Helvetica Neue" panose="02000503000000020004" pitchFamily="2" charset="0"/>
              </a:rPr>
              <a:t> $7.6 billion, </a:t>
            </a:r>
            <a:r>
              <a:rPr lang="en-US" altLang="en-US" dirty="0">
                <a:highlight>
                  <a:srgbClr val="FFFF00"/>
                </a:highlight>
                <a:latin typeface="Avenir Book" panose="02000503020000020003" pitchFamily="2" charset="0"/>
                <a:ea typeface="Helvetica Neue" panose="02000503000000020004" pitchFamily="2" charset="0"/>
                <a:cs typeface="Helvetica Neue" panose="02000503000000020004" pitchFamily="2" charset="0"/>
              </a:rPr>
              <a:t>and is estimated to reach $10.8 billion in 2025</a:t>
            </a:r>
          </a:p>
          <a:p>
            <a:pPr marL="687388" lvl="1" indent="-230188">
              <a:lnSpc>
                <a:spcPct val="120000"/>
              </a:lnSpc>
              <a:spcBef>
                <a:spcPts val="200"/>
              </a:spcBef>
              <a:buClr>
                <a:schemeClr val="accent3"/>
              </a:buClr>
              <a:buFont typeface="Courier New" panose="02070309020205020404" pitchFamily="49" charset="0"/>
              <a:buChar char="o"/>
              <a:defRPr/>
            </a:pPr>
            <a:r>
              <a:rPr lang="en-US" altLang="en-US" dirty="0">
                <a:highlight>
                  <a:srgbClr val="FFFF00"/>
                </a:highlight>
                <a:latin typeface="Avenir Book" panose="02000503020000020003" pitchFamily="2" charset="0"/>
                <a:ea typeface="Helvetica Neue" panose="02000503000000020004" pitchFamily="2" charset="0"/>
                <a:cs typeface="Helvetica Neue" panose="02000503000000020004" pitchFamily="2" charset="0"/>
              </a:rPr>
              <a:t>Global 2027 market for DME is estimated to reach $4.1 billion by 2027</a:t>
            </a:r>
          </a:p>
          <a:p>
            <a:pPr marL="352425" indent="-176213">
              <a:lnSpc>
                <a:spcPct val="120000"/>
              </a:lnSpc>
              <a:spcBef>
                <a:spcPts val="200"/>
              </a:spcBef>
              <a:buClr>
                <a:schemeClr val="accent3"/>
              </a:buClr>
              <a:defRPr/>
            </a:pPr>
            <a:r>
              <a:rPr lang="en-US" altLang="en-US" dirty="0">
                <a:latin typeface="Avenir Book" panose="02000503020000020003" pitchFamily="2" charset="0"/>
                <a:ea typeface="Helvetica Neue" panose="02000503000000020004" pitchFamily="2" charset="0"/>
                <a:cs typeface="Helvetica Neue" panose="02000503000000020004" pitchFamily="2" charset="0"/>
              </a:rPr>
              <a:t>There is a high need for additional treatments</a:t>
            </a:r>
          </a:p>
          <a:p>
            <a:pPr marL="687388" lvl="1" indent="-230188">
              <a:lnSpc>
                <a:spcPct val="120000"/>
              </a:lnSpc>
              <a:spcBef>
                <a:spcPts val="200"/>
              </a:spcBef>
              <a:buClr>
                <a:schemeClr val="accent3"/>
              </a:buClr>
              <a:buSzPct val="100000"/>
              <a:buFont typeface="Courier New" panose="02070309020205020404" pitchFamily="49" charset="0"/>
              <a:buChar char="o"/>
              <a:defRPr/>
            </a:pPr>
            <a:r>
              <a:rPr lang="en-US" altLang="en-US" dirty="0">
                <a:latin typeface="Avenir Book" panose="02000503020000020003" pitchFamily="2" charset="0"/>
                <a:ea typeface="Helvetica Neue" panose="02000503000000020004" pitchFamily="2" charset="0"/>
                <a:cs typeface="Helvetica Neue" panose="02000503000000020004" pitchFamily="2" charset="0"/>
              </a:rPr>
              <a:t>To delay progression, maintain and improve visual acuity</a:t>
            </a:r>
          </a:p>
          <a:p>
            <a:pPr marL="687388" lvl="1" indent="-230188">
              <a:lnSpc>
                <a:spcPct val="120000"/>
              </a:lnSpc>
              <a:spcBef>
                <a:spcPts val="200"/>
              </a:spcBef>
              <a:buClr>
                <a:schemeClr val="accent3"/>
              </a:buClr>
              <a:buSzPct val="100000"/>
              <a:buFont typeface="Courier New" panose="02070309020205020404" pitchFamily="49" charset="0"/>
              <a:buChar char="o"/>
              <a:defRPr/>
            </a:pPr>
            <a:r>
              <a:rPr lang="en-US" altLang="en-US" dirty="0">
                <a:latin typeface="Avenir Book" panose="02000503020000020003" pitchFamily="2" charset="0"/>
                <a:ea typeface="Helvetica Neue" panose="02000503000000020004" pitchFamily="2" charset="0"/>
                <a:cs typeface="Helvetica Neue" panose="02000503000000020004" pitchFamily="2" charset="0"/>
              </a:rPr>
              <a:t>Replacement for steroids without glaucoma or cataract side effects</a:t>
            </a:r>
          </a:p>
          <a:p>
            <a:pPr marL="404813">
              <a:lnSpc>
                <a:spcPct val="120000"/>
              </a:lnSpc>
              <a:spcBef>
                <a:spcPts val="200"/>
              </a:spcBef>
              <a:buClr>
                <a:schemeClr val="accent3"/>
              </a:buClr>
              <a:defRPr/>
            </a:pPr>
            <a:r>
              <a:rPr lang="en-US" altLang="en-US" dirty="0">
                <a:latin typeface="Avenir Book" panose="02000503020000020003" pitchFamily="2" charset="0"/>
                <a:ea typeface="Helvetica Neue" panose="02000503000000020004" pitchFamily="2" charset="0"/>
                <a:cs typeface="Helvetica Neue" panose="02000503000000020004" pitchFamily="2" charset="0"/>
              </a:rPr>
              <a:t>Our melanocortin agonist</a:t>
            </a:r>
            <a:r>
              <a:rPr lang="en-US" altLang="en-US" dirty="0">
                <a:highlight>
                  <a:srgbClr val="FFFF00"/>
                </a:highlight>
                <a:latin typeface="Avenir Book" panose="02000503020000020003" pitchFamily="2" charset="0"/>
                <a:ea typeface="Helvetica Neue" panose="02000503000000020004" pitchFamily="2" charset="0"/>
                <a:cs typeface="Helvetica Neue" panose="02000503000000020004" pitchFamily="2" charset="0"/>
              </a:rPr>
              <a:t>s</a:t>
            </a:r>
            <a:r>
              <a:rPr lang="en-US" altLang="en-US" dirty="0">
                <a:latin typeface="Avenir Book" panose="02000503020000020003" pitchFamily="2" charset="0"/>
                <a:ea typeface="Helvetica Neue" panose="02000503000000020004" pitchFamily="2" charset="0"/>
                <a:cs typeface="Helvetica Neue" panose="02000503000000020004" pitchFamily="2" charset="0"/>
              </a:rPr>
              <a:t> have been evaluated in multiple animal models of retinal disease</a:t>
            </a:r>
            <a:endParaRPr lang="en-US" dirty="0"/>
          </a:p>
        </p:txBody>
      </p:sp>
      <p:sp>
        <p:nvSpPr>
          <p:cNvPr id="4" name="Slide Number Placeholder 3"/>
          <p:cNvSpPr>
            <a:spLocks noGrp="1"/>
          </p:cNvSpPr>
          <p:nvPr>
            <p:ph type="sldNum" sz="quarter" idx="5"/>
          </p:nvPr>
        </p:nvSpPr>
        <p:spPr/>
        <p:txBody>
          <a:bodyPr/>
          <a:lstStyle/>
          <a:p>
            <a:fld id="{4C0ADA99-124A-DE4C-89C2-D66191B6DF92}" type="slidenum">
              <a:rPr lang="en-US" smtClean="0"/>
              <a:pPr/>
              <a:t>31</a:t>
            </a:fld>
            <a:endParaRPr lang="en-US"/>
          </a:p>
        </p:txBody>
      </p:sp>
    </p:spTree>
    <p:extLst>
      <p:ext uri="{BB962C8B-B14F-4D97-AF65-F5344CB8AC3E}">
        <p14:creationId xmlns:p14="http://schemas.microsoft.com/office/powerpoint/2010/main" val="2769248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 u="sng" dirty="0"/>
          </a:p>
          <a:p>
            <a:r>
              <a:rPr lang="en-US" sz="800" dirty="0"/>
              <a:t>•  Comparison of concentrations of plasma PL8177 and its main metabolite </a:t>
            </a:r>
          </a:p>
          <a:p>
            <a:pPr marL="171450" indent="-171450">
              <a:buFont typeface="Arial" panose="020B0604020202020204" pitchFamily="34" charset="0"/>
              <a:buChar char="•"/>
            </a:pPr>
            <a:r>
              <a:rPr lang="en-US" sz="800" dirty="0"/>
              <a:t>Comparison of concentrations of PL8177 and its main metabolites in fecal samples.</a:t>
            </a:r>
          </a:p>
          <a:p>
            <a:endParaRPr lang="en-US" sz="800" dirty="0"/>
          </a:p>
          <a:p>
            <a:r>
              <a:rPr lang="en-US" sz="800" u="sng" dirty="0"/>
              <a:t>Biomarker endpoints:</a:t>
            </a:r>
          </a:p>
          <a:p>
            <a:r>
              <a:rPr lang="en-US" sz="800" dirty="0"/>
              <a:t>• The change in CRP levels.</a:t>
            </a:r>
          </a:p>
          <a:p>
            <a:r>
              <a:rPr lang="en-US" sz="800" dirty="0"/>
              <a:t>• The change  in fecal calprotectin and lactoferrin levels. </a:t>
            </a:r>
          </a:p>
          <a:p>
            <a:r>
              <a:rPr lang="en-US" sz="800" dirty="0"/>
              <a:t>• The change in blood, fecal, and mucosal tissue lysate levels of inflammatory cytokines.</a:t>
            </a:r>
          </a:p>
          <a:p>
            <a:endParaRPr lang="en-US" sz="800" dirty="0"/>
          </a:p>
          <a:p>
            <a:r>
              <a:rPr lang="en-US" sz="800" u="sng" dirty="0"/>
              <a:t>Exploratory endpoints:</a:t>
            </a:r>
          </a:p>
          <a:p>
            <a:r>
              <a:rPr lang="en-US" sz="800" dirty="0"/>
              <a:t>• Blood and intestinal samples will be used for the genomic assessment of immunological cells.</a:t>
            </a:r>
          </a:p>
          <a:p>
            <a:r>
              <a:rPr lang="en-US" sz="800" dirty="0"/>
              <a:t>• Blood will be collected and frozen for determining immune cell type population proportions and composition by single cell analysis.</a:t>
            </a:r>
          </a:p>
          <a:p>
            <a:r>
              <a:rPr lang="en-US" sz="800" dirty="0"/>
              <a:t>• Intestinal biopsies will be collected and frozen for determining immune cell type population proportions and composition. B cell and T cell receptor clonality will also be determined.</a:t>
            </a:r>
          </a:p>
          <a:p>
            <a:endParaRPr lang="en-US" dirty="0"/>
          </a:p>
        </p:txBody>
      </p:sp>
      <p:sp>
        <p:nvSpPr>
          <p:cNvPr id="4" name="Slide Number Placeholder 3"/>
          <p:cNvSpPr>
            <a:spLocks noGrp="1"/>
          </p:cNvSpPr>
          <p:nvPr>
            <p:ph type="sldNum" sz="quarter" idx="5"/>
          </p:nvPr>
        </p:nvSpPr>
        <p:spPr/>
        <p:txBody>
          <a:bodyPr/>
          <a:lstStyle/>
          <a:p>
            <a:fld id="{4C0ADA99-124A-DE4C-89C2-D66191B6DF92}" type="slidenum">
              <a:rPr lang="en-US" smtClean="0"/>
              <a:pPr/>
              <a:t>34</a:t>
            </a:fld>
            <a:endParaRPr lang="en-US"/>
          </a:p>
        </p:txBody>
      </p:sp>
    </p:spTree>
    <p:extLst>
      <p:ext uri="{BB962C8B-B14F-4D97-AF65-F5344CB8AC3E}">
        <p14:creationId xmlns:p14="http://schemas.microsoft.com/office/powerpoint/2010/main" val="20898753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7"/>
          <p:cNvSpPr>
            <a:spLocks noGrp="1" noChangeArrowheads="1"/>
          </p:cNvSpPr>
          <p:nvPr>
            <p:ph type="sldNum" sz="quarter" idx="5"/>
          </p:nvPr>
        </p:nvSpPr>
        <p:spPr>
          <a:noFill/>
        </p:spPr>
        <p:txBody>
          <a:bodyPr/>
          <a:lstStyle/>
          <a:p>
            <a:pPr marL="0" marR="0" lvl="0" indent="0" algn="r" defTabSz="934997" rtl="0" eaLnBrk="1" fontAlgn="auto" latinLnBrk="0" hangingPunct="1">
              <a:lnSpc>
                <a:spcPct val="100000"/>
              </a:lnSpc>
              <a:spcBef>
                <a:spcPts val="0"/>
              </a:spcBef>
              <a:spcAft>
                <a:spcPts val="0"/>
              </a:spcAft>
              <a:buClrTx/>
              <a:buSzTx/>
              <a:buFontTx/>
              <a:buNone/>
              <a:tabLst/>
              <a:defRPr/>
            </a:pPr>
            <a:fld id="{8A30F21A-D098-4574-BC05-2BB6884691AA}" type="slidenum">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pPr marL="0" marR="0" lvl="0" indent="0" algn="r" defTabSz="934997"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65570" name="Rectangle 2"/>
          <p:cNvSpPr>
            <a:spLocks noGrp="1" noRot="1" noChangeAspect="1" noChangeArrowheads="1" noTextEdit="1"/>
          </p:cNvSpPr>
          <p:nvPr>
            <p:ph type="sldImg"/>
          </p:nvPr>
        </p:nvSpPr>
        <p:spPr>
          <a:xfrm>
            <a:off x="2568575" y="1327150"/>
            <a:ext cx="11769725" cy="6619875"/>
          </a:xfrm>
          <a:ln/>
        </p:spPr>
      </p:sp>
      <p:sp>
        <p:nvSpPr>
          <p:cNvPr id="365571"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20823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column headings</a:t>
            </a:r>
          </a:p>
        </p:txBody>
      </p:sp>
      <p:sp>
        <p:nvSpPr>
          <p:cNvPr id="4" name="Slide Number Placeholder 3"/>
          <p:cNvSpPr>
            <a:spLocks noGrp="1"/>
          </p:cNvSpPr>
          <p:nvPr>
            <p:ph type="sldNum" sz="quarter" idx="5"/>
          </p:nvPr>
        </p:nvSpPr>
        <p:spPr/>
        <p:txBody>
          <a:bodyPr/>
          <a:lstStyle/>
          <a:p>
            <a:fld id="{4C0ADA99-124A-DE4C-89C2-D66191B6DF92}" type="slidenum">
              <a:rPr lang="en-US" smtClean="0"/>
              <a:t>6</a:t>
            </a:fld>
            <a:endParaRPr lang="en-US"/>
          </a:p>
        </p:txBody>
      </p:sp>
    </p:spTree>
    <p:extLst>
      <p:ext uri="{BB962C8B-B14F-4D97-AF65-F5344CB8AC3E}">
        <p14:creationId xmlns:p14="http://schemas.microsoft.com/office/powerpoint/2010/main" val="3115721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therapies work on inflammatory response. MCs can convert inf cells to kickstart resolution phase of process. MCs work in a different way from other treatments. For bottom: Orange is Pathways and markers for inflammation. Want to show that there are other therapies </a:t>
            </a:r>
          </a:p>
        </p:txBody>
      </p:sp>
      <p:sp>
        <p:nvSpPr>
          <p:cNvPr id="4" name="Slide Number Placeholder 3"/>
          <p:cNvSpPr>
            <a:spLocks noGrp="1"/>
          </p:cNvSpPr>
          <p:nvPr>
            <p:ph type="sldNum" sz="quarter" idx="5"/>
          </p:nvPr>
        </p:nvSpPr>
        <p:spPr/>
        <p:txBody>
          <a:bodyPr/>
          <a:lstStyle/>
          <a:p>
            <a:fld id="{4C0ADA99-124A-DE4C-89C2-D66191B6DF92}" type="slidenum">
              <a:rPr lang="en-US" smtClean="0"/>
              <a:t>8</a:t>
            </a:fld>
            <a:endParaRPr lang="en-US"/>
          </a:p>
        </p:txBody>
      </p:sp>
    </p:spTree>
    <p:extLst>
      <p:ext uri="{BB962C8B-B14F-4D97-AF65-F5344CB8AC3E}">
        <p14:creationId xmlns:p14="http://schemas.microsoft.com/office/powerpoint/2010/main" val="2255125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0ADA99-124A-DE4C-89C2-D66191B6DF92}" type="slidenum">
              <a:rPr lang="en-US" smtClean="0"/>
              <a:pPr/>
              <a:t>13</a:t>
            </a:fld>
            <a:endParaRPr lang="en-US"/>
          </a:p>
        </p:txBody>
      </p:sp>
    </p:spTree>
    <p:extLst>
      <p:ext uri="{BB962C8B-B14F-4D97-AF65-F5344CB8AC3E}">
        <p14:creationId xmlns:p14="http://schemas.microsoft.com/office/powerpoint/2010/main" val="4005113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C9AA23A9-CC39-431A-BECF-FD0DE5768388}"/>
              </a:ext>
            </a:extLst>
          </p:cNvPr>
          <p:cNvSpPr>
            <a:spLocks noGrp="1" noRot="1" noChangeAspect="1" noTextEdit="1"/>
          </p:cNvSpPr>
          <p:nvPr>
            <p:ph type="sldImg"/>
          </p:nvPr>
        </p:nvSpPr>
        <p:spPr>
          <a:xfrm>
            <a:off x="2700338" y="1360488"/>
            <a:ext cx="12077700" cy="6792912"/>
          </a:xfrm>
          <a:ln/>
        </p:spPr>
      </p:sp>
      <p:sp>
        <p:nvSpPr>
          <p:cNvPr id="23555" name="Rectangle 3">
            <a:extLst>
              <a:ext uri="{FF2B5EF4-FFF2-40B4-BE49-F238E27FC236}">
                <a16:creationId xmlns:a16="http://schemas.microsoft.com/office/drawing/2014/main" id="{6DB1B552-79DF-41E6-8F54-5B0C401DDFC2}"/>
              </a:ext>
            </a:extLst>
          </p:cNvPr>
          <p:cNvSpPr>
            <a:spLocks noGrp="1"/>
          </p:cNvSpPr>
          <p:nvPr>
            <p:ph type="body" idx="1"/>
          </p:nvPr>
        </p:nvSpPr>
        <p:spPr>
          <a:xfrm>
            <a:off x="1748098" y="8613639"/>
            <a:ext cx="13977076" cy="81520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1114" tIns="100561" rIns="201114" bIns="100561"/>
          <a:lstStyle/>
          <a:p>
            <a:pPr defTabSz="984373"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056533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US"/>
          </a:p>
        </p:txBody>
      </p:sp>
      <p:sp>
        <p:nvSpPr>
          <p:cNvPr id="4" name="Slide Number Placeholder 3"/>
          <p:cNvSpPr>
            <a:spLocks noGrp="1"/>
          </p:cNvSpPr>
          <p:nvPr>
            <p:ph type="sldNum" sz="quarter" idx="5"/>
          </p:nvPr>
        </p:nvSpPr>
        <p:spPr/>
        <p:txBody>
          <a:bodyPr/>
          <a:lstStyle/>
          <a:p>
            <a:fld id="{E6387D2A-B4DA-4D6C-ABB3-AF3C5C1D5BE4}" type="slidenum">
              <a:rPr lang="en-US" smtClean="0"/>
              <a:pPr/>
              <a:t>15</a:t>
            </a:fld>
            <a:endParaRPr lang="en-US"/>
          </a:p>
        </p:txBody>
      </p:sp>
    </p:spTree>
    <p:extLst>
      <p:ext uri="{BB962C8B-B14F-4D97-AF65-F5344CB8AC3E}">
        <p14:creationId xmlns:p14="http://schemas.microsoft.com/office/powerpoint/2010/main" val="645892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Communication</a:t>
            </a:r>
            <a:r>
              <a:rPr lang="en-US" b="1" baseline="0" dirty="0"/>
              <a:t> Points</a:t>
            </a:r>
            <a:endParaRPr lang="en-US" b="1" dirty="0"/>
          </a:p>
          <a:p>
            <a:pPr marL="181080" indent="-181080"/>
            <a:r>
              <a:rPr lang="en-US" dirty="0"/>
              <a:t>DED is believed to be one of the most common eye diseases in the United States</a:t>
            </a:r>
            <a:r>
              <a:rPr lang="en-US" baseline="30000" dirty="0"/>
              <a:t>1</a:t>
            </a:r>
            <a:r>
              <a:rPr lang="en-US" dirty="0"/>
              <a:t> </a:t>
            </a:r>
          </a:p>
          <a:p>
            <a:pPr marL="663962" lvl="1" indent="-181080" defTabSz="965856">
              <a:defRPr/>
            </a:pPr>
            <a:r>
              <a:rPr lang="en-US" dirty="0"/>
              <a:t>29 million American adults suffer from symptoms of DED, which is equivalent to 1 out of 7 American adults</a:t>
            </a:r>
            <a:r>
              <a:rPr lang="en-US" baseline="30000" dirty="0"/>
              <a:t>2,3</a:t>
            </a:r>
            <a:endParaRPr lang="en-US" b="1" dirty="0"/>
          </a:p>
          <a:p>
            <a:endParaRPr lang="en-US" b="1" dirty="0"/>
          </a:p>
          <a:p>
            <a:r>
              <a:rPr lang="en-US" b="1" dirty="0"/>
              <a:t>References</a:t>
            </a:r>
          </a:p>
          <a:p>
            <a:pPr marL="231011" indent="-231011">
              <a:buFont typeface="+mj-lt"/>
              <a:buAutoNum type="arabicPeriod"/>
            </a:pPr>
            <a:r>
              <a:rPr lang="en-US" dirty="0">
                <a:solidFill>
                  <a:srgbClr val="000000"/>
                </a:solidFill>
              </a:rPr>
              <a:t>Schaumberg DA, Sullivan DA, </a:t>
            </a:r>
            <a:r>
              <a:rPr lang="en-US" dirty="0" err="1">
                <a:solidFill>
                  <a:srgbClr val="000000"/>
                </a:solidFill>
              </a:rPr>
              <a:t>Buring</a:t>
            </a:r>
            <a:r>
              <a:rPr lang="en-US" dirty="0">
                <a:solidFill>
                  <a:srgbClr val="000000"/>
                </a:solidFill>
              </a:rPr>
              <a:t> JE, Dana MR. Prevalence of dry eye syndrome among US women. </a:t>
            </a:r>
            <a:r>
              <a:rPr lang="en-US" i="1" dirty="0">
                <a:solidFill>
                  <a:srgbClr val="000000"/>
                </a:solidFill>
              </a:rPr>
              <a:t>Am J </a:t>
            </a:r>
            <a:r>
              <a:rPr lang="en-US" i="1" dirty="0" err="1">
                <a:solidFill>
                  <a:srgbClr val="000000"/>
                </a:solidFill>
              </a:rPr>
              <a:t>Ophthalmol</a:t>
            </a:r>
            <a:r>
              <a:rPr lang="en-US" dirty="0">
                <a:solidFill>
                  <a:srgbClr val="000000"/>
                </a:solidFill>
              </a:rPr>
              <a:t>. 2003;136(2):318-326.</a:t>
            </a:r>
          </a:p>
          <a:p>
            <a:pPr marL="231011" indent="-231011">
              <a:buFont typeface="+mj-lt"/>
              <a:buAutoNum type="arabicPeriod"/>
            </a:pPr>
            <a:r>
              <a:rPr lang="en-US" dirty="0">
                <a:solidFill>
                  <a:srgbClr val="000000"/>
                </a:solidFill>
              </a:rPr>
              <a:t>Paulsen AJ, </a:t>
            </a:r>
            <a:r>
              <a:rPr lang="en-US" dirty="0" err="1">
                <a:solidFill>
                  <a:srgbClr val="000000"/>
                </a:solidFill>
              </a:rPr>
              <a:t>Cruickshanks</a:t>
            </a:r>
            <a:r>
              <a:rPr lang="en-US" dirty="0">
                <a:solidFill>
                  <a:srgbClr val="000000"/>
                </a:solidFill>
              </a:rPr>
              <a:t> KJ, Fischer ME, et al. Dry eye in the beaver dam offspring study: prevalence, risk factors, and health-related quality of life. </a:t>
            </a:r>
            <a:r>
              <a:rPr lang="en-US" i="1" dirty="0">
                <a:solidFill>
                  <a:srgbClr val="000000"/>
                </a:solidFill>
              </a:rPr>
              <a:t>Am J </a:t>
            </a:r>
            <a:r>
              <a:rPr lang="en-US" i="1" dirty="0" err="1">
                <a:solidFill>
                  <a:srgbClr val="000000"/>
                </a:solidFill>
              </a:rPr>
              <a:t>Ophthalmol</a:t>
            </a:r>
            <a:r>
              <a:rPr lang="en-US" dirty="0">
                <a:solidFill>
                  <a:srgbClr val="000000"/>
                </a:solidFill>
              </a:rPr>
              <a:t>. 2014;157(4):799-806.</a:t>
            </a:r>
          </a:p>
          <a:p>
            <a:pPr marL="231011" indent="-231011">
              <a:buFont typeface="+mj-lt"/>
              <a:buAutoNum type="arabicPeriod"/>
            </a:pPr>
            <a:r>
              <a:rPr lang="en-US" dirty="0">
                <a:solidFill>
                  <a:srgbClr val="000000"/>
                </a:solidFill>
              </a:rPr>
              <a:t>US Census Bureau. Annual estimates of the resident population for selected age groups by sex for the United States, states, counties, and Puerto Rico Commonwealth and </a:t>
            </a:r>
            <a:r>
              <a:rPr lang="en-US" dirty="0" err="1">
                <a:solidFill>
                  <a:srgbClr val="000000"/>
                </a:solidFill>
              </a:rPr>
              <a:t>municipios</a:t>
            </a:r>
            <a:r>
              <a:rPr lang="en-US" dirty="0">
                <a:solidFill>
                  <a:srgbClr val="000000"/>
                </a:solidFill>
              </a:rPr>
              <a:t>: April 1, 2010 to July 1, 2012. http://</a:t>
            </a:r>
            <a:r>
              <a:rPr lang="en-US" dirty="0" err="1">
                <a:solidFill>
                  <a:srgbClr val="000000"/>
                </a:solidFill>
              </a:rPr>
              <a:t>factfinder.census.gov</a:t>
            </a:r>
            <a:r>
              <a:rPr lang="en-US" dirty="0">
                <a:solidFill>
                  <a:srgbClr val="000000"/>
                </a:solidFill>
              </a:rPr>
              <a:t>. Published June 2013. Accessed September 15, 2015.</a:t>
            </a:r>
          </a:p>
          <a:p>
            <a:endParaRPr lang="en-US" dirty="0"/>
          </a:p>
        </p:txBody>
      </p:sp>
      <p:sp>
        <p:nvSpPr>
          <p:cNvPr id="4" name="Slide Number Placeholder 3"/>
          <p:cNvSpPr>
            <a:spLocks noGrp="1"/>
          </p:cNvSpPr>
          <p:nvPr>
            <p:ph type="sldNum" sz="quarter" idx="10"/>
          </p:nvPr>
        </p:nvSpPr>
        <p:spPr/>
        <p:txBody>
          <a:bodyPr/>
          <a:lstStyle/>
          <a:p>
            <a:fld id="{3F3C7CEC-1C96-49E3-A7D7-5180C6FE1A46}" type="slidenum">
              <a:rPr lang="en-US" smtClean="0"/>
              <a:pPr/>
              <a:t>16</a:t>
            </a:fld>
            <a:endParaRPr lang="en-US"/>
          </a:p>
        </p:txBody>
      </p:sp>
      <p:sp>
        <p:nvSpPr>
          <p:cNvPr id="5" name="TextBox 4"/>
          <p:cNvSpPr txBox="1"/>
          <p:nvPr/>
        </p:nvSpPr>
        <p:spPr>
          <a:xfrm>
            <a:off x="18441" y="835310"/>
            <a:ext cx="1239160" cy="537402"/>
          </a:xfrm>
          <a:prstGeom prst="rect">
            <a:avLst/>
          </a:prstGeom>
          <a:noFill/>
          <a:ln>
            <a:noFill/>
          </a:ln>
        </p:spPr>
        <p:txBody>
          <a:bodyPr wrap="square" lIns="100933" tIns="50467" rIns="100933" bIns="50467" rtlCol="0">
            <a:spAutoFit/>
          </a:bodyPr>
          <a:lstStyle/>
          <a:p>
            <a:r>
              <a:rPr lang="en-US" sz="900" u="sng"/>
              <a:t>Title: </a:t>
            </a:r>
          </a:p>
          <a:p>
            <a:r>
              <a:rPr lang="en-US" sz="900"/>
              <a:t>Schaumberg 2003_318B</a:t>
            </a:r>
          </a:p>
        </p:txBody>
      </p:sp>
      <p:sp>
        <p:nvSpPr>
          <p:cNvPr id="6" name="TextBox 5"/>
          <p:cNvSpPr txBox="1"/>
          <p:nvPr/>
        </p:nvSpPr>
        <p:spPr>
          <a:xfrm>
            <a:off x="5769407" y="903760"/>
            <a:ext cx="1232837" cy="794225"/>
          </a:xfrm>
          <a:prstGeom prst="rect">
            <a:avLst/>
          </a:prstGeom>
          <a:noFill/>
          <a:ln>
            <a:noFill/>
          </a:ln>
        </p:spPr>
        <p:txBody>
          <a:bodyPr wrap="square" lIns="100933" tIns="50467" rIns="100933" bIns="50467" rtlCol="0">
            <a:spAutoFit/>
          </a:bodyPr>
          <a:lstStyle/>
          <a:p>
            <a:r>
              <a:rPr lang="en-US" sz="900"/>
              <a:t>29M MATH:</a:t>
            </a:r>
          </a:p>
          <a:p>
            <a:r>
              <a:rPr lang="en-US" sz="900"/>
              <a:t>US Census number for  2012 (25-84) = 202,938,707 x 14.5% = 29.43M</a:t>
            </a:r>
          </a:p>
        </p:txBody>
      </p:sp>
      <p:sp>
        <p:nvSpPr>
          <p:cNvPr id="7" name="TextBox 6"/>
          <p:cNvSpPr txBox="1"/>
          <p:nvPr/>
        </p:nvSpPr>
        <p:spPr>
          <a:xfrm>
            <a:off x="18442" y="2005037"/>
            <a:ext cx="1004900" cy="655772"/>
          </a:xfrm>
          <a:prstGeom prst="rect">
            <a:avLst/>
          </a:prstGeom>
          <a:noFill/>
          <a:ln>
            <a:noFill/>
          </a:ln>
        </p:spPr>
        <p:txBody>
          <a:bodyPr wrap="square" lIns="100933" tIns="50467" rIns="100933" bIns="50467" rtlCol="0">
            <a:spAutoFit/>
          </a:bodyPr>
          <a:lstStyle/>
          <a:p>
            <a:r>
              <a:rPr lang="en-US" sz="900" u="sng"/>
              <a:t>Slide:</a:t>
            </a:r>
          </a:p>
          <a:p>
            <a:r>
              <a:rPr lang="en-US" sz="900"/>
              <a:t>2012 US Census_4A; Paulsen_799B</a:t>
            </a:r>
          </a:p>
        </p:txBody>
      </p:sp>
      <p:sp>
        <p:nvSpPr>
          <p:cNvPr id="8" name="Rectangle 7"/>
          <p:cNvSpPr/>
          <p:nvPr/>
        </p:nvSpPr>
        <p:spPr>
          <a:xfrm>
            <a:off x="5769407" y="2015861"/>
            <a:ext cx="1232837" cy="1620539"/>
          </a:xfrm>
          <a:prstGeom prst="rect">
            <a:avLst/>
          </a:prstGeom>
          <a:ln>
            <a:noFill/>
          </a:ln>
        </p:spPr>
        <p:txBody>
          <a:bodyPr wrap="square" lIns="96582" tIns="48290" rIns="96582" bIns="48290">
            <a:spAutoFit/>
          </a:bodyPr>
          <a:lstStyle/>
          <a:p>
            <a:r>
              <a:rPr lang="en-US" sz="900"/>
              <a:t>1 in 7 MATH:</a:t>
            </a:r>
          </a:p>
          <a:p>
            <a:r>
              <a:rPr lang="en-US" sz="900"/>
              <a:t>29,426,113 American adults </a:t>
            </a:r>
            <a:br>
              <a:rPr lang="en-US" sz="900"/>
            </a:br>
            <a:r>
              <a:rPr lang="en-US" sz="900"/>
              <a:t>(25-84) with symptoms of DED out of 202,938,707 American adults </a:t>
            </a:r>
            <a:br>
              <a:rPr lang="en-US" sz="900"/>
            </a:br>
            <a:r>
              <a:rPr lang="en-US" sz="900"/>
              <a:t>(25-84) equals 1 out of every 6.89 adults, or 1 out of every 7 (rounded up)</a:t>
            </a:r>
          </a:p>
        </p:txBody>
      </p:sp>
    </p:spTree>
    <p:extLst>
      <p:ext uri="{BB962C8B-B14F-4D97-AF65-F5344CB8AC3E}">
        <p14:creationId xmlns:p14="http://schemas.microsoft.com/office/powerpoint/2010/main" val="985708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Slide Image Placeholder 1"/>
          <p:cNvSpPr>
            <a:spLocks noGrp="1" noRot="1" noChangeAspect="1"/>
          </p:cNvSpPr>
          <p:nvPr>
            <p:ph type="sldImg"/>
          </p:nvPr>
        </p:nvSpPr>
        <p:spPr>
          <a:xfrm>
            <a:off x="1184275" y="968375"/>
            <a:ext cx="8539163" cy="4803775"/>
          </a:xfrm>
          <a:ln/>
        </p:spPr>
      </p:sp>
      <p:sp>
        <p:nvSpPr>
          <p:cNvPr id="343042" name="Notes Placeholder 2"/>
          <p:cNvSpPr>
            <a:spLocks noGrp="1"/>
          </p:cNvSpPr>
          <p:nvPr>
            <p:ph type="body" idx="1"/>
          </p:nvPr>
        </p:nvSpPr>
        <p:spPr>
          <a:noFill/>
          <a:ln/>
        </p:spPr>
        <p:txBody>
          <a:bodyPr/>
          <a:lstStyle/>
          <a:p>
            <a:endParaRPr lang="en-US" dirty="0"/>
          </a:p>
        </p:txBody>
      </p:sp>
      <p:sp>
        <p:nvSpPr>
          <p:cNvPr id="343043" name="Slide Number Placeholder 3"/>
          <p:cNvSpPr>
            <a:spLocks noGrp="1"/>
          </p:cNvSpPr>
          <p:nvPr>
            <p:ph type="sldNum" sz="quarter" idx="5"/>
          </p:nvPr>
        </p:nvSpPr>
        <p:spPr>
          <a:noFill/>
        </p:spPr>
        <p:txBody>
          <a:bodyPr/>
          <a:lstStyle/>
          <a:p>
            <a:pPr>
              <a:defRPr/>
            </a:pPr>
            <a:fld id="{41A20A61-23FC-4811-84DD-9745CF16ED35}" type="slidenum">
              <a:rPr lang="en-US">
                <a:solidFill>
                  <a:srgbClr val="000000"/>
                </a:solidFill>
              </a:rPr>
              <a:pPr>
                <a:defRPr/>
              </a:pPr>
              <a:t>17</a:t>
            </a:fld>
            <a:endParaRPr lang="en-US" dirty="0">
              <a:solidFill>
                <a:srgbClr val="000000"/>
              </a:solidFill>
            </a:endParaRPr>
          </a:p>
        </p:txBody>
      </p:sp>
    </p:spTree>
    <p:extLst>
      <p:ext uri="{BB962C8B-B14F-4D97-AF65-F5344CB8AC3E}">
        <p14:creationId xmlns:p14="http://schemas.microsoft.com/office/powerpoint/2010/main" val="25350664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Slide Image Placeholder 1"/>
          <p:cNvSpPr>
            <a:spLocks noGrp="1" noRot="1" noChangeAspect="1"/>
          </p:cNvSpPr>
          <p:nvPr>
            <p:ph type="sldImg"/>
          </p:nvPr>
        </p:nvSpPr>
        <p:spPr>
          <a:xfrm>
            <a:off x="1184275" y="968375"/>
            <a:ext cx="8539163" cy="4803775"/>
          </a:xfrm>
          <a:ln/>
        </p:spPr>
      </p:sp>
      <p:sp>
        <p:nvSpPr>
          <p:cNvPr id="343042" name="Notes Placeholder 2"/>
          <p:cNvSpPr>
            <a:spLocks noGrp="1"/>
          </p:cNvSpPr>
          <p:nvPr>
            <p:ph type="body" idx="1"/>
          </p:nvPr>
        </p:nvSpPr>
        <p:spPr>
          <a:noFill/>
          <a:ln/>
        </p:spPr>
        <p:txBody>
          <a:bodyPr/>
          <a:lstStyle/>
          <a:p>
            <a:endParaRPr lang="en-US" dirty="0"/>
          </a:p>
        </p:txBody>
      </p:sp>
      <p:sp>
        <p:nvSpPr>
          <p:cNvPr id="343043" name="Slide Number Placeholder 3"/>
          <p:cNvSpPr>
            <a:spLocks noGrp="1"/>
          </p:cNvSpPr>
          <p:nvPr>
            <p:ph type="sldNum" sz="quarter" idx="5"/>
          </p:nvPr>
        </p:nvSpPr>
        <p:spPr>
          <a:noFill/>
        </p:spPr>
        <p:txBody>
          <a:bodyPr/>
          <a:lstStyle/>
          <a:p>
            <a:pPr>
              <a:defRPr/>
            </a:pPr>
            <a:fld id="{41A20A61-23FC-4811-84DD-9745CF16ED35}" type="slidenum">
              <a:rPr lang="en-US">
                <a:solidFill>
                  <a:srgbClr val="000000"/>
                </a:solidFill>
              </a:rPr>
              <a:pPr>
                <a:defRPr/>
              </a:pPr>
              <a:t>18</a:t>
            </a:fld>
            <a:endParaRPr lang="en-US" dirty="0">
              <a:solidFill>
                <a:srgbClr val="000000"/>
              </a:solidFill>
            </a:endParaRPr>
          </a:p>
        </p:txBody>
      </p:sp>
    </p:spTree>
    <p:extLst>
      <p:ext uri="{BB962C8B-B14F-4D97-AF65-F5344CB8AC3E}">
        <p14:creationId xmlns:p14="http://schemas.microsoft.com/office/powerpoint/2010/main" val="14678085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BCAF3F81-A487-F24B-8E27-ED4376D2AEB8}"/>
              </a:ext>
            </a:extLst>
          </p:cNvPr>
          <p:cNvCxnSpPr>
            <a:cxnSpLocks/>
          </p:cNvCxnSpPr>
          <p:nvPr userDrawn="1"/>
        </p:nvCxnSpPr>
        <p:spPr>
          <a:xfrm flipV="1">
            <a:off x="3563747" y="2828885"/>
            <a:ext cx="1" cy="1295416"/>
          </a:xfrm>
          <a:prstGeom prst="line">
            <a:avLst/>
          </a:prstGeom>
          <a:ln w="22225">
            <a:solidFill>
              <a:srgbClr val="24CDED"/>
            </a:solidFill>
          </a:ln>
        </p:spPr>
        <p:style>
          <a:lnRef idx="1">
            <a:schemeClr val="accent1"/>
          </a:lnRef>
          <a:fillRef idx="0">
            <a:schemeClr val="accent1"/>
          </a:fillRef>
          <a:effectRef idx="0">
            <a:schemeClr val="accent1"/>
          </a:effectRef>
          <a:fontRef idx="minor">
            <a:schemeClr val="tx1"/>
          </a:fontRef>
        </p:style>
      </p:cxnSp>
      <p:pic>
        <p:nvPicPr>
          <p:cNvPr id="11" name="Picture 10" descr="Logo, company name&#10;&#10;Description automatically generated">
            <a:extLst>
              <a:ext uri="{FF2B5EF4-FFF2-40B4-BE49-F238E27FC236}">
                <a16:creationId xmlns:a16="http://schemas.microsoft.com/office/drawing/2014/main" id="{BE81AC7F-71A3-3947-9B2A-5A9CD7AD1774}"/>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12957" t="37350" r="16536" b="42972"/>
          <a:stretch/>
        </p:blipFill>
        <p:spPr>
          <a:xfrm>
            <a:off x="311825" y="3135106"/>
            <a:ext cx="2832366" cy="682975"/>
          </a:xfrm>
          <a:prstGeom prst="rect">
            <a:avLst/>
          </a:prstGeom>
        </p:spPr>
      </p:pic>
      <p:sp>
        <p:nvSpPr>
          <p:cNvPr id="13" name="Text Placeholder 12">
            <a:extLst>
              <a:ext uri="{FF2B5EF4-FFF2-40B4-BE49-F238E27FC236}">
                <a16:creationId xmlns:a16="http://schemas.microsoft.com/office/drawing/2014/main" id="{48FC104A-5638-3A40-9C5E-A6ED6B1BD026}"/>
              </a:ext>
            </a:extLst>
          </p:cNvPr>
          <p:cNvSpPr>
            <a:spLocks noGrp="1"/>
          </p:cNvSpPr>
          <p:nvPr>
            <p:ph type="body" sz="quarter" idx="10" hasCustomPrompt="1"/>
          </p:nvPr>
        </p:nvSpPr>
        <p:spPr>
          <a:xfrm>
            <a:off x="3983305" y="2865127"/>
            <a:ext cx="3525603" cy="843953"/>
          </a:xfrm>
        </p:spPr>
        <p:txBody>
          <a:bodyPr>
            <a:normAutofit/>
          </a:bodyPr>
          <a:lstStyle>
            <a:lvl1pPr marL="0" indent="0">
              <a:buNone/>
              <a:defRPr sz="4000" b="0" i="0">
                <a:solidFill>
                  <a:srgbClr val="F26E5F"/>
                </a:solidFill>
                <a:latin typeface="Avenir Light" panose="020B0402020203020204" pitchFamily="34" charset="77"/>
              </a:defRPr>
            </a:lvl1pPr>
          </a:lstStyle>
          <a:p>
            <a:pPr lvl="0"/>
            <a:r>
              <a:rPr lang="en-US" dirty="0"/>
              <a:t>TITLE HERE</a:t>
            </a:r>
          </a:p>
        </p:txBody>
      </p:sp>
      <p:sp>
        <p:nvSpPr>
          <p:cNvPr id="14" name="Text Placeholder 12">
            <a:extLst>
              <a:ext uri="{FF2B5EF4-FFF2-40B4-BE49-F238E27FC236}">
                <a16:creationId xmlns:a16="http://schemas.microsoft.com/office/drawing/2014/main" id="{74B83BCB-B9FB-4746-A04D-E39120741D05}"/>
              </a:ext>
            </a:extLst>
          </p:cNvPr>
          <p:cNvSpPr>
            <a:spLocks noGrp="1"/>
          </p:cNvSpPr>
          <p:nvPr>
            <p:ph type="body" sz="quarter" idx="11" hasCustomPrompt="1"/>
          </p:nvPr>
        </p:nvSpPr>
        <p:spPr>
          <a:xfrm>
            <a:off x="3983305" y="3709080"/>
            <a:ext cx="3525603" cy="629456"/>
          </a:xfrm>
        </p:spPr>
        <p:txBody>
          <a:bodyPr>
            <a:normAutofit/>
          </a:bodyPr>
          <a:lstStyle>
            <a:lvl1pPr marL="0" indent="0">
              <a:buNone/>
              <a:defRPr sz="2400" b="0" i="0">
                <a:solidFill>
                  <a:schemeClr val="bg1"/>
                </a:solidFill>
                <a:latin typeface="Avenir Book" panose="02000503020000020003" pitchFamily="2" charset="0"/>
              </a:defRPr>
            </a:lvl1pPr>
          </a:lstStyle>
          <a:p>
            <a:pPr lvl="0"/>
            <a:r>
              <a:rPr lang="en-US" dirty="0"/>
              <a:t>APRIL 2021</a:t>
            </a:r>
          </a:p>
        </p:txBody>
      </p:sp>
    </p:spTree>
    <p:extLst>
      <p:ext uri="{BB962C8B-B14F-4D97-AF65-F5344CB8AC3E}">
        <p14:creationId xmlns:p14="http://schemas.microsoft.com/office/powerpoint/2010/main" val="1226813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s with Subhea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491E4F9-F28A-0C4E-9198-30F1379A82CF}"/>
              </a:ext>
            </a:extLst>
          </p:cNvPr>
          <p:cNvSpPr>
            <a:spLocks noGrp="1"/>
          </p:cNvSpPr>
          <p:nvPr>
            <p:ph type="sldNum" sz="quarter" idx="12"/>
          </p:nvPr>
        </p:nvSpPr>
        <p:spPr/>
        <p:txBody>
          <a:bodyPr/>
          <a:lstStyle/>
          <a:p>
            <a:fld id="{8AA50D94-AEAF-1646-AAFD-5FB90EDDBAF5}" type="slidenum">
              <a:rPr lang="en-US" smtClean="0"/>
              <a:t>‹#›</a:t>
            </a:fld>
            <a:endParaRPr lang="en-US"/>
          </a:p>
        </p:txBody>
      </p:sp>
      <p:sp>
        <p:nvSpPr>
          <p:cNvPr id="7" name="Text Placeholder 6">
            <a:extLst>
              <a:ext uri="{FF2B5EF4-FFF2-40B4-BE49-F238E27FC236}">
                <a16:creationId xmlns:a16="http://schemas.microsoft.com/office/drawing/2014/main" id="{01510E8A-6CAB-3C4C-9473-7C612AD615B8}"/>
              </a:ext>
            </a:extLst>
          </p:cNvPr>
          <p:cNvSpPr>
            <a:spLocks noGrp="1"/>
          </p:cNvSpPr>
          <p:nvPr>
            <p:ph type="body" sz="quarter" idx="13" hasCustomPrompt="1"/>
          </p:nvPr>
        </p:nvSpPr>
        <p:spPr>
          <a:xfrm>
            <a:off x="725488" y="1427149"/>
            <a:ext cx="5003508" cy="536445"/>
          </a:xfrm>
        </p:spPr>
        <p:txBody>
          <a:bodyPr anchor="ctr">
            <a:normAutofit/>
          </a:bodyPr>
          <a:lstStyle>
            <a:lvl1pPr marL="0" indent="0">
              <a:buNone/>
              <a:defRPr sz="2200" b="0" i="0">
                <a:solidFill>
                  <a:srgbClr val="442267"/>
                </a:solidFill>
                <a:latin typeface="Avenir Medium" panose="02000503020000020003" pitchFamily="2" charset="0"/>
              </a:defRPr>
            </a:lvl1pPr>
          </a:lstStyle>
          <a:p>
            <a:pPr lvl="0"/>
            <a:r>
              <a:rPr lang="en-US" dirty="0"/>
              <a:t>SUBHEADLINE</a:t>
            </a:r>
          </a:p>
        </p:txBody>
      </p:sp>
      <p:sp>
        <p:nvSpPr>
          <p:cNvPr id="8" name="Content Placeholder 2">
            <a:extLst>
              <a:ext uri="{FF2B5EF4-FFF2-40B4-BE49-F238E27FC236}">
                <a16:creationId xmlns:a16="http://schemas.microsoft.com/office/drawing/2014/main" id="{8134FA55-354D-3746-8073-1635576A3271}"/>
              </a:ext>
            </a:extLst>
          </p:cNvPr>
          <p:cNvSpPr>
            <a:spLocks noGrp="1"/>
          </p:cNvSpPr>
          <p:nvPr>
            <p:ph idx="1"/>
          </p:nvPr>
        </p:nvSpPr>
        <p:spPr>
          <a:xfrm>
            <a:off x="725234" y="2172245"/>
            <a:ext cx="5003762" cy="3561353"/>
          </a:xfrm>
        </p:spPr>
        <p:txBody>
          <a:bodyPr/>
          <a:lstStyle>
            <a:lvl1pPr>
              <a:defRPr>
                <a:solidFill>
                  <a:schemeClr val="tx1"/>
                </a:solidFill>
              </a:defRPr>
            </a:lvl1pPr>
            <a:lvl2pPr>
              <a:defRPr>
                <a:solidFill>
                  <a:schemeClr val="tx1"/>
                </a:solidFill>
              </a:defRPr>
            </a:lvl2pPr>
            <a:lvl3pPr>
              <a:defRPr>
                <a:solidFill>
                  <a:schemeClr val="tx1"/>
                </a:solidFill>
              </a:defRPr>
            </a:lvl3pPr>
          </a:lstStyle>
          <a:p>
            <a:pPr lvl="0"/>
            <a:r>
              <a:rPr lang="en-US" dirty="0"/>
              <a:t>Click to edit Master text styles</a:t>
            </a:r>
          </a:p>
          <a:p>
            <a:pPr lvl="1"/>
            <a:r>
              <a:rPr lang="en-US" dirty="0"/>
              <a:t>Second level</a:t>
            </a:r>
          </a:p>
          <a:p>
            <a:pPr lvl="2"/>
            <a:r>
              <a:rPr lang="en-US" dirty="0"/>
              <a:t>Third level</a:t>
            </a:r>
          </a:p>
        </p:txBody>
      </p:sp>
      <p:sp>
        <p:nvSpPr>
          <p:cNvPr id="10" name="Content Placeholder 2">
            <a:extLst>
              <a:ext uri="{FF2B5EF4-FFF2-40B4-BE49-F238E27FC236}">
                <a16:creationId xmlns:a16="http://schemas.microsoft.com/office/drawing/2014/main" id="{65D9D54B-17CF-1946-A5B0-69BF041EC62B}"/>
              </a:ext>
            </a:extLst>
          </p:cNvPr>
          <p:cNvSpPr>
            <a:spLocks noGrp="1"/>
          </p:cNvSpPr>
          <p:nvPr>
            <p:ph idx="15"/>
          </p:nvPr>
        </p:nvSpPr>
        <p:spPr>
          <a:xfrm>
            <a:off x="6096000" y="2172245"/>
            <a:ext cx="5257546" cy="3561353"/>
          </a:xfrm>
        </p:spPr>
        <p:txBody>
          <a:bodyPr/>
          <a:lstStyle>
            <a:lvl1pPr>
              <a:defRPr>
                <a:solidFill>
                  <a:schemeClr val="tx1"/>
                </a:solidFill>
              </a:defRPr>
            </a:lvl1pPr>
            <a:lvl2pPr>
              <a:defRPr>
                <a:solidFill>
                  <a:schemeClr val="tx1"/>
                </a:solidFill>
              </a:defRPr>
            </a:lvl2pPr>
            <a:lvl3pPr>
              <a:defRPr>
                <a:solidFill>
                  <a:schemeClr val="tx1"/>
                </a:solidFill>
              </a:defRPr>
            </a:lvl3pPr>
          </a:lstStyle>
          <a:p>
            <a:pPr lvl="0"/>
            <a:r>
              <a:rPr lang="en-US" dirty="0"/>
              <a:t>Click to edit Master text styles</a:t>
            </a:r>
          </a:p>
          <a:p>
            <a:pPr lvl="1"/>
            <a:r>
              <a:rPr lang="en-US" dirty="0"/>
              <a:t>Second level</a:t>
            </a:r>
          </a:p>
          <a:p>
            <a:pPr lvl="2"/>
            <a:r>
              <a:rPr lang="en-US" dirty="0"/>
              <a:t>Third level</a:t>
            </a:r>
          </a:p>
        </p:txBody>
      </p:sp>
      <p:sp>
        <p:nvSpPr>
          <p:cNvPr id="12" name="Text Placeholder 6">
            <a:extLst>
              <a:ext uri="{FF2B5EF4-FFF2-40B4-BE49-F238E27FC236}">
                <a16:creationId xmlns:a16="http://schemas.microsoft.com/office/drawing/2014/main" id="{8F6B9618-E568-FB4F-9918-00DE5B6F971D}"/>
              </a:ext>
            </a:extLst>
          </p:cNvPr>
          <p:cNvSpPr>
            <a:spLocks noGrp="1"/>
          </p:cNvSpPr>
          <p:nvPr>
            <p:ph type="body" sz="quarter" idx="16" hasCustomPrompt="1"/>
          </p:nvPr>
        </p:nvSpPr>
        <p:spPr>
          <a:xfrm>
            <a:off x="6039390" y="1427148"/>
            <a:ext cx="5314156" cy="536445"/>
          </a:xfrm>
        </p:spPr>
        <p:txBody>
          <a:bodyPr anchor="ctr">
            <a:normAutofit/>
          </a:bodyPr>
          <a:lstStyle>
            <a:lvl1pPr marL="0" indent="0">
              <a:buNone/>
              <a:defRPr sz="2200" b="0" i="0">
                <a:solidFill>
                  <a:srgbClr val="442267"/>
                </a:solidFill>
                <a:latin typeface="Avenir Medium" panose="02000503020000020003" pitchFamily="2" charset="0"/>
              </a:defRPr>
            </a:lvl1pPr>
          </a:lstStyle>
          <a:p>
            <a:pPr lvl="0"/>
            <a:r>
              <a:rPr lang="en-US" dirty="0"/>
              <a:t>SUBHEADLINE</a:t>
            </a:r>
          </a:p>
        </p:txBody>
      </p:sp>
      <p:sp>
        <p:nvSpPr>
          <p:cNvPr id="9" name="Title 1">
            <a:extLst>
              <a:ext uri="{FF2B5EF4-FFF2-40B4-BE49-F238E27FC236}">
                <a16:creationId xmlns:a16="http://schemas.microsoft.com/office/drawing/2014/main" id="{693D023B-5B59-F745-BB61-A1D0E1729513}"/>
              </a:ext>
            </a:extLst>
          </p:cNvPr>
          <p:cNvSpPr>
            <a:spLocks noGrp="1"/>
          </p:cNvSpPr>
          <p:nvPr>
            <p:ph type="title"/>
          </p:nvPr>
        </p:nvSpPr>
        <p:spPr>
          <a:xfrm>
            <a:off x="725234" y="159716"/>
            <a:ext cx="10515600" cy="837804"/>
          </a:xfrm>
        </p:spPr>
        <p:txBody>
          <a:bodyPr/>
          <a:lstStyle/>
          <a:p>
            <a:r>
              <a:rPr lang="en-US" dirty="0"/>
              <a:t>Click to edit Master title style</a:t>
            </a:r>
          </a:p>
        </p:txBody>
      </p:sp>
    </p:spTree>
    <p:extLst>
      <p:ext uri="{BB962C8B-B14F-4D97-AF65-F5344CB8AC3E}">
        <p14:creationId xmlns:p14="http://schemas.microsoft.com/office/powerpoint/2010/main" val="4112858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Side Callou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491E4F9-F28A-0C4E-9198-30F1379A82CF}"/>
              </a:ext>
            </a:extLst>
          </p:cNvPr>
          <p:cNvSpPr>
            <a:spLocks noGrp="1"/>
          </p:cNvSpPr>
          <p:nvPr>
            <p:ph type="sldNum" sz="quarter" idx="12"/>
          </p:nvPr>
        </p:nvSpPr>
        <p:spPr/>
        <p:txBody>
          <a:bodyPr/>
          <a:lstStyle/>
          <a:p>
            <a:fld id="{8AA50D94-AEAF-1646-AAFD-5FB90EDDBAF5}" type="slidenum">
              <a:rPr lang="en-US" smtClean="0"/>
              <a:t>‹#›</a:t>
            </a:fld>
            <a:endParaRPr lang="en-US"/>
          </a:p>
        </p:txBody>
      </p:sp>
      <p:sp>
        <p:nvSpPr>
          <p:cNvPr id="7" name="Text Placeholder 6">
            <a:extLst>
              <a:ext uri="{FF2B5EF4-FFF2-40B4-BE49-F238E27FC236}">
                <a16:creationId xmlns:a16="http://schemas.microsoft.com/office/drawing/2014/main" id="{01510E8A-6CAB-3C4C-9473-7C612AD615B8}"/>
              </a:ext>
            </a:extLst>
          </p:cNvPr>
          <p:cNvSpPr>
            <a:spLocks noGrp="1"/>
          </p:cNvSpPr>
          <p:nvPr>
            <p:ph type="body" sz="quarter" idx="13" hasCustomPrompt="1"/>
          </p:nvPr>
        </p:nvSpPr>
        <p:spPr>
          <a:xfrm>
            <a:off x="725488" y="1087080"/>
            <a:ext cx="10628312" cy="536445"/>
          </a:xfrm>
        </p:spPr>
        <p:txBody>
          <a:bodyPr anchor="ctr">
            <a:normAutofit/>
          </a:bodyPr>
          <a:lstStyle>
            <a:lvl1pPr marL="0" indent="0">
              <a:buNone/>
              <a:defRPr sz="2200">
                <a:solidFill>
                  <a:srgbClr val="442267"/>
                </a:solidFill>
              </a:defRPr>
            </a:lvl1pPr>
          </a:lstStyle>
          <a:p>
            <a:pPr lvl="0"/>
            <a:r>
              <a:rPr lang="en-US" dirty="0"/>
              <a:t>Page Subheadline</a:t>
            </a:r>
          </a:p>
        </p:txBody>
      </p:sp>
      <p:sp>
        <p:nvSpPr>
          <p:cNvPr id="8" name="Content Placeholder 2">
            <a:extLst>
              <a:ext uri="{FF2B5EF4-FFF2-40B4-BE49-F238E27FC236}">
                <a16:creationId xmlns:a16="http://schemas.microsoft.com/office/drawing/2014/main" id="{8134FA55-354D-3746-8073-1635576A3271}"/>
              </a:ext>
            </a:extLst>
          </p:cNvPr>
          <p:cNvSpPr>
            <a:spLocks noGrp="1"/>
          </p:cNvSpPr>
          <p:nvPr>
            <p:ph idx="1"/>
          </p:nvPr>
        </p:nvSpPr>
        <p:spPr>
          <a:xfrm>
            <a:off x="725234" y="1906386"/>
            <a:ext cx="5370766" cy="4121190"/>
          </a:xfrm>
        </p:spPr>
        <p:txBody>
          <a:bodyPr/>
          <a:lstStyle>
            <a:lvl1pPr>
              <a:defRPr>
                <a:solidFill>
                  <a:schemeClr val="tx1"/>
                </a:solidFill>
              </a:defRPr>
            </a:lvl1pPr>
            <a:lvl2pPr>
              <a:defRPr>
                <a:solidFill>
                  <a:schemeClr val="tx1"/>
                </a:solidFill>
              </a:defRPr>
            </a:lvl2pPr>
            <a:lvl3pPr>
              <a:defRPr>
                <a:solidFill>
                  <a:schemeClr val="tx1"/>
                </a:solidFill>
              </a:defRPr>
            </a:lvl3pPr>
          </a:lstStyle>
          <a:p>
            <a:pPr lvl="0"/>
            <a:r>
              <a:rPr lang="en-US" dirty="0"/>
              <a:t>Click to edit Master text styles</a:t>
            </a:r>
          </a:p>
          <a:p>
            <a:pPr lvl="1"/>
            <a:r>
              <a:rPr lang="en-US" dirty="0"/>
              <a:t>Second level</a:t>
            </a:r>
          </a:p>
          <a:p>
            <a:pPr lvl="2"/>
            <a:r>
              <a:rPr lang="en-US" dirty="0"/>
              <a:t>Third level</a:t>
            </a:r>
          </a:p>
        </p:txBody>
      </p:sp>
      <p:pic>
        <p:nvPicPr>
          <p:cNvPr id="9" name="Picture 8">
            <a:extLst>
              <a:ext uri="{FF2B5EF4-FFF2-40B4-BE49-F238E27FC236}">
                <a16:creationId xmlns:a16="http://schemas.microsoft.com/office/drawing/2014/main" id="{22ACB866-C9E9-D244-B932-5DFE8151305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
          <a:stretch/>
        </p:blipFill>
        <p:spPr>
          <a:xfrm>
            <a:off x="6319932" y="1906386"/>
            <a:ext cx="5003762" cy="4121190"/>
          </a:xfrm>
          <a:prstGeom prst="roundRect">
            <a:avLst>
              <a:gd name="adj" fmla="val 11233"/>
            </a:avLst>
          </a:prstGeom>
          <a:effectLst>
            <a:outerShdw blurRad="50800" dist="12700" dir="2700000" algn="tl" rotWithShape="0">
              <a:prstClr val="black">
                <a:alpha val="40000"/>
              </a:prstClr>
            </a:outerShdw>
          </a:effectLst>
        </p:spPr>
      </p:pic>
      <p:sp>
        <p:nvSpPr>
          <p:cNvPr id="11" name="Text Placeholder 10">
            <a:extLst>
              <a:ext uri="{FF2B5EF4-FFF2-40B4-BE49-F238E27FC236}">
                <a16:creationId xmlns:a16="http://schemas.microsoft.com/office/drawing/2014/main" id="{B0FB390E-1AE5-7849-A66B-35187B88D77B}"/>
              </a:ext>
            </a:extLst>
          </p:cNvPr>
          <p:cNvSpPr>
            <a:spLocks noGrp="1"/>
          </p:cNvSpPr>
          <p:nvPr>
            <p:ph type="body" sz="quarter" idx="14" hasCustomPrompt="1"/>
          </p:nvPr>
        </p:nvSpPr>
        <p:spPr>
          <a:xfrm>
            <a:off x="6820894" y="2416691"/>
            <a:ext cx="4001839" cy="2715146"/>
          </a:xfrm>
        </p:spPr>
        <p:txBody>
          <a:bodyPr>
            <a:normAutofit/>
          </a:bodyPr>
          <a:lstStyle>
            <a:lvl1pPr marL="285750" marR="0" indent="-28575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Char char="•"/>
              <a:tabLst/>
              <a:defRPr sz="1600" b="1" i="0">
                <a:solidFill>
                  <a:schemeClr val="bg1"/>
                </a:solidFill>
                <a:latin typeface="Avenir" panose="02000503020000020003" pitchFamily="2" charset="0"/>
              </a:defRPr>
            </a:lvl1pPr>
          </a:lstStyle>
          <a:p>
            <a:pPr lvl="0"/>
            <a:r>
              <a:rPr lang="en-US" dirty="0"/>
              <a:t>Lorem ipsum dolor sit amet, consectetuer adipiscing elit. </a:t>
            </a:r>
          </a:p>
          <a:p>
            <a:pPr marL="285750" marR="0" lvl="0" indent="-28575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Char char="•"/>
              <a:tabLst/>
              <a:defRPr/>
            </a:pPr>
            <a:r>
              <a:rPr lang="en-US" dirty="0"/>
              <a:t>Lorem ipsum dolor sit amet, </a:t>
            </a:r>
            <a:r>
              <a:rPr lang="en-US" dirty="0" err="1"/>
              <a:t>consectetuer</a:t>
            </a:r>
            <a:r>
              <a:rPr lang="en-US" dirty="0"/>
              <a:t> adipiscing elit. </a:t>
            </a:r>
          </a:p>
          <a:p>
            <a:pPr marL="285750" marR="0" lvl="0" indent="-28575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Char char="•"/>
              <a:tabLst/>
              <a:defRPr/>
            </a:pPr>
            <a:r>
              <a:rPr lang="en-US" dirty="0"/>
              <a:t>Lorem ipsum dolor sit amet, </a:t>
            </a:r>
            <a:r>
              <a:rPr lang="en-US" dirty="0" err="1"/>
              <a:t>consectetuer</a:t>
            </a:r>
            <a:r>
              <a:rPr lang="en-US" dirty="0"/>
              <a:t> adipiscing elit. </a:t>
            </a:r>
          </a:p>
          <a:p>
            <a:pPr lvl="0"/>
            <a:endParaRPr lang="en-US" dirty="0"/>
          </a:p>
        </p:txBody>
      </p:sp>
      <p:sp>
        <p:nvSpPr>
          <p:cNvPr id="10" name="Title 1">
            <a:extLst>
              <a:ext uri="{FF2B5EF4-FFF2-40B4-BE49-F238E27FC236}">
                <a16:creationId xmlns:a16="http://schemas.microsoft.com/office/drawing/2014/main" id="{93357DF8-A300-4A46-9041-1F43A7038C7F}"/>
              </a:ext>
            </a:extLst>
          </p:cNvPr>
          <p:cNvSpPr>
            <a:spLocks noGrp="1"/>
          </p:cNvSpPr>
          <p:nvPr>
            <p:ph type="title"/>
          </p:nvPr>
        </p:nvSpPr>
        <p:spPr>
          <a:xfrm>
            <a:off x="725234" y="159716"/>
            <a:ext cx="10515600" cy="837804"/>
          </a:xfrm>
        </p:spPr>
        <p:txBody>
          <a:bodyPr/>
          <a:lstStyle/>
          <a:p>
            <a:r>
              <a:rPr lang="en-US" dirty="0"/>
              <a:t>Click to edit Master title style</a:t>
            </a:r>
          </a:p>
        </p:txBody>
      </p:sp>
    </p:spTree>
    <p:extLst>
      <p:ext uri="{BB962C8B-B14F-4D97-AF65-F5344CB8AC3E}">
        <p14:creationId xmlns:p14="http://schemas.microsoft.com/office/powerpoint/2010/main" val="378516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ide Callout with Four content and Icons">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7F246978-1B4D-D74A-83CA-5D85C85ECCC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
          <a:stretch/>
        </p:blipFill>
        <p:spPr>
          <a:xfrm>
            <a:off x="725234" y="1906386"/>
            <a:ext cx="4111302" cy="4037901"/>
          </a:xfrm>
          <a:prstGeom prst="roundRect">
            <a:avLst>
              <a:gd name="adj" fmla="val 11233"/>
            </a:avLst>
          </a:prstGeom>
          <a:effectLst>
            <a:outerShdw blurRad="50800" dist="12700" dir="2700000" algn="tl" rotWithShape="0">
              <a:prstClr val="black">
                <a:alpha val="40000"/>
              </a:prstClr>
            </a:outerShdw>
          </a:effectLst>
        </p:spPr>
      </p:pic>
      <p:sp>
        <p:nvSpPr>
          <p:cNvPr id="6" name="Slide Number Placeholder 5">
            <a:extLst>
              <a:ext uri="{FF2B5EF4-FFF2-40B4-BE49-F238E27FC236}">
                <a16:creationId xmlns:a16="http://schemas.microsoft.com/office/drawing/2014/main" id="{A491E4F9-F28A-0C4E-9198-30F1379A82CF}"/>
              </a:ext>
            </a:extLst>
          </p:cNvPr>
          <p:cNvSpPr>
            <a:spLocks noGrp="1"/>
          </p:cNvSpPr>
          <p:nvPr>
            <p:ph type="sldNum" sz="quarter" idx="12"/>
          </p:nvPr>
        </p:nvSpPr>
        <p:spPr/>
        <p:txBody>
          <a:bodyPr/>
          <a:lstStyle/>
          <a:p>
            <a:fld id="{8AA50D94-AEAF-1646-AAFD-5FB90EDDBAF5}" type="slidenum">
              <a:rPr lang="en-US" smtClean="0"/>
              <a:t>‹#›</a:t>
            </a:fld>
            <a:endParaRPr lang="en-US"/>
          </a:p>
        </p:txBody>
      </p:sp>
      <p:sp>
        <p:nvSpPr>
          <p:cNvPr id="7" name="Text Placeholder 6">
            <a:extLst>
              <a:ext uri="{FF2B5EF4-FFF2-40B4-BE49-F238E27FC236}">
                <a16:creationId xmlns:a16="http://schemas.microsoft.com/office/drawing/2014/main" id="{01510E8A-6CAB-3C4C-9473-7C612AD615B8}"/>
              </a:ext>
            </a:extLst>
          </p:cNvPr>
          <p:cNvSpPr>
            <a:spLocks noGrp="1"/>
          </p:cNvSpPr>
          <p:nvPr>
            <p:ph type="body" sz="quarter" idx="13" hasCustomPrompt="1"/>
          </p:nvPr>
        </p:nvSpPr>
        <p:spPr>
          <a:xfrm>
            <a:off x="725488" y="1087080"/>
            <a:ext cx="10628312" cy="536445"/>
          </a:xfrm>
        </p:spPr>
        <p:txBody>
          <a:bodyPr anchor="ctr">
            <a:normAutofit/>
          </a:bodyPr>
          <a:lstStyle>
            <a:lvl1pPr marL="0" indent="0">
              <a:buNone/>
              <a:defRPr sz="2200">
                <a:solidFill>
                  <a:srgbClr val="442267"/>
                </a:solidFill>
              </a:defRPr>
            </a:lvl1pPr>
          </a:lstStyle>
          <a:p>
            <a:pPr lvl="0"/>
            <a:r>
              <a:rPr lang="en-US" dirty="0"/>
              <a:t>Page Subheadline</a:t>
            </a:r>
          </a:p>
        </p:txBody>
      </p:sp>
      <p:sp>
        <p:nvSpPr>
          <p:cNvPr id="10" name="Text Placeholder 10">
            <a:extLst>
              <a:ext uri="{FF2B5EF4-FFF2-40B4-BE49-F238E27FC236}">
                <a16:creationId xmlns:a16="http://schemas.microsoft.com/office/drawing/2014/main" id="{900452A5-8CBB-5C48-8DB7-FE8792350C4C}"/>
              </a:ext>
            </a:extLst>
          </p:cNvPr>
          <p:cNvSpPr>
            <a:spLocks noGrp="1"/>
          </p:cNvSpPr>
          <p:nvPr>
            <p:ph type="body" sz="quarter" idx="14" hasCustomPrompt="1"/>
          </p:nvPr>
        </p:nvSpPr>
        <p:spPr>
          <a:xfrm>
            <a:off x="966189" y="2470532"/>
            <a:ext cx="3629392" cy="2909608"/>
          </a:xfrm>
        </p:spPr>
        <p:txBody>
          <a:bodyPr>
            <a:normAutofit/>
          </a:bodyPr>
          <a:lstStyle>
            <a:lvl1pPr marL="285750" marR="0" indent="-28575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Char char="•"/>
              <a:tabLst/>
              <a:defRPr sz="1600" b="1" i="0">
                <a:solidFill>
                  <a:schemeClr val="bg1"/>
                </a:solidFill>
                <a:latin typeface="Avenir" panose="02000503020000020003" pitchFamily="2" charset="0"/>
              </a:defRPr>
            </a:lvl1pPr>
          </a:lstStyle>
          <a:p>
            <a:pPr lvl="0"/>
            <a:r>
              <a:rPr lang="en-US" dirty="0"/>
              <a:t>Lorem ipsum dolor sit amet, consectetuer adipiscing elit. </a:t>
            </a:r>
          </a:p>
          <a:p>
            <a:pPr marL="285750" marR="0" lvl="0" indent="-28575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Char char="•"/>
              <a:tabLst/>
              <a:defRPr/>
            </a:pPr>
            <a:r>
              <a:rPr lang="en-US" dirty="0"/>
              <a:t>Lorem ipsum dolor sit amet, </a:t>
            </a:r>
            <a:r>
              <a:rPr lang="en-US" dirty="0" err="1"/>
              <a:t>consectetuer</a:t>
            </a:r>
            <a:r>
              <a:rPr lang="en-US" dirty="0"/>
              <a:t> adipiscing elit. </a:t>
            </a:r>
          </a:p>
          <a:p>
            <a:pPr marL="285750" marR="0" lvl="0" indent="-28575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Char char="•"/>
              <a:tabLst/>
              <a:defRPr/>
            </a:pPr>
            <a:r>
              <a:rPr lang="en-US" dirty="0"/>
              <a:t>Lorem ipsum dolor sit amet, </a:t>
            </a:r>
            <a:r>
              <a:rPr lang="en-US" dirty="0" err="1"/>
              <a:t>consectetuer</a:t>
            </a:r>
            <a:r>
              <a:rPr lang="en-US" dirty="0"/>
              <a:t> adipiscing elit. </a:t>
            </a:r>
          </a:p>
          <a:p>
            <a:pPr marL="285750" marR="0" lvl="0" indent="-28575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Char char="•"/>
              <a:tabLst/>
              <a:defRPr/>
            </a:pPr>
            <a:r>
              <a:rPr lang="en-US" dirty="0"/>
              <a:t>Lorem ipsum dolor sit amet, </a:t>
            </a:r>
            <a:r>
              <a:rPr lang="en-US" dirty="0" err="1"/>
              <a:t>consectetuer</a:t>
            </a:r>
            <a:r>
              <a:rPr lang="en-US" dirty="0"/>
              <a:t> adipiscing elit. </a:t>
            </a:r>
          </a:p>
          <a:p>
            <a:pPr marL="285750" marR="0" lvl="0" indent="-28575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Char char="•"/>
              <a:tabLst/>
              <a:defRPr/>
            </a:pPr>
            <a:r>
              <a:rPr lang="en-US" dirty="0"/>
              <a:t>Lorem ipsum dolor sit amet, </a:t>
            </a:r>
            <a:r>
              <a:rPr lang="en-US" dirty="0" err="1"/>
              <a:t>consectetuer</a:t>
            </a:r>
            <a:r>
              <a:rPr lang="en-US" dirty="0"/>
              <a:t> adipiscing elit. </a:t>
            </a:r>
          </a:p>
          <a:p>
            <a:pPr lvl="0"/>
            <a:endParaRPr lang="en-US" dirty="0"/>
          </a:p>
          <a:p>
            <a:pPr lvl="0"/>
            <a:endParaRPr lang="en-US" dirty="0"/>
          </a:p>
        </p:txBody>
      </p:sp>
      <p:cxnSp>
        <p:nvCxnSpPr>
          <p:cNvPr id="4" name="Straight Connector 3">
            <a:extLst>
              <a:ext uri="{FF2B5EF4-FFF2-40B4-BE49-F238E27FC236}">
                <a16:creationId xmlns:a16="http://schemas.microsoft.com/office/drawing/2014/main" id="{9C388AA0-9F11-3F45-9F1C-1B8F12ED9ABB}"/>
              </a:ext>
            </a:extLst>
          </p:cNvPr>
          <p:cNvCxnSpPr>
            <a:cxnSpLocks/>
          </p:cNvCxnSpPr>
          <p:nvPr userDrawn="1"/>
        </p:nvCxnSpPr>
        <p:spPr>
          <a:xfrm>
            <a:off x="6057125" y="1906386"/>
            <a:ext cx="0" cy="703022"/>
          </a:xfrm>
          <a:prstGeom prst="line">
            <a:avLst/>
          </a:prstGeom>
          <a:ln w="25400">
            <a:solidFill>
              <a:srgbClr val="24CDED"/>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BF6FCD1-9FD9-8B4B-B991-16D29D6E99C8}"/>
              </a:ext>
            </a:extLst>
          </p:cNvPr>
          <p:cNvCxnSpPr>
            <a:cxnSpLocks/>
          </p:cNvCxnSpPr>
          <p:nvPr userDrawn="1"/>
        </p:nvCxnSpPr>
        <p:spPr>
          <a:xfrm>
            <a:off x="6057125" y="3045775"/>
            <a:ext cx="0" cy="703022"/>
          </a:xfrm>
          <a:prstGeom prst="line">
            <a:avLst/>
          </a:prstGeom>
          <a:ln w="25400">
            <a:solidFill>
              <a:srgbClr val="24CDED"/>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828E5B5-DA8E-F24F-9AA7-AF28AD2CC566}"/>
              </a:ext>
            </a:extLst>
          </p:cNvPr>
          <p:cNvCxnSpPr>
            <a:cxnSpLocks/>
          </p:cNvCxnSpPr>
          <p:nvPr userDrawn="1"/>
        </p:nvCxnSpPr>
        <p:spPr>
          <a:xfrm>
            <a:off x="6057125" y="4185164"/>
            <a:ext cx="0" cy="703022"/>
          </a:xfrm>
          <a:prstGeom prst="line">
            <a:avLst/>
          </a:prstGeom>
          <a:ln w="25400">
            <a:solidFill>
              <a:srgbClr val="24CDED"/>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C267DCF-74D2-B746-81E0-027E3869CBD1}"/>
              </a:ext>
            </a:extLst>
          </p:cNvPr>
          <p:cNvCxnSpPr>
            <a:cxnSpLocks/>
          </p:cNvCxnSpPr>
          <p:nvPr userDrawn="1"/>
        </p:nvCxnSpPr>
        <p:spPr>
          <a:xfrm>
            <a:off x="6057125" y="5324554"/>
            <a:ext cx="0" cy="703022"/>
          </a:xfrm>
          <a:prstGeom prst="line">
            <a:avLst/>
          </a:prstGeom>
          <a:ln w="25400">
            <a:solidFill>
              <a:srgbClr val="24CDED"/>
            </a:solidFill>
          </a:ln>
        </p:spPr>
        <p:style>
          <a:lnRef idx="1">
            <a:schemeClr val="accent1"/>
          </a:lnRef>
          <a:fillRef idx="0">
            <a:schemeClr val="accent1"/>
          </a:fillRef>
          <a:effectRef idx="0">
            <a:schemeClr val="accent1"/>
          </a:effectRef>
          <a:fontRef idx="minor">
            <a:schemeClr val="tx1"/>
          </a:fontRef>
        </p:style>
      </p:cxnSp>
      <p:sp>
        <p:nvSpPr>
          <p:cNvPr id="17" name="Picture Placeholder 16">
            <a:extLst>
              <a:ext uri="{FF2B5EF4-FFF2-40B4-BE49-F238E27FC236}">
                <a16:creationId xmlns:a16="http://schemas.microsoft.com/office/drawing/2014/main" id="{94776097-1426-6E49-8228-EAA806E52663}"/>
              </a:ext>
            </a:extLst>
          </p:cNvPr>
          <p:cNvSpPr>
            <a:spLocks noGrp="1"/>
          </p:cNvSpPr>
          <p:nvPr>
            <p:ph type="pic" sz="quarter" idx="15" hasCustomPrompt="1"/>
          </p:nvPr>
        </p:nvSpPr>
        <p:spPr>
          <a:xfrm>
            <a:off x="5162460" y="2100848"/>
            <a:ext cx="671513" cy="314098"/>
          </a:xfrm>
        </p:spPr>
        <p:txBody>
          <a:bodyPr>
            <a:normAutofit/>
          </a:bodyPr>
          <a:lstStyle>
            <a:lvl1pPr marL="0" indent="0">
              <a:buNone/>
              <a:defRPr sz="1400">
                <a:solidFill>
                  <a:schemeClr val="tx1"/>
                </a:solidFill>
              </a:defRPr>
            </a:lvl1pPr>
          </a:lstStyle>
          <a:p>
            <a:r>
              <a:rPr lang="en-US" dirty="0"/>
              <a:t>ICON</a:t>
            </a:r>
          </a:p>
        </p:txBody>
      </p:sp>
      <p:sp>
        <p:nvSpPr>
          <p:cNvPr id="18" name="Picture Placeholder 16">
            <a:extLst>
              <a:ext uri="{FF2B5EF4-FFF2-40B4-BE49-F238E27FC236}">
                <a16:creationId xmlns:a16="http://schemas.microsoft.com/office/drawing/2014/main" id="{C3687F2F-06EF-9B4D-913B-A4F0F87A20D0}"/>
              </a:ext>
            </a:extLst>
          </p:cNvPr>
          <p:cNvSpPr>
            <a:spLocks noGrp="1"/>
          </p:cNvSpPr>
          <p:nvPr>
            <p:ph type="pic" sz="quarter" idx="16" hasCustomPrompt="1"/>
          </p:nvPr>
        </p:nvSpPr>
        <p:spPr>
          <a:xfrm>
            <a:off x="5162460" y="3271951"/>
            <a:ext cx="671513" cy="314098"/>
          </a:xfrm>
        </p:spPr>
        <p:txBody>
          <a:bodyPr>
            <a:normAutofit/>
          </a:bodyPr>
          <a:lstStyle>
            <a:lvl1pPr marL="0" indent="0">
              <a:buNone/>
              <a:defRPr sz="1400">
                <a:solidFill>
                  <a:schemeClr val="tx1"/>
                </a:solidFill>
              </a:defRPr>
            </a:lvl1pPr>
          </a:lstStyle>
          <a:p>
            <a:r>
              <a:rPr lang="en-US" dirty="0"/>
              <a:t>ICON</a:t>
            </a:r>
          </a:p>
        </p:txBody>
      </p:sp>
      <p:sp>
        <p:nvSpPr>
          <p:cNvPr id="19" name="Picture Placeholder 16">
            <a:extLst>
              <a:ext uri="{FF2B5EF4-FFF2-40B4-BE49-F238E27FC236}">
                <a16:creationId xmlns:a16="http://schemas.microsoft.com/office/drawing/2014/main" id="{A45C53B9-A671-C64F-B7B8-4F606CF332FF}"/>
              </a:ext>
            </a:extLst>
          </p:cNvPr>
          <p:cNvSpPr>
            <a:spLocks noGrp="1"/>
          </p:cNvSpPr>
          <p:nvPr>
            <p:ph type="pic" sz="quarter" idx="17" hasCustomPrompt="1"/>
          </p:nvPr>
        </p:nvSpPr>
        <p:spPr>
          <a:xfrm>
            <a:off x="5162459" y="4379626"/>
            <a:ext cx="671513" cy="314098"/>
          </a:xfrm>
        </p:spPr>
        <p:txBody>
          <a:bodyPr>
            <a:normAutofit/>
          </a:bodyPr>
          <a:lstStyle>
            <a:lvl1pPr marL="0" indent="0">
              <a:buNone/>
              <a:defRPr sz="1400">
                <a:solidFill>
                  <a:schemeClr val="tx1"/>
                </a:solidFill>
              </a:defRPr>
            </a:lvl1pPr>
          </a:lstStyle>
          <a:p>
            <a:r>
              <a:rPr lang="en-US" dirty="0"/>
              <a:t>ICON</a:t>
            </a:r>
          </a:p>
        </p:txBody>
      </p:sp>
      <p:sp>
        <p:nvSpPr>
          <p:cNvPr id="20" name="Picture Placeholder 16">
            <a:extLst>
              <a:ext uri="{FF2B5EF4-FFF2-40B4-BE49-F238E27FC236}">
                <a16:creationId xmlns:a16="http://schemas.microsoft.com/office/drawing/2014/main" id="{09613670-8302-4546-80A5-2E5E00FACF9D}"/>
              </a:ext>
            </a:extLst>
          </p:cNvPr>
          <p:cNvSpPr>
            <a:spLocks noGrp="1"/>
          </p:cNvSpPr>
          <p:nvPr>
            <p:ph type="pic" sz="quarter" idx="18" hasCustomPrompt="1"/>
          </p:nvPr>
        </p:nvSpPr>
        <p:spPr>
          <a:xfrm>
            <a:off x="5162458" y="5519016"/>
            <a:ext cx="671513" cy="314098"/>
          </a:xfrm>
        </p:spPr>
        <p:txBody>
          <a:bodyPr>
            <a:normAutofit/>
          </a:bodyPr>
          <a:lstStyle>
            <a:lvl1pPr marL="0" indent="0">
              <a:buNone/>
              <a:defRPr sz="1400">
                <a:solidFill>
                  <a:schemeClr val="tx1"/>
                </a:solidFill>
              </a:defRPr>
            </a:lvl1pPr>
          </a:lstStyle>
          <a:p>
            <a:r>
              <a:rPr lang="en-US" dirty="0"/>
              <a:t>ICON</a:t>
            </a:r>
          </a:p>
        </p:txBody>
      </p:sp>
      <p:sp>
        <p:nvSpPr>
          <p:cNvPr id="21" name="Picture Placeholder 16">
            <a:extLst>
              <a:ext uri="{FF2B5EF4-FFF2-40B4-BE49-F238E27FC236}">
                <a16:creationId xmlns:a16="http://schemas.microsoft.com/office/drawing/2014/main" id="{8ACB16A9-55F5-2048-8A34-141BD8707A57}"/>
              </a:ext>
            </a:extLst>
          </p:cNvPr>
          <p:cNvSpPr>
            <a:spLocks noGrp="1"/>
          </p:cNvSpPr>
          <p:nvPr>
            <p:ph type="pic" sz="quarter" idx="19" hasCustomPrompt="1"/>
          </p:nvPr>
        </p:nvSpPr>
        <p:spPr>
          <a:xfrm>
            <a:off x="6280278" y="1963938"/>
            <a:ext cx="5073268" cy="536444"/>
          </a:xfrm>
        </p:spPr>
        <p:txBody>
          <a:bodyPr>
            <a:normAutofit/>
          </a:bodyPr>
          <a:lstStyle>
            <a:lvl1pPr marL="0" indent="0">
              <a:buNone/>
              <a:defRPr sz="1600">
                <a:solidFill>
                  <a:schemeClr val="tx1"/>
                </a:solidFill>
              </a:defRPr>
            </a:lvl1pPr>
          </a:lstStyle>
          <a:p>
            <a:r>
              <a:rPr lang="en-US" dirty="0"/>
              <a:t>Lorem ipsum dolor sit amet, consectetuer adipiscing elit. Maecenas </a:t>
            </a:r>
            <a:r>
              <a:rPr lang="en-US" dirty="0" err="1"/>
              <a:t>porttitor</a:t>
            </a:r>
            <a:r>
              <a:rPr lang="en-US" dirty="0"/>
              <a:t>. </a:t>
            </a:r>
          </a:p>
        </p:txBody>
      </p:sp>
      <p:sp>
        <p:nvSpPr>
          <p:cNvPr id="22" name="Picture Placeholder 16">
            <a:extLst>
              <a:ext uri="{FF2B5EF4-FFF2-40B4-BE49-F238E27FC236}">
                <a16:creationId xmlns:a16="http://schemas.microsoft.com/office/drawing/2014/main" id="{F0114961-11BB-C341-82D6-8B633DEAE5D7}"/>
              </a:ext>
            </a:extLst>
          </p:cNvPr>
          <p:cNvSpPr>
            <a:spLocks noGrp="1"/>
          </p:cNvSpPr>
          <p:nvPr>
            <p:ph type="pic" sz="quarter" idx="20" hasCustomPrompt="1"/>
          </p:nvPr>
        </p:nvSpPr>
        <p:spPr>
          <a:xfrm>
            <a:off x="6280278" y="3160778"/>
            <a:ext cx="5073268" cy="536444"/>
          </a:xfrm>
        </p:spPr>
        <p:txBody>
          <a:bodyPr>
            <a:normAutofit/>
          </a:bodyPr>
          <a:lstStyle>
            <a:lvl1pPr marL="0" indent="0">
              <a:buNone/>
              <a:defRPr sz="1600">
                <a:solidFill>
                  <a:schemeClr val="tx1"/>
                </a:solidFill>
              </a:defRPr>
            </a:lvl1pPr>
          </a:lstStyle>
          <a:p>
            <a:r>
              <a:rPr lang="en-US" dirty="0"/>
              <a:t>Lorem ipsum dolor sit amet, consectetuer adipiscing elit. Maecenas </a:t>
            </a:r>
            <a:r>
              <a:rPr lang="en-US" dirty="0" err="1"/>
              <a:t>porttitor</a:t>
            </a:r>
            <a:r>
              <a:rPr lang="en-US" dirty="0"/>
              <a:t>. </a:t>
            </a:r>
          </a:p>
        </p:txBody>
      </p:sp>
      <p:sp>
        <p:nvSpPr>
          <p:cNvPr id="23" name="Picture Placeholder 16">
            <a:extLst>
              <a:ext uri="{FF2B5EF4-FFF2-40B4-BE49-F238E27FC236}">
                <a16:creationId xmlns:a16="http://schemas.microsoft.com/office/drawing/2014/main" id="{F13AA720-87B3-2246-9CB0-78541B97E450}"/>
              </a:ext>
            </a:extLst>
          </p:cNvPr>
          <p:cNvSpPr>
            <a:spLocks noGrp="1"/>
          </p:cNvSpPr>
          <p:nvPr>
            <p:ph type="pic" sz="quarter" idx="21" hasCustomPrompt="1"/>
          </p:nvPr>
        </p:nvSpPr>
        <p:spPr>
          <a:xfrm>
            <a:off x="6280278" y="4268453"/>
            <a:ext cx="5073268" cy="536444"/>
          </a:xfrm>
        </p:spPr>
        <p:txBody>
          <a:bodyPr>
            <a:normAutofit/>
          </a:bodyPr>
          <a:lstStyle>
            <a:lvl1pPr marL="0" indent="0">
              <a:buNone/>
              <a:defRPr sz="1600">
                <a:solidFill>
                  <a:schemeClr val="tx1"/>
                </a:solidFill>
              </a:defRPr>
            </a:lvl1pPr>
          </a:lstStyle>
          <a:p>
            <a:r>
              <a:rPr lang="en-US" dirty="0"/>
              <a:t>Lorem ipsum dolor sit amet, consectetuer adipiscing elit. Maecenas </a:t>
            </a:r>
            <a:r>
              <a:rPr lang="en-US" dirty="0" err="1"/>
              <a:t>porttitor</a:t>
            </a:r>
            <a:r>
              <a:rPr lang="en-US" dirty="0"/>
              <a:t>. </a:t>
            </a:r>
          </a:p>
        </p:txBody>
      </p:sp>
      <p:sp>
        <p:nvSpPr>
          <p:cNvPr id="24" name="Picture Placeholder 16">
            <a:extLst>
              <a:ext uri="{FF2B5EF4-FFF2-40B4-BE49-F238E27FC236}">
                <a16:creationId xmlns:a16="http://schemas.microsoft.com/office/drawing/2014/main" id="{073CEBE0-E481-B246-9A4E-4DC46C0D8106}"/>
              </a:ext>
            </a:extLst>
          </p:cNvPr>
          <p:cNvSpPr>
            <a:spLocks noGrp="1"/>
          </p:cNvSpPr>
          <p:nvPr>
            <p:ph type="pic" sz="quarter" idx="22" hasCustomPrompt="1"/>
          </p:nvPr>
        </p:nvSpPr>
        <p:spPr>
          <a:xfrm>
            <a:off x="6280278" y="5407843"/>
            <a:ext cx="5073268" cy="536444"/>
          </a:xfrm>
        </p:spPr>
        <p:txBody>
          <a:bodyPr>
            <a:normAutofit/>
          </a:bodyPr>
          <a:lstStyle>
            <a:lvl1pPr marL="0" indent="0">
              <a:buNone/>
              <a:defRPr sz="1600">
                <a:solidFill>
                  <a:schemeClr val="tx1"/>
                </a:solidFill>
              </a:defRPr>
            </a:lvl1pPr>
          </a:lstStyle>
          <a:p>
            <a:r>
              <a:rPr lang="en-US" dirty="0"/>
              <a:t>Lorem ipsum dolor sit amet, consectetuer adipiscing elit. Maecenas </a:t>
            </a:r>
            <a:r>
              <a:rPr lang="en-US" dirty="0" err="1"/>
              <a:t>porttitor</a:t>
            </a:r>
            <a:r>
              <a:rPr lang="en-US" dirty="0"/>
              <a:t>. </a:t>
            </a:r>
          </a:p>
        </p:txBody>
      </p:sp>
      <p:sp>
        <p:nvSpPr>
          <p:cNvPr id="25" name="Title 1">
            <a:extLst>
              <a:ext uri="{FF2B5EF4-FFF2-40B4-BE49-F238E27FC236}">
                <a16:creationId xmlns:a16="http://schemas.microsoft.com/office/drawing/2014/main" id="{B0AB2C3D-4C92-0B4A-8827-CD271EB66005}"/>
              </a:ext>
            </a:extLst>
          </p:cNvPr>
          <p:cNvSpPr>
            <a:spLocks noGrp="1"/>
          </p:cNvSpPr>
          <p:nvPr>
            <p:ph type="title"/>
          </p:nvPr>
        </p:nvSpPr>
        <p:spPr>
          <a:xfrm>
            <a:off x="725234" y="159716"/>
            <a:ext cx="10515600" cy="837804"/>
          </a:xfrm>
        </p:spPr>
        <p:txBody>
          <a:bodyPr/>
          <a:lstStyle/>
          <a:p>
            <a:r>
              <a:rPr lang="en-US" dirty="0"/>
              <a:t>Click to edit Master title style</a:t>
            </a:r>
          </a:p>
        </p:txBody>
      </p:sp>
    </p:spTree>
    <p:extLst>
      <p:ext uri="{BB962C8B-B14F-4D97-AF65-F5344CB8AC3E}">
        <p14:creationId xmlns:p14="http://schemas.microsoft.com/office/powerpoint/2010/main" val="2047112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allout with 4 Content and Icon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2ACB866-C9E9-D244-B932-5DFE8151305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
          <a:stretch/>
        </p:blipFill>
        <p:spPr>
          <a:xfrm>
            <a:off x="742968" y="1295744"/>
            <a:ext cx="10628311" cy="1365565"/>
          </a:xfrm>
          <a:prstGeom prst="roundRect">
            <a:avLst/>
          </a:prstGeom>
          <a:effectLst>
            <a:outerShdw blurRad="50800" dist="12700" dir="2700000" algn="tl" rotWithShape="0">
              <a:prstClr val="black">
                <a:alpha val="40000"/>
              </a:prstClr>
            </a:outerShdw>
          </a:effectLst>
        </p:spPr>
      </p:pic>
      <p:sp>
        <p:nvSpPr>
          <p:cNvPr id="6" name="Slide Number Placeholder 5">
            <a:extLst>
              <a:ext uri="{FF2B5EF4-FFF2-40B4-BE49-F238E27FC236}">
                <a16:creationId xmlns:a16="http://schemas.microsoft.com/office/drawing/2014/main" id="{A491E4F9-F28A-0C4E-9198-30F1379A82CF}"/>
              </a:ext>
            </a:extLst>
          </p:cNvPr>
          <p:cNvSpPr>
            <a:spLocks noGrp="1"/>
          </p:cNvSpPr>
          <p:nvPr>
            <p:ph type="sldNum" sz="quarter" idx="12"/>
          </p:nvPr>
        </p:nvSpPr>
        <p:spPr/>
        <p:txBody>
          <a:bodyPr/>
          <a:lstStyle/>
          <a:p>
            <a:fld id="{8AA50D94-AEAF-1646-AAFD-5FB90EDDBAF5}" type="slidenum">
              <a:rPr lang="en-US" smtClean="0"/>
              <a:t>‹#›</a:t>
            </a:fld>
            <a:endParaRPr lang="en-US"/>
          </a:p>
        </p:txBody>
      </p:sp>
      <p:sp>
        <p:nvSpPr>
          <p:cNvPr id="10" name="Text Placeholder 10">
            <a:extLst>
              <a:ext uri="{FF2B5EF4-FFF2-40B4-BE49-F238E27FC236}">
                <a16:creationId xmlns:a16="http://schemas.microsoft.com/office/drawing/2014/main" id="{900452A5-8CBB-5C48-8DB7-FE8792350C4C}"/>
              </a:ext>
            </a:extLst>
          </p:cNvPr>
          <p:cNvSpPr>
            <a:spLocks noGrp="1"/>
          </p:cNvSpPr>
          <p:nvPr>
            <p:ph type="body" sz="quarter" idx="14" hasCustomPrompt="1"/>
          </p:nvPr>
        </p:nvSpPr>
        <p:spPr>
          <a:xfrm>
            <a:off x="1008722" y="1661159"/>
            <a:ext cx="10174555" cy="634734"/>
          </a:xfrm>
        </p:spPr>
        <p:txBody>
          <a:bodyPr>
            <a:normAutofit/>
          </a:bodyPr>
          <a:lstStyle>
            <a:lvl1pPr marL="285750" marR="0" indent="-28575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Char char="•"/>
              <a:tabLst/>
              <a:defRPr sz="1600" b="1" i="0">
                <a:solidFill>
                  <a:schemeClr val="bg1"/>
                </a:solidFill>
                <a:latin typeface="Avenir" panose="02000503020000020003" pitchFamily="2" charset="0"/>
              </a:defRPr>
            </a:lvl1pPr>
          </a:lstStyle>
          <a:p>
            <a:pPr lvl="0"/>
            <a:r>
              <a:rPr lang="en-US" dirty="0"/>
              <a:t>Lorem ipsum dolor sit amet, consectetuer adipiscing elit. Maecenas porttitor congue massa. Fusce posuere, magna sed pulvinar ultricies, purus lectus malesuada libero, sit amet commodo magna eros.</a:t>
            </a:r>
          </a:p>
        </p:txBody>
      </p:sp>
      <p:cxnSp>
        <p:nvCxnSpPr>
          <p:cNvPr id="12" name="Straight Connector 11">
            <a:extLst>
              <a:ext uri="{FF2B5EF4-FFF2-40B4-BE49-F238E27FC236}">
                <a16:creationId xmlns:a16="http://schemas.microsoft.com/office/drawing/2014/main" id="{3BF6FCD1-9FD9-8B4B-B991-16D29D6E99C8}"/>
              </a:ext>
            </a:extLst>
          </p:cNvPr>
          <p:cNvCxnSpPr>
            <a:cxnSpLocks/>
          </p:cNvCxnSpPr>
          <p:nvPr userDrawn="1"/>
        </p:nvCxnSpPr>
        <p:spPr>
          <a:xfrm rot="5400000">
            <a:off x="1467248" y="3639787"/>
            <a:ext cx="0" cy="703022"/>
          </a:xfrm>
          <a:prstGeom prst="line">
            <a:avLst/>
          </a:prstGeom>
          <a:ln w="25400">
            <a:solidFill>
              <a:srgbClr val="24CDED"/>
            </a:solidFill>
          </a:ln>
        </p:spPr>
        <p:style>
          <a:lnRef idx="1">
            <a:schemeClr val="accent1"/>
          </a:lnRef>
          <a:fillRef idx="0">
            <a:schemeClr val="accent1"/>
          </a:fillRef>
          <a:effectRef idx="0">
            <a:schemeClr val="accent1"/>
          </a:effectRef>
          <a:fontRef idx="minor">
            <a:schemeClr val="tx1"/>
          </a:fontRef>
        </p:style>
      </p:cxnSp>
      <p:sp>
        <p:nvSpPr>
          <p:cNvPr id="18" name="Picture Placeholder 16">
            <a:extLst>
              <a:ext uri="{FF2B5EF4-FFF2-40B4-BE49-F238E27FC236}">
                <a16:creationId xmlns:a16="http://schemas.microsoft.com/office/drawing/2014/main" id="{C3687F2F-06EF-9B4D-913B-A4F0F87A20D0}"/>
              </a:ext>
            </a:extLst>
          </p:cNvPr>
          <p:cNvSpPr>
            <a:spLocks noGrp="1"/>
          </p:cNvSpPr>
          <p:nvPr>
            <p:ph type="pic" sz="quarter" idx="16" hasCustomPrompt="1"/>
          </p:nvPr>
        </p:nvSpPr>
        <p:spPr>
          <a:xfrm>
            <a:off x="1131492" y="2962486"/>
            <a:ext cx="687267" cy="713722"/>
          </a:xfrm>
        </p:spPr>
        <p:txBody>
          <a:bodyPr anchor="ctr">
            <a:normAutofit/>
          </a:bodyPr>
          <a:lstStyle>
            <a:lvl1pPr marL="0" indent="0" algn="l">
              <a:buNone/>
              <a:defRPr sz="1400">
                <a:solidFill>
                  <a:schemeClr val="tx1"/>
                </a:solidFill>
              </a:defRPr>
            </a:lvl1pPr>
          </a:lstStyle>
          <a:p>
            <a:r>
              <a:rPr lang="en-US" dirty="0"/>
              <a:t>ICON</a:t>
            </a:r>
          </a:p>
        </p:txBody>
      </p:sp>
      <p:sp>
        <p:nvSpPr>
          <p:cNvPr id="5" name="Text Placeholder 4">
            <a:extLst>
              <a:ext uri="{FF2B5EF4-FFF2-40B4-BE49-F238E27FC236}">
                <a16:creationId xmlns:a16="http://schemas.microsoft.com/office/drawing/2014/main" id="{3064507F-8DCD-4949-91A7-63A65B376289}"/>
              </a:ext>
            </a:extLst>
          </p:cNvPr>
          <p:cNvSpPr>
            <a:spLocks noGrp="1"/>
          </p:cNvSpPr>
          <p:nvPr>
            <p:ph type="body" sz="quarter" idx="17" hasCustomPrompt="1"/>
          </p:nvPr>
        </p:nvSpPr>
        <p:spPr>
          <a:xfrm>
            <a:off x="1115737" y="4213675"/>
            <a:ext cx="2000689" cy="1701926"/>
          </a:xfrm>
        </p:spPr>
        <p:txBody>
          <a:bodyPr>
            <a:normAutofit/>
          </a:bodyPr>
          <a:lstStyle>
            <a:lvl1pPr marL="0" indent="0" algn="l">
              <a:buNone/>
              <a:defRPr sz="1600">
                <a:solidFill>
                  <a:schemeClr val="tx1"/>
                </a:solidFill>
              </a:defRPr>
            </a:lvl1pPr>
          </a:lstStyle>
          <a:p>
            <a:pPr lvl="0"/>
            <a:r>
              <a:rPr lang="en-US" dirty="0"/>
              <a:t>Lorem ipsum dolor sit amet, consectetuer adipiscing elit. Maecenas porttitor congue massa. </a:t>
            </a:r>
          </a:p>
        </p:txBody>
      </p:sp>
      <p:cxnSp>
        <p:nvCxnSpPr>
          <p:cNvPr id="25" name="Straight Connector 24">
            <a:extLst>
              <a:ext uri="{FF2B5EF4-FFF2-40B4-BE49-F238E27FC236}">
                <a16:creationId xmlns:a16="http://schemas.microsoft.com/office/drawing/2014/main" id="{FF2FF1B9-20F2-7240-ABCD-28347B81D6FD}"/>
              </a:ext>
            </a:extLst>
          </p:cNvPr>
          <p:cNvCxnSpPr>
            <a:cxnSpLocks/>
          </p:cNvCxnSpPr>
          <p:nvPr userDrawn="1"/>
        </p:nvCxnSpPr>
        <p:spPr>
          <a:xfrm rot="5400000">
            <a:off x="4120252" y="3639787"/>
            <a:ext cx="0" cy="703022"/>
          </a:xfrm>
          <a:prstGeom prst="line">
            <a:avLst/>
          </a:prstGeom>
          <a:ln w="25400">
            <a:solidFill>
              <a:srgbClr val="24CDED"/>
            </a:solidFill>
          </a:ln>
        </p:spPr>
        <p:style>
          <a:lnRef idx="1">
            <a:schemeClr val="accent1"/>
          </a:lnRef>
          <a:fillRef idx="0">
            <a:schemeClr val="accent1"/>
          </a:fillRef>
          <a:effectRef idx="0">
            <a:schemeClr val="accent1"/>
          </a:effectRef>
          <a:fontRef idx="minor">
            <a:schemeClr val="tx1"/>
          </a:fontRef>
        </p:style>
      </p:cxnSp>
      <p:sp>
        <p:nvSpPr>
          <p:cNvPr id="26" name="Picture Placeholder 16">
            <a:extLst>
              <a:ext uri="{FF2B5EF4-FFF2-40B4-BE49-F238E27FC236}">
                <a16:creationId xmlns:a16="http://schemas.microsoft.com/office/drawing/2014/main" id="{1A31F6E3-CDA1-FB4D-999F-935D429E6121}"/>
              </a:ext>
            </a:extLst>
          </p:cNvPr>
          <p:cNvSpPr>
            <a:spLocks noGrp="1"/>
          </p:cNvSpPr>
          <p:nvPr>
            <p:ph type="pic" sz="quarter" idx="18" hasCustomPrompt="1"/>
          </p:nvPr>
        </p:nvSpPr>
        <p:spPr>
          <a:xfrm>
            <a:off x="3784496" y="2962486"/>
            <a:ext cx="687267" cy="713722"/>
          </a:xfrm>
        </p:spPr>
        <p:txBody>
          <a:bodyPr anchor="ctr">
            <a:normAutofit/>
          </a:bodyPr>
          <a:lstStyle>
            <a:lvl1pPr marL="0" indent="0" algn="l">
              <a:buNone/>
              <a:defRPr sz="1400">
                <a:solidFill>
                  <a:schemeClr val="tx1"/>
                </a:solidFill>
              </a:defRPr>
            </a:lvl1pPr>
          </a:lstStyle>
          <a:p>
            <a:r>
              <a:rPr lang="en-US" dirty="0"/>
              <a:t>ICON</a:t>
            </a:r>
          </a:p>
        </p:txBody>
      </p:sp>
      <p:sp>
        <p:nvSpPr>
          <p:cNvPr id="27" name="Text Placeholder 4">
            <a:extLst>
              <a:ext uri="{FF2B5EF4-FFF2-40B4-BE49-F238E27FC236}">
                <a16:creationId xmlns:a16="http://schemas.microsoft.com/office/drawing/2014/main" id="{2682721E-2FCC-5049-81F6-47914F335F7E}"/>
              </a:ext>
            </a:extLst>
          </p:cNvPr>
          <p:cNvSpPr>
            <a:spLocks noGrp="1"/>
          </p:cNvSpPr>
          <p:nvPr>
            <p:ph type="body" sz="quarter" idx="19" hasCustomPrompt="1"/>
          </p:nvPr>
        </p:nvSpPr>
        <p:spPr>
          <a:xfrm>
            <a:off x="3768741" y="4213675"/>
            <a:ext cx="2000689" cy="1701926"/>
          </a:xfrm>
        </p:spPr>
        <p:txBody>
          <a:bodyPr>
            <a:normAutofit/>
          </a:bodyPr>
          <a:lstStyle>
            <a:lvl1pPr marL="0" indent="0" algn="l">
              <a:buNone/>
              <a:defRPr sz="1600">
                <a:solidFill>
                  <a:schemeClr val="tx1"/>
                </a:solidFill>
              </a:defRPr>
            </a:lvl1pPr>
          </a:lstStyle>
          <a:p>
            <a:pPr lvl="0"/>
            <a:r>
              <a:rPr lang="en-US" dirty="0"/>
              <a:t>Lorem ipsum dolor sit amet, consectetuer adipiscing elit. Maecenas porttitor congue massa. </a:t>
            </a:r>
          </a:p>
        </p:txBody>
      </p:sp>
      <p:cxnSp>
        <p:nvCxnSpPr>
          <p:cNvPr id="28" name="Straight Connector 27">
            <a:extLst>
              <a:ext uri="{FF2B5EF4-FFF2-40B4-BE49-F238E27FC236}">
                <a16:creationId xmlns:a16="http://schemas.microsoft.com/office/drawing/2014/main" id="{9F29DFB6-02E9-374D-85EA-2D6D69EB0462}"/>
              </a:ext>
            </a:extLst>
          </p:cNvPr>
          <p:cNvCxnSpPr>
            <a:cxnSpLocks/>
          </p:cNvCxnSpPr>
          <p:nvPr userDrawn="1"/>
        </p:nvCxnSpPr>
        <p:spPr>
          <a:xfrm rot="5400000">
            <a:off x="6773256" y="3622804"/>
            <a:ext cx="0" cy="703022"/>
          </a:xfrm>
          <a:prstGeom prst="line">
            <a:avLst/>
          </a:prstGeom>
          <a:ln w="25400">
            <a:solidFill>
              <a:srgbClr val="24CDED"/>
            </a:solidFill>
          </a:ln>
        </p:spPr>
        <p:style>
          <a:lnRef idx="1">
            <a:schemeClr val="accent1"/>
          </a:lnRef>
          <a:fillRef idx="0">
            <a:schemeClr val="accent1"/>
          </a:fillRef>
          <a:effectRef idx="0">
            <a:schemeClr val="accent1"/>
          </a:effectRef>
          <a:fontRef idx="minor">
            <a:schemeClr val="tx1"/>
          </a:fontRef>
        </p:style>
      </p:cxnSp>
      <p:sp>
        <p:nvSpPr>
          <p:cNvPr id="29" name="Picture Placeholder 16">
            <a:extLst>
              <a:ext uri="{FF2B5EF4-FFF2-40B4-BE49-F238E27FC236}">
                <a16:creationId xmlns:a16="http://schemas.microsoft.com/office/drawing/2014/main" id="{4C33D1A3-2CC3-7341-938A-1071BB538CF4}"/>
              </a:ext>
            </a:extLst>
          </p:cNvPr>
          <p:cNvSpPr>
            <a:spLocks noGrp="1"/>
          </p:cNvSpPr>
          <p:nvPr>
            <p:ph type="pic" sz="quarter" idx="20" hasCustomPrompt="1"/>
          </p:nvPr>
        </p:nvSpPr>
        <p:spPr>
          <a:xfrm>
            <a:off x="6437500" y="2945503"/>
            <a:ext cx="687267" cy="713722"/>
          </a:xfrm>
        </p:spPr>
        <p:txBody>
          <a:bodyPr anchor="ctr">
            <a:normAutofit/>
          </a:bodyPr>
          <a:lstStyle>
            <a:lvl1pPr marL="0" indent="0" algn="l">
              <a:buNone/>
              <a:defRPr sz="1400">
                <a:solidFill>
                  <a:schemeClr val="tx1"/>
                </a:solidFill>
              </a:defRPr>
            </a:lvl1pPr>
          </a:lstStyle>
          <a:p>
            <a:r>
              <a:rPr lang="en-US" dirty="0"/>
              <a:t>ICON</a:t>
            </a:r>
          </a:p>
        </p:txBody>
      </p:sp>
      <p:sp>
        <p:nvSpPr>
          <p:cNvPr id="30" name="Text Placeholder 4">
            <a:extLst>
              <a:ext uri="{FF2B5EF4-FFF2-40B4-BE49-F238E27FC236}">
                <a16:creationId xmlns:a16="http://schemas.microsoft.com/office/drawing/2014/main" id="{C21A1A8B-765A-FC4C-82EB-33263C7CAEAD}"/>
              </a:ext>
            </a:extLst>
          </p:cNvPr>
          <p:cNvSpPr>
            <a:spLocks noGrp="1"/>
          </p:cNvSpPr>
          <p:nvPr>
            <p:ph type="body" sz="quarter" idx="21" hasCustomPrompt="1"/>
          </p:nvPr>
        </p:nvSpPr>
        <p:spPr>
          <a:xfrm>
            <a:off x="6421745" y="4196692"/>
            <a:ext cx="2000689" cy="1701926"/>
          </a:xfrm>
        </p:spPr>
        <p:txBody>
          <a:bodyPr>
            <a:normAutofit/>
          </a:bodyPr>
          <a:lstStyle>
            <a:lvl1pPr marL="0" indent="0" algn="l">
              <a:buNone/>
              <a:defRPr sz="1600">
                <a:solidFill>
                  <a:schemeClr val="tx1"/>
                </a:solidFill>
              </a:defRPr>
            </a:lvl1pPr>
          </a:lstStyle>
          <a:p>
            <a:pPr lvl="0"/>
            <a:r>
              <a:rPr lang="en-US" dirty="0"/>
              <a:t>Lorem ipsum dolor sit amet, consectetuer adipiscing elit. Maecenas porttitor congue massa. </a:t>
            </a:r>
          </a:p>
        </p:txBody>
      </p:sp>
      <p:cxnSp>
        <p:nvCxnSpPr>
          <p:cNvPr id="31" name="Straight Connector 30">
            <a:extLst>
              <a:ext uri="{FF2B5EF4-FFF2-40B4-BE49-F238E27FC236}">
                <a16:creationId xmlns:a16="http://schemas.microsoft.com/office/drawing/2014/main" id="{6C6493D8-ADC3-AC44-B358-150F0D109777}"/>
              </a:ext>
            </a:extLst>
          </p:cNvPr>
          <p:cNvCxnSpPr>
            <a:cxnSpLocks/>
          </p:cNvCxnSpPr>
          <p:nvPr userDrawn="1"/>
        </p:nvCxnSpPr>
        <p:spPr>
          <a:xfrm rot="5400000">
            <a:off x="9426260" y="3639787"/>
            <a:ext cx="0" cy="703022"/>
          </a:xfrm>
          <a:prstGeom prst="line">
            <a:avLst/>
          </a:prstGeom>
          <a:ln w="25400">
            <a:solidFill>
              <a:srgbClr val="24CDED"/>
            </a:solidFill>
          </a:ln>
        </p:spPr>
        <p:style>
          <a:lnRef idx="1">
            <a:schemeClr val="accent1"/>
          </a:lnRef>
          <a:fillRef idx="0">
            <a:schemeClr val="accent1"/>
          </a:fillRef>
          <a:effectRef idx="0">
            <a:schemeClr val="accent1"/>
          </a:effectRef>
          <a:fontRef idx="minor">
            <a:schemeClr val="tx1"/>
          </a:fontRef>
        </p:style>
      </p:cxnSp>
      <p:sp>
        <p:nvSpPr>
          <p:cNvPr id="32" name="Picture Placeholder 16">
            <a:extLst>
              <a:ext uri="{FF2B5EF4-FFF2-40B4-BE49-F238E27FC236}">
                <a16:creationId xmlns:a16="http://schemas.microsoft.com/office/drawing/2014/main" id="{2AE1D0C8-1916-0948-BF90-94D5F73F471C}"/>
              </a:ext>
            </a:extLst>
          </p:cNvPr>
          <p:cNvSpPr>
            <a:spLocks noGrp="1"/>
          </p:cNvSpPr>
          <p:nvPr>
            <p:ph type="pic" sz="quarter" idx="22" hasCustomPrompt="1"/>
          </p:nvPr>
        </p:nvSpPr>
        <p:spPr>
          <a:xfrm>
            <a:off x="9090504" y="2962486"/>
            <a:ext cx="687267" cy="713722"/>
          </a:xfrm>
        </p:spPr>
        <p:txBody>
          <a:bodyPr anchor="ctr">
            <a:normAutofit/>
          </a:bodyPr>
          <a:lstStyle>
            <a:lvl1pPr marL="0" indent="0" algn="l">
              <a:buNone/>
              <a:defRPr sz="1400">
                <a:solidFill>
                  <a:schemeClr val="tx1"/>
                </a:solidFill>
              </a:defRPr>
            </a:lvl1pPr>
          </a:lstStyle>
          <a:p>
            <a:r>
              <a:rPr lang="en-US" dirty="0"/>
              <a:t>ICON</a:t>
            </a:r>
          </a:p>
        </p:txBody>
      </p:sp>
      <p:sp>
        <p:nvSpPr>
          <p:cNvPr id="33" name="Text Placeholder 4">
            <a:extLst>
              <a:ext uri="{FF2B5EF4-FFF2-40B4-BE49-F238E27FC236}">
                <a16:creationId xmlns:a16="http://schemas.microsoft.com/office/drawing/2014/main" id="{5EB45BB3-5C49-704C-9EE2-E490FD87E1DC}"/>
              </a:ext>
            </a:extLst>
          </p:cNvPr>
          <p:cNvSpPr>
            <a:spLocks noGrp="1"/>
          </p:cNvSpPr>
          <p:nvPr>
            <p:ph type="body" sz="quarter" idx="23" hasCustomPrompt="1"/>
          </p:nvPr>
        </p:nvSpPr>
        <p:spPr>
          <a:xfrm>
            <a:off x="9074749" y="4213675"/>
            <a:ext cx="2000689" cy="1701926"/>
          </a:xfrm>
        </p:spPr>
        <p:txBody>
          <a:bodyPr>
            <a:normAutofit/>
          </a:bodyPr>
          <a:lstStyle>
            <a:lvl1pPr marL="0" indent="0" algn="l">
              <a:buNone/>
              <a:defRPr sz="1600">
                <a:solidFill>
                  <a:schemeClr val="tx1"/>
                </a:solidFill>
              </a:defRPr>
            </a:lvl1pPr>
          </a:lstStyle>
          <a:p>
            <a:pPr lvl="0"/>
            <a:r>
              <a:rPr lang="en-US" dirty="0"/>
              <a:t>Lorem ipsum dolor sit amet, consectetuer adipiscing elit. Maecenas porttitor congue massa. </a:t>
            </a:r>
          </a:p>
        </p:txBody>
      </p:sp>
      <p:sp>
        <p:nvSpPr>
          <p:cNvPr id="19" name="Title 1">
            <a:extLst>
              <a:ext uri="{FF2B5EF4-FFF2-40B4-BE49-F238E27FC236}">
                <a16:creationId xmlns:a16="http://schemas.microsoft.com/office/drawing/2014/main" id="{4567F3E4-5CE0-1C4C-A531-511D094D4B98}"/>
              </a:ext>
            </a:extLst>
          </p:cNvPr>
          <p:cNvSpPr>
            <a:spLocks noGrp="1"/>
          </p:cNvSpPr>
          <p:nvPr>
            <p:ph type="title"/>
          </p:nvPr>
        </p:nvSpPr>
        <p:spPr>
          <a:xfrm>
            <a:off x="725234" y="159716"/>
            <a:ext cx="10515600" cy="837804"/>
          </a:xfrm>
        </p:spPr>
        <p:txBody>
          <a:bodyPr/>
          <a:lstStyle/>
          <a:p>
            <a:r>
              <a:rPr lang="en-US" dirty="0"/>
              <a:t>Click to edit Master title style</a:t>
            </a:r>
          </a:p>
        </p:txBody>
      </p:sp>
    </p:spTree>
    <p:extLst>
      <p:ext uri="{BB962C8B-B14F-4D97-AF65-F5344CB8AC3E}">
        <p14:creationId xmlns:p14="http://schemas.microsoft.com/office/powerpoint/2010/main" val="5538368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allout with 4 Content and Icon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2ACB866-C9E9-D244-B932-5DFE8151305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
          <a:stretch/>
        </p:blipFill>
        <p:spPr>
          <a:xfrm>
            <a:off x="742968" y="1295744"/>
            <a:ext cx="10628311" cy="1365565"/>
          </a:xfrm>
          <a:prstGeom prst="roundRect">
            <a:avLst/>
          </a:prstGeom>
          <a:effectLst>
            <a:outerShdw blurRad="50800" dist="12700" dir="2700000" algn="tl" rotWithShape="0">
              <a:prstClr val="black">
                <a:alpha val="40000"/>
              </a:prstClr>
            </a:outerShdw>
          </a:effectLst>
        </p:spPr>
      </p:pic>
      <p:sp>
        <p:nvSpPr>
          <p:cNvPr id="6" name="Slide Number Placeholder 5">
            <a:extLst>
              <a:ext uri="{FF2B5EF4-FFF2-40B4-BE49-F238E27FC236}">
                <a16:creationId xmlns:a16="http://schemas.microsoft.com/office/drawing/2014/main" id="{A491E4F9-F28A-0C4E-9198-30F1379A82CF}"/>
              </a:ext>
            </a:extLst>
          </p:cNvPr>
          <p:cNvSpPr>
            <a:spLocks noGrp="1"/>
          </p:cNvSpPr>
          <p:nvPr>
            <p:ph type="sldNum" sz="quarter" idx="12"/>
          </p:nvPr>
        </p:nvSpPr>
        <p:spPr/>
        <p:txBody>
          <a:bodyPr/>
          <a:lstStyle/>
          <a:p>
            <a:fld id="{8AA50D94-AEAF-1646-AAFD-5FB90EDDBAF5}" type="slidenum">
              <a:rPr lang="en-US" smtClean="0"/>
              <a:t>‹#›</a:t>
            </a:fld>
            <a:endParaRPr lang="en-US"/>
          </a:p>
        </p:txBody>
      </p:sp>
      <p:sp>
        <p:nvSpPr>
          <p:cNvPr id="10" name="Text Placeholder 10">
            <a:extLst>
              <a:ext uri="{FF2B5EF4-FFF2-40B4-BE49-F238E27FC236}">
                <a16:creationId xmlns:a16="http://schemas.microsoft.com/office/drawing/2014/main" id="{900452A5-8CBB-5C48-8DB7-FE8792350C4C}"/>
              </a:ext>
            </a:extLst>
          </p:cNvPr>
          <p:cNvSpPr>
            <a:spLocks noGrp="1"/>
          </p:cNvSpPr>
          <p:nvPr>
            <p:ph type="body" sz="quarter" idx="14" hasCustomPrompt="1"/>
          </p:nvPr>
        </p:nvSpPr>
        <p:spPr>
          <a:xfrm>
            <a:off x="1008722" y="1661159"/>
            <a:ext cx="10174555" cy="634734"/>
          </a:xfrm>
        </p:spPr>
        <p:txBody>
          <a:bodyPr>
            <a:normAutofit/>
          </a:bodyPr>
          <a:lstStyle>
            <a:lvl1pPr marL="285750" marR="0" indent="-28575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Char char="•"/>
              <a:tabLst/>
              <a:defRPr sz="1600" b="1" i="0">
                <a:solidFill>
                  <a:schemeClr val="bg1"/>
                </a:solidFill>
                <a:latin typeface="Avenir" panose="02000503020000020003" pitchFamily="2" charset="0"/>
              </a:defRPr>
            </a:lvl1pPr>
          </a:lstStyle>
          <a:p>
            <a:pPr lvl="0"/>
            <a:r>
              <a:rPr lang="en-US" dirty="0"/>
              <a:t>Lorem ipsum dolor sit amet, consectetuer adipiscing elit. Maecenas porttitor congue massa. Fusce posuere, magna sed pulvinar ultricies, purus lectus malesuada libero, sit amet commodo magna eros.</a:t>
            </a:r>
          </a:p>
        </p:txBody>
      </p:sp>
      <p:cxnSp>
        <p:nvCxnSpPr>
          <p:cNvPr id="12" name="Straight Connector 11">
            <a:extLst>
              <a:ext uri="{FF2B5EF4-FFF2-40B4-BE49-F238E27FC236}">
                <a16:creationId xmlns:a16="http://schemas.microsoft.com/office/drawing/2014/main" id="{3BF6FCD1-9FD9-8B4B-B991-16D29D6E99C8}"/>
              </a:ext>
            </a:extLst>
          </p:cNvPr>
          <p:cNvCxnSpPr>
            <a:cxnSpLocks/>
          </p:cNvCxnSpPr>
          <p:nvPr userDrawn="1"/>
        </p:nvCxnSpPr>
        <p:spPr>
          <a:xfrm rot="5400000">
            <a:off x="1192928" y="3739977"/>
            <a:ext cx="0" cy="703022"/>
          </a:xfrm>
          <a:prstGeom prst="line">
            <a:avLst/>
          </a:prstGeom>
          <a:ln w="25400">
            <a:solidFill>
              <a:srgbClr val="24CDED"/>
            </a:solidFill>
          </a:ln>
        </p:spPr>
        <p:style>
          <a:lnRef idx="1">
            <a:schemeClr val="accent1"/>
          </a:lnRef>
          <a:fillRef idx="0">
            <a:schemeClr val="accent1"/>
          </a:fillRef>
          <a:effectRef idx="0">
            <a:schemeClr val="accent1"/>
          </a:effectRef>
          <a:fontRef idx="minor">
            <a:schemeClr val="tx1"/>
          </a:fontRef>
        </p:style>
      </p:cxnSp>
      <p:sp>
        <p:nvSpPr>
          <p:cNvPr id="18" name="Picture Placeholder 16">
            <a:extLst>
              <a:ext uri="{FF2B5EF4-FFF2-40B4-BE49-F238E27FC236}">
                <a16:creationId xmlns:a16="http://schemas.microsoft.com/office/drawing/2014/main" id="{C3687F2F-06EF-9B4D-913B-A4F0F87A20D0}"/>
              </a:ext>
            </a:extLst>
          </p:cNvPr>
          <p:cNvSpPr>
            <a:spLocks noGrp="1"/>
          </p:cNvSpPr>
          <p:nvPr>
            <p:ph type="pic" sz="quarter" idx="16" hasCustomPrompt="1"/>
          </p:nvPr>
        </p:nvSpPr>
        <p:spPr>
          <a:xfrm>
            <a:off x="857172" y="3240747"/>
            <a:ext cx="687267" cy="713722"/>
          </a:xfrm>
        </p:spPr>
        <p:txBody>
          <a:bodyPr anchor="ctr">
            <a:normAutofit/>
          </a:bodyPr>
          <a:lstStyle>
            <a:lvl1pPr marL="0" indent="0" algn="l">
              <a:buNone/>
              <a:defRPr sz="1400">
                <a:solidFill>
                  <a:schemeClr val="tx1"/>
                </a:solidFill>
              </a:defRPr>
            </a:lvl1pPr>
          </a:lstStyle>
          <a:p>
            <a:r>
              <a:rPr lang="en-US" dirty="0"/>
              <a:t>ICON</a:t>
            </a:r>
          </a:p>
        </p:txBody>
      </p:sp>
      <p:sp>
        <p:nvSpPr>
          <p:cNvPr id="5" name="Text Placeholder 4">
            <a:extLst>
              <a:ext uri="{FF2B5EF4-FFF2-40B4-BE49-F238E27FC236}">
                <a16:creationId xmlns:a16="http://schemas.microsoft.com/office/drawing/2014/main" id="{3064507F-8DCD-4949-91A7-63A65B376289}"/>
              </a:ext>
            </a:extLst>
          </p:cNvPr>
          <p:cNvSpPr>
            <a:spLocks noGrp="1"/>
          </p:cNvSpPr>
          <p:nvPr>
            <p:ph type="body" sz="quarter" idx="17" hasCustomPrompt="1"/>
          </p:nvPr>
        </p:nvSpPr>
        <p:spPr>
          <a:xfrm>
            <a:off x="841417" y="4232243"/>
            <a:ext cx="2000689" cy="1701926"/>
          </a:xfrm>
        </p:spPr>
        <p:txBody>
          <a:bodyPr>
            <a:normAutofit/>
          </a:bodyPr>
          <a:lstStyle>
            <a:lvl1pPr marL="0" indent="0" algn="l">
              <a:buNone/>
              <a:defRPr sz="1600">
                <a:solidFill>
                  <a:schemeClr val="tx1"/>
                </a:solidFill>
              </a:defRPr>
            </a:lvl1pPr>
          </a:lstStyle>
          <a:p>
            <a:pPr lvl="0"/>
            <a:r>
              <a:rPr lang="en-US" dirty="0"/>
              <a:t>Lorem ipsum dolor sit amet, consectetuer adipiscing elit. Maecenas porttitor congue massa. </a:t>
            </a:r>
          </a:p>
        </p:txBody>
      </p:sp>
      <p:cxnSp>
        <p:nvCxnSpPr>
          <p:cNvPr id="25" name="Straight Connector 24">
            <a:extLst>
              <a:ext uri="{FF2B5EF4-FFF2-40B4-BE49-F238E27FC236}">
                <a16:creationId xmlns:a16="http://schemas.microsoft.com/office/drawing/2014/main" id="{FF2FF1B9-20F2-7240-ABCD-28347B81D6FD}"/>
              </a:ext>
            </a:extLst>
          </p:cNvPr>
          <p:cNvCxnSpPr>
            <a:cxnSpLocks/>
          </p:cNvCxnSpPr>
          <p:nvPr userDrawn="1"/>
        </p:nvCxnSpPr>
        <p:spPr>
          <a:xfrm rot="5400000">
            <a:off x="3436849" y="3739977"/>
            <a:ext cx="0" cy="703022"/>
          </a:xfrm>
          <a:prstGeom prst="line">
            <a:avLst/>
          </a:prstGeom>
          <a:ln w="25400">
            <a:solidFill>
              <a:srgbClr val="24CDED"/>
            </a:solidFill>
          </a:ln>
        </p:spPr>
        <p:style>
          <a:lnRef idx="1">
            <a:schemeClr val="accent1"/>
          </a:lnRef>
          <a:fillRef idx="0">
            <a:schemeClr val="accent1"/>
          </a:fillRef>
          <a:effectRef idx="0">
            <a:schemeClr val="accent1"/>
          </a:effectRef>
          <a:fontRef idx="minor">
            <a:schemeClr val="tx1"/>
          </a:fontRef>
        </p:style>
      </p:cxnSp>
      <p:sp>
        <p:nvSpPr>
          <p:cNvPr id="26" name="Picture Placeholder 16">
            <a:extLst>
              <a:ext uri="{FF2B5EF4-FFF2-40B4-BE49-F238E27FC236}">
                <a16:creationId xmlns:a16="http://schemas.microsoft.com/office/drawing/2014/main" id="{1A31F6E3-CDA1-FB4D-999F-935D429E6121}"/>
              </a:ext>
            </a:extLst>
          </p:cNvPr>
          <p:cNvSpPr>
            <a:spLocks noGrp="1"/>
          </p:cNvSpPr>
          <p:nvPr>
            <p:ph type="pic" sz="quarter" idx="18" hasCustomPrompt="1"/>
          </p:nvPr>
        </p:nvSpPr>
        <p:spPr>
          <a:xfrm>
            <a:off x="3085338" y="3240747"/>
            <a:ext cx="687267" cy="713722"/>
          </a:xfrm>
        </p:spPr>
        <p:txBody>
          <a:bodyPr anchor="ctr">
            <a:normAutofit/>
          </a:bodyPr>
          <a:lstStyle>
            <a:lvl1pPr marL="0" indent="0" algn="l">
              <a:buNone/>
              <a:defRPr sz="1400">
                <a:solidFill>
                  <a:schemeClr val="tx1"/>
                </a:solidFill>
              </a:defRPr>
            </a:lvl1pPr>
          </a:lstStyle>
          <a:p>
            <a:r>
              <a:rPr lang="en-US" dirty="0"/>
              <a:t>ICON</a:t>
            </a:r>
          </a:p>
        </p:txBody>
      </p:sp>
      <p:sp>
        <p:nvSpPr>
          <p:cNvPr id="27" name="Text Placeholder 4">
            <a:extLst>
              <a:ext uri="{FF2B5EF4-FFF2-40B4-BE49-F238E27FC236}">
                <a16:creationId xmlns:a16="http://schemas.microsoft.com/office/drawing/2014/main" id="{2682721E-2FCC-5049-81F6-47914F335F7E}"/>
              </a:ext>
            </a:extLst>
          </p:cNvPr>
          <p:cNvSpPr>
            <a:spLocks noGrp="1"/>
          </p:cNvSpPr>
          <p:nvPr>
            <p:ph type="body" sz="quarter" idx="19" hasCustomPrompt="1"/>
          </p:nvPr>
        </p:nvSpPr>
        <p:spPr>
          <a:xfrm>
            <a:off x="3085338" y="4234724"/>
            <a:ext cx="2000689" cy="1701926"/>
          </a:xfrm>
        </p:spPr>
        <p:txBody>
          <a:bodyPr>
            <a:normAutofit/>
          </a:bodyPr>
          <a:lstStyle>
            <a:lvl1pPr marL="0" indent="0" algn="l">
              <a:buNone/>
              <a:defRPr sz="1600">
                <a:solidFill>
                  <a:schemeClr val="tx1"/>
                </a:solidFill>
              </a:defRPr>
            </a:lvl1pPr>
          </a:lstStyle>
          <a:p>
            <a:pPr lvl="0"/>
            <a:r>
              <a:rPr lang="en-US" dirty="0"/>
              <a:t>Lorem ipsum dolor sit amet, consectetuer adipiscing elit. Maecenas porttitor congue massa. </a:t>
            </a:r>
          </a:p>
        </p:txBody>
      </p:sp>
      <p:cxnSp>
        <p:nvCxnSpPr>
          <p:cNvPr id="28" name="Straight Connector 27">
            <a:extLst>
              <a:ext uri="{FF2B5EF4-FFF2-40B4-BE49-F238E27FC236}">
                <a16:creationId xmlns:a16="http://schemas.microsoft.com/office/drawing/2014/main" id="{9F29DFB6-02E9-374D-85EA-2D6D69EB0462}"/>
              </a:ext>
            </a:extLst>
          </p:cNvPr>
          <p:cNvCxnSpPr>
            <a:cxnSpLocks/>
          </p:cNvCxnSpPr>
          <p:nvPr userDrawn="1"/>
        </p:nvCxnSpPr>
        <p:spPr>
          <a:xfrm rot="5400000">
            <a:off x="5680770" y="3739977"/>
            <a:ext cx="0" cy="703022"/>
          </a:xfrm>
          <a:prstGeom prst="line">
            <a:avLst/>
          </a:prstGeom>
          <a:ln w="25400">
            <a:solidFill>
              <a:srgbClr val="24CDED"/>
            </a:solidFill>
          </a:ln>
        </p:spPr>
        <p:style>
          <a:lnRef idx="1">
            <a:schemeClr val="accent1"/>
          </a:lnRef>
          <a:fillRef idx="0">
            <a:schemeClr val="accent1"/>
          </a:fillRef>
          <a:effectRef idx="0">
            <a:schemeClr val="accent1"/>
          </a:effectRef>
          <a:fontRef idx="minor">
            <a:schemeClr val="tx1"/>
          </a:fontRef>
        </p:style>
      </p:cxnSp>
      <p:sp>
        <p:nvSpPr>
          <p:cNvPr id="29" name="Picture Placeholder 16">
            <a:extLst>
              <a:ext uri="{FF2B5EF4-FFF2-40B4-BE49-F238E27FC236}">
                <a16:creationId xmlns:a16="http://schemas.microsoft.com/office/drawing/2014/main" id="{4C33D1A3-2CC3-7341-938A-1071BB538CF4}"/>
              </a:ext>
            </a:extLst>
          </p:cNvPr>
          <p:cNvSpPr>
            <a:spLocks noGrp="1"/>
          </p:cNvSpPr>
          <p:nvPr>
            <p:ph type="pic" sz="quarter" idx="20" hasCustomPrompt="1"/>
          </p:nvPr>
        </p:nvSpPr>
        <p:spPr>
          <a:xfrm>
            <a:off x="5337136" y="3240747"/>
            <a:ext cx="687267" cy="713722"/>
          </a:xfrm>
        </p:spPr>
        <p:txBody>
          <a:bodyPr anchor="ctr">
            <a:normAutofit/>
          </a:bodyPr>
          <a:lstStyle>
            <a:lvl1pPr marL="0" indent="0" algn="l">
              <a:buNone/>
              <a:defRPr sz="1400">
                <a:solidFill>
                  <a:schemeClr val="tx1"/>
                </a:solidFill>
              </a:defRPr>
            </a:lvl1pPr>
          </a:lstStyle>
          <a:p>
            <a:r>
              <a:rPr lang="en-US" dirty="0"/>
              <a:t>ICON</a:t>
            </a:r>
          </a:p>
        </p:txBody>
      </p:sp>
      <p:sp>
        <p:nvSpPr>
          <p:cNvPr id="30" name="Text Placeholder 4">
            <a:extLst>
              <a:ext uri="{FF2B5EF4-FFF2-40B4-BE49-F238E27FC236}">
                <a16:creationId xmlns:a16="http://schemas.microsoft.com/office/drawing/2014/main" id="{C21A1A8B-765A-FC4C-82EB-33263C7CAEAD}"/>
              </a:ext>
            </a:extLst>
          </p:cNvPr>
          <p:cNvSpPr>
            <a:spLocks noGrp="1"/>
          </p:cNvSpPr>
          <p:nvPr>
            <p:ph type="body" sz="quarter" idx="21" hasCustomPrompt="1"/>
          </p:nvPr>
        </p:nvSpPr>
        <p:spPr>
          <a:xfrm>
            <a:off x="5329259" y="4234724"/>
            <a:ext cx="2000689" cy="1701926"/>
          </a:xfrm>
        </p:spPr>
        <p:txBody>
          <a:bodyPr>
            <a:normAutofit/>
          </a:bodyPr>
          <a:lstStyle>
            <a:lvl1pPr marL="0" indent="0" algn="l">
              <a:buNone/>
              <a:defRPr sz="1600">
                <a:solidFill>
                  <a:schemeClr val="tx1"/>
                </a:solidFill>
              </a:defRPr>
            </a:lvl1pPr>
          </a:lstStyle>
          <a:p>
            <a:pPr lvl="0"/>
            <a:r>
              <a:rPr lang="en-US" dirty="0"/>
              <a:t>Lorem ipsum dolor sit amet, consectetuer adipiscing elit. Maecenas porttitor congue massa. </a:t>
            </a:r>
          </a:p>
        </p:txBody>
      </p:sp>
      <p:cxnSp>
        <p:nvCxnSpPr>
          <p:cNvPr id="31" name="Straight Connector 30">
            <a:extLst>
              <a:ext uri="{FF2B5EF4-FFF2-40B4-BE49-F238E27FC236}">
                <a16:creationId xmlns:a16="http://schemas.microsoft.com/office/drawing/2014/main" id="{6C6493D8-ADC3-AC44-B358-150F0D109777}"/>
              </a:ext>
            </a:extLst>
          </p:cNvPr>
          <p:cNvCxnSpPr>
            <a:cxnSpLocks/>
          </p:cNvCxnSpPr>
          <p:nvPr userDrawn="1"/>
        </p:nvCxnSpPr>
        <p:spPr>
          <a:xfrm rot="5400000">
            <a:off x="7924691" y="3739977"/>
            <a:ext cx="0" cy="703022"/>
          </a:xfrm>
          <a:prstGeom prst="line">
            <a:avLst/>
          </a:prstGeom>
          <a:ln w="25400">
            <a:solidFill>
              <a:srgbClr val="24CDED"/>
            </a:solidFill>
          </a:ln>
        </p:spPr>
        <p:style>
          <a:lnRef idx="1">
            <a:schemeClr val="accent1"/>
          </a:lnRef>
          <a:fillRef idx="0">
            <a:schemeClr val="accent1"/>
          </a:fillRef>
          <a:effectRef idx="0">
            <a:schemeClr val="accent1"/>
          </a:effectRef>
          <a:fontRef idx="minor">
            <a:schemeClr val="tx1"/>
          </a:fontRef>
        </p:style>
      </p:cxnSp>
      <p:sp>
        <p:nvSpPr>
          <p:cNvPr id="32" name="Picture Placeholder 16">
            <a:extLst>
              <a:ext uri="{FF2B5EF4-FFF2-40B4-BE49-F238E27FC236}">
                <a16:creationId xmlns:a16="http://schemas.microsoft.com/office/drawing/2014/main" id="{2AE1D0C8-1916-0948-BF90-94D5F73F471C}"/>
              </a:ext>
            </a:extLst>
          </p:cNvPr>
          <p:cNvSpPr>
            <a:spLocks noGrp="1"/>
          </p:cNvSpPr>
          <p:nvPr>
            <p:ph type="pic" sz="quarter" idx="22" hasCustomPrompt="1"/>
          </p:nvPr>
        </p:nvSpPr>
        <p:spPr>
          <a:xfrm>
            <a:off x="7573180" y="3240747"/>
            <a:ext cx="687267" cy="713722"/>
          </a:xfrm>
        </p:spPr>
        <p:txBody>
          <a:bodyPr anchor="ctr">
            <a:normAutofit/>
          </a:bodyPr>
          <a:lstStyle>
            <a:lvl1pPr marL="0" indent="0" algn="l">
              <a:buNone/>
              <a:defRPr sz="1400">
                <a:solidFill>
                  <a:schemeClr val="tx1"/>
                </a:solidFill>
              </a:defRPr>
            </a:lvl1pPr>
          </a:lstStyle>
          <a:p>
            <a:r>
              <a:rPr lang="en-US" dirty="0"/>
              <a:t>ICON</a:t>
            </a:r>
          </a:p>
        </p:txBody>
      </p:sp>
      <p:sp>
        <p:nvSpPr>
          <p:cNvPr id="33" name="Text Placeholder 4">
            <a:extLst>
              <a:ext uri="{FF2B5EF4-FFF2-40B4-BE49-F238E27FC236}">
                <a16:creationId xmlns:a16="http://schemas.microsoft.com/office/drawing/2014/main" id="{5EB45BB3-5C49-704C-9EE2-E490FD87E1DC}"/>
              </a:ext>
            </a:extLst>
          </p:cNvPr>
          <p:cNvSpPr>
            <a:spLocks noGrp="1"/>
          </p:cNvSpPr>
          <p:nvPr>
            <p:ph type="body" sz="quarter" idx="23" hasCustomPrompt="1"/>
          </p:nvPr>
        </p:nvSpPr>
        <p:spPr>
          <a:xfrm>
            <a:off x="7573180" y="4232243"/>
            <a:ext cx="2000689" cy="1701926"/>
          </a:xfrm>
        </p:spPr>
        <p:txBody>
          <a:bodyPr>
            <a:normAutofit/>
          </a:bodyPr>
          <a:lstStyle>
            <a:lvl1pPr marL="0" indent="0" algn="l">
              <a:buNone/>
              <a:defRPr sz="1600">
                <a:solidFill>
                  <a:schemeClr val="tx1"/>
                </a:solidFill>
              </a:defRPr>
            </a:lvl1pPr>
          </a:lstStyle>
          <a:p>
            <a:pPr lvl="0"/>
            <a:r>
              <a:rPr lang="en-US" dirty="0"/>
              <a:t>Lorem ipsum dolor sit amet, consectetuer adipiscing elit. Maecenas porttitor congue massa. </a:t>
            </a:r>
          </a:p>
        </p:txBody>
      </p:sp>
      <p:sp>
        <p:nvSpPr>
          <p:cNvPr id="19" name="Title 1">
            <a:extLst>
              <a:ext uri="{FF2B5EF4-FFF2-40B4-BE49-F238E27FC236}">
                <a16:creationId xmlns:a16="http://schemas.microsoft.com/office/drawing/2014/main" id="{4567F3E4-5CE0-1C4C-A531-511D094D4B98}"/>
              </a:ext>
            </a:extLst>
          </p:cNvPr>
          <p:cNvSpPr>
            <a:spLocks noGrp="1"/>
          </p:cNvSpPr>
          <p:nvPr>
            <p:ph type="title"/>
          </p:nvPr>
        </p:nvSpPr>
        <p:spPr>
          <a:xfrm>
            <a:off x="725234" y="159716"/>
            <a:ext cx="10515600" cy="837804"/>
          </a:xfrm>
        </p:spPr>
        <p:txBody>
          <a:bodyPr/>
          <a:lstStyle/>
          <a:p>
            <a:r>
              <a:rPr lang="en-US" dirty="0"/>
              <a:t>Click to edit Master title style</a:t>
            </a:r>
          </a:p>
        </p:txBody>
      </p:sp>
      <p:sp>
        <p:nvSpPr>
          <p:cNvPr id="20" name="Text Placeholder 4">
            <a:extLst>
              <a:ext uri="{FF2B5EF4-FFF2-40B4-BE49-F238E27FC236}">
                <a16:creationId xmlns:a16="http://schemas.microsoft.com/office/drawing/2014/main" id="{E976CFA4-3C31-B14B-97B9-9ED0F4182723}"/>
              </a:ext>
            </a:extLst>
          </p:cNvPr>
          <p:cNvSpPr>
            <a:spLocks noGrp="1"/>
          </p:cNvSpPr>
          <p:nvPr>
            <p:ph type="body" sz="quarter" idx="24" hasCustomPrompt="1"/>
          </p:nvPr>
        </p:nvSpPr>
        <p:spPr>
          <a:xfrm>
            <a:off x="9817101" y="4232243"/>
            <a:ext cx="2000689" cy="1701926"/>
          </a:xfrm>
        </p:spPr>
        <p:txBody>
          <a:bodyPr>
            <a:normAutofit/>
          </a:bodyPr>
          <a:lstStyle>
            <a:lvl1pPr marL="0" indent="0" algn="l">
              <a:buNone/>
              <a:defRPr sz="1600">
                <a:solidFill>
                  <a:schemeClr val="tx1"/>
                </a:solidFill>
              </a:defRPr>
            </a:lvl1pPr>
          </a:lstStyle>
          <a:p>
            <a:pPr lvl="0"/>
            <a:r>
              <a:rPr lang="en-US" dirty="0"/>
              <a:t>Lorem ipsum dolor sit amet, consectetuer adipiscing elit. Maecenas porttitor congue massa. </a:t>
            </a:r>
          </a:p>
        </p:txBody>
      </p:sp>
      <p:cxnSp>
        <p:nvCxnSpPr>
          <p:cNvPr id="21" name="Straight Connector 20">
            <a:extLst>
              <a:ext uri="{FF2B5EF4-FFF2-40B4-BE49-F238E27FC236}">
                <a16:creationId xmlns:a16="http://schemas.microsoft.com/office/drawing/2014/main" id="{FB302761-C9C5-FF40-9629-36C638E8E9E1}"/>
              </a:ext>
            </a:extLst>
          </p:cNvPr>
          <p:cNvCxnSpPr>
            <a:cxnSpLocks/>
          </p:cNvCxnSpPr>
          <p:nvPr userDrawn="1"/>
        </p:nvCxnSpPr>
        <p:spPr>
          <a:xfrm rot="5400000">
            <a:off x="10168612" y="3739977"/>
            <a:ext cx="0" cy="703022"/>
          </a:xfrm>
          <a:prstGeom prst="line">
            <a:avLst/>
          </a:prstGeom>
          <a:ln w="25400">
            <a:solidFill>
              <a:srgbClr val="24CDED"/>
            </a:solidFill>
          </a:ln>
        </p:spPr>
        <p:style>
          <a:lnRef idx="1">
            <a:schemeClr val="accent1"/>
          </a:lnRef>
          <a:fillRef idx="0">
            <a:schemeClr val="accent1"/>
          </a:fillRef>
          <a:effectRef idx="0">
            <a:schemeClr val="accent1"/>
          </a:effectRef>
          <a:fontRef idx="minor">
            <a:schemeClr val="tx1"/>
          </a:fontRef>
        </p:style>
      </p:cxnSp>
      <p:sp>
        <p:nvSpPr>
          <p:cNvPr id="22" name="Picture Placeholder 16">
            <a:extLst>
              <a:ext uri="{FF2B5EF4-FFF2-40B4-BE49-F238E27FC236}">
                <a16:creationId xmlns:a16="http://schemas.microsoft.com/office/drawing/2014/main" id="{9E462DB3-23DB-8547-9517-02A4B34ADE56}"/>
              </a:ext>
            </a:extLst>
          </p:cNvPr>
          <p:cNvSpPr>
            <a:spLocks noGrp="1"/>
          </p:cNvSpPr>
          <p:nvPr>
            <p:ph type="pic" sz="quarter" idx="25" hasCustomPrompt="1"/>
          </p:nvPr>
        </p:nvSpPr>
        <p:spPr>
          <a:xfrm>
            <a:off x="9809224" y="3240747"/>
            <a:ext cx="687267" cy="713722"/>
          </a:xfrm>
        </p:spPr>
        <p:txBody>
          <a:bodyPr anchor="ctr">
            <a:normAutofit/>
          </a:bodyPr>
          <a:lstStyle>
            <a:lvl1pPr marL="0" indent="0" algn="l">
              <a:buNone/>
              <a:defRPr sz="1400">
                <a:solidFill>
                  <a:schemeClr val="tx1"/>
                </a:solidFill>
              </a:defRPr>
            </a:lvl1pPr>
          </a:lstStyle>
          <a:p>
            <a:r>
              <a:rPr lang="en-US" dirty="0"/>
              <a:t>ICON</a:t>
            </a:r>
          </a:p>
        </p:txBody>
      </p:sp>
    </p:spTree>
    <p:extLst>
      <p:ext uri="{BB962C8B-B14F-4D97-AF65-F5344CB8AC3E}">
        <p14:creationId xmlns:p14="http://schemas.microsoft.com/office/powerpoint/2010/main" val="17428275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4 Callouts">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82B0B996-625C-474B-A86D-AF5DCDC514EF}"/>
              </a:ext>
            </a:extLst>
          </p:cNvPr>
          <p:cNvCxnSpPr>
            <a:cxnSpLocks/>
          </p:cNvCxnSpPr>
          <p:nvPr userDrawn="1"/>
        </p:nvCxnSpPr>
        <p:spPr>
          <a:xfrm>
            <a:off x="853426" y="3265710"/>
            <a:ext cx="10495129" cy="0"/>
          </a:xfrm>
          <a:prstGeom prst="line">
            <a:avLst/>
          </a:prstGeom>
          <a:ln w="25400">
            <a:solidFill>
              <a:srgbClr val="24CDED"/>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0D9CD3D-47A6-FA4E-913B-109E5D8F7738}"/>
              </a:ext>
            </a:extLst>
          </p:cNvPr>
          <p:cNvCxnSpPr>
            <a:cxnSpLocks/>
          </p:cNvCxnSpPr>
          <p:nvPr userDrawn="1"/>
        </p:nvCxnSpPr>
        <p:spPr>
          <a:xfrm>
            <a:off x="853426" y="4966993"/>
            <a:ext cx="10495129" cy="0"/>
          </a:xfrm>
          <a:prstGeom prst="line">
            <a:avLst/>
          </a:prstGeom>
          <a:ln w="25400">
            <a:solidFill>
              <a:srgbClr val="24CDED"/>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A491E4F9-F28A-0C4E-9198-30F1379A82CF}"/>
              </a:ext>
            </a:extLst>
          </p:cNvPr>
          <p:cNvSpPr>
            <a:spLocks noGrp="1"/>
          </p:cNvSpPr>
          <p:nvPr>
            <p:ph type="sldNum" sz="quarter" idx="12"/>
          </p:nvPr>
        </p:nvSpPr>
        <p:spPr/>
        <p:txBody>
          <a:bodyPr/>
          <a:lstStyle/>
          <a:p>
            <a:fld id="{8AA50D94-AEAF-1646-AAFD-5FB90EDDBAF5}" type="slidenum">
              <a:rPr lang="en-US" smtClean="0"/>
              <a:t>‹#›</a:t>
            </a:fld>
            <a:endParaRPr lang="en-US"/>
          </a:p>
        </p:txBody>
      </p:sp>
      <p:sp>
        <p:nvSpPr>
          <p:cNvPr id="17" name="Text Placeholder 16">
            <a:extLst>
              <a:ext uri="{FF2B5EF4-FFF2-40B4-BE49-F238E27FC236}">
                <a16:creationId xmlns:a16="http://schemas.microsoft.com/office/drawing/2014/main" id="{E66FB178-FA65-3442-80C1-32F77F7D6D61}"/>
              </a:ext>
            </a:extLst>
          </p:cNvPr>
          <p:cNvSpPr>
            <a:spLocks noGrp="1"/>
          </p:cNvSpPr>
          <p:nvPr>
            <p:ph type="body" sz="quarter" idx="15" hasCustomPrompt="1"/>
          </p:nvPr>
        </p:nvSpPr>
        <p:spPr>
          <a:xfrm>
            <a:off x="8229321" y="2390048"/>
            <a:ext cx="3237446" cy="682100"/>
          </a:xfrm>
        </p:spPr>
        <p:txBody>
          <a:bodyPr>
            <a:noAutofit/>
          </a:bodyPr>
          <a:lstStyle>
            <a:lvl1pPr marL="0" indent="0">
              <a:buNone/>
              <a:defRPr sz="1600">
                <a:solidFill>
                  <a:schemeClr val="tx1"/>
                </a:solidFill>
              </a:defRPr>
            </a:lvl1pPr>
          </a:lstStyle>
          <a:p>
            <a:pPr lvl="0"/>
            <a:r>
              <a:rPr lang="en-US" dirty="0"/>
              <a:t>Lorem ipsum dolor sit amet, consectetuer adipiscing elit. </a:t>
            </a:r>
          </a:p>
        </p:txBody>
      </p:sp>
      <p:sp>
        <p:nvSpPr>
          <p:cNvPr id="19" name="Text Placeholder 16">
            <a:extLst>
              <a:ext uri="{FF2B5EF4-FFF2-40B4-BE49-F238E27FC236}">
                <a16:creationId xmlns:a16="http://schemas.microsoft.com/office/drawing/2014/main" id="{BB23D165-C6A5-BF41-9574-C12BDB5C1FFF}"/>
              </a:ext>
            </a:extLst>
          </p:cNvPr>
          <p:cNvSpPr>
            <a:spLocks noGrp="1"/>
          </p:cNvSpPr>
          <p:nvPr>
            <p:ph type="body" sz="quarter" idx="16" hasCustomPrompt="1"/>
          </p:nvPr>
        </p:nvSpPr>
        <p:spPr>
          <a:xfrm>
            <a:off x="8229320" y="4016772"/>
            <a:ext cx="3119235" cy="682100"/>
          </a:xfrm>
        </p:spPr>
        <p:txBody>
          <a:bodyPr>
            <a:noAutofit/>
          </a:bodyPr>
          <a:lstStyle>
            <a:lvl1pPr marL="0" indent="0">
              <a:buNone/>
              <a:defRPr sz="1600">
                <a:solidFill>
                  <a:schemeClr val="tx1"/>
                </a:solidFill>
              </a:defRPr>
            </a:lvl1pPr>
          </a:lstStyle>
          <a:p>
            <a:pPr lvl="0"/>
            <a:r>
              <a:rPr lang="en-US" dirty="0"/>
              <a:t>Lorem ipsum dolor sit amet, consectetuer adipiscing elit. </a:t>
            </a:r>
          </a:p>
        </p:txBody>
      </p:sp>
      <p:sp>
        <p:nvSpPr>
          <p:cNvPr id="20" name="Text Placeholder 16">
            <a:extLst>
              <a:ext uri="{FF2B5EF4-FFF2-40B4-BE49-F238E27FC236}">
                <a16:creationId xmlns:a16="http://schemas.microsoft.com/office/drawing/2014/main" id="{851F500F-9AB3-F142-BF83-A763BF00B1B4}"/>
              </a:ext>
            </a:extLst>
          </p:cNvPr>
          <p:cNvSpPr>
            <a:spLocks noGrp="1"/>
          </p:cNvSpPr>
          <p:nvPr>
            <p:ph type="body" sz="quarter" idx="17" hasCustomPrompt="1"/>
          </p:nvPr>
        </p:nvSpPr>
        <p:spPr>
          <a:xfrm>
            <a:off x="725234" y="2390048"/>
            <a:ext cx="3124226" cy="682100"/>
          </a:xfrm>
        </p:spPr>
        <p:txBody>
          <a:bodyPr>
            <a:noAutofit/>
          </a:bodyPr>
          <a:lstStyle>
            <a:lvl1pPr marL="0" indent="0" algn="r">
              <a:buNone/>
              <a:defRPr sz="1600">
                <a:solidFill>
                  <a:schemeClr val="tx1"/>
                </a:solidFill>
              </a:defRPr>
            </a:lvl1pPr>
          </a:lstStyle>
          <a:p>
            <a:pPr lvl="0"/>
            <a:r>
              <a:rPr lang="en-US" dirty="0"/>
              <a:t>Lorem ipsum dolor sit amet, consectetuer adipiscing elit. </a:t>
            </a:r>
          </a:p>
        </p:txBody>
      </p:sp>
      <p:sp>
        <p:nvSpPr>
          <p:cNvPr id="21" name="Text Placeholder 16">
            <a:extLst>
              <a:ext uri="{FF2B5EF4-FFF2-40B4-BE49-F238E27FC236}">
                <a16:creationId xmlns:a16="http://schemas.microsoft.com/office/drawing/2014/main" id="{3FF8EC9E-298B-AD4C-8B08-B950EB9D7E4C}"/>
              </a:ext>
            </a:extLst>
          </p:cNvPr>
          <p:cNvSpPr>
            <a:spLocks noGrp="1"/>
          </p:cNvSpPr>
          <p:nvPr>
            <p:ph type="body" sz="quarter" idx="18" hasCustomPrompt="1"/>
          </p:nvPr>
        </p:nvSpPr>
        <p:spPr>
          <a:xfrm>
            <a:off x="725234" y="4016771"/>
            <a:ext cx="3124226" cy="682100"/>
          </a:xfrm>
        </p:spPr>
        <p:txBody>
          <a:bodyPr>
            <a:noAutofit/>
          </a:bodyPr>
          <a:lstStyle>
            <a:lvl1pPr marL="0" indent="0" algn="r">
              <a:buNone/>
              <a:defRPr sz="1600">
                <a:solidFill>
                  <a:schemeClr val="tx1"/>
                </a:solidFill>
              </a:defRPr>
            </a:lvl1pPr>
          </a:lstStyle>
          <a:p>
            <a:pPr lvl="0"/>
            <a:r>
              <a:rPr lang="en-US" dirty="0"/>
              <a:t>Lorem ipsum dolor sit amet, consectetuer adipiscing elit. </a:t>
            </a:r>
          </a:p>
        </p:txBody>
      </p:sp>
      <p:sp>
        <p:nvSpPr>
          <p:cNvPr id="22" name="Picture Placeholder 3">
            <a:extLst>
              <a:ext uri="{FF2B5EF4-FFF2-40B4-BE49-F238E27FC236}">
                <a16:creationId xmlns:a16="http://schemas.microsoft.com/office/drawing/2014/main" id="{891DFC74-ADC9-814F-8DE9-AF109E3625FD}"/>
              </a:ext>
            </a:extLst>
          </p:cNvPr>
          <p:cNvSpPr>
            <a:spLocks noGrp="1"/>
          </p:cNvSpPr>
          <p:nvPr>
            <p:ph type="pic" sz="quarter" idx="14"/>
          </p:nvPr>
        </p:nvSpPr>
        <p:spPr>
          <a:xfrm>
            <a:off x="3983337" y="1851211"/>
            <a:ext cx="4112106" cy="3967344"/>
          </a:xfrm>
          <a:prstGeom prst="roundRect">
            <a:avLst>
              <a:gd name="adj" fmla="val 11963"/>
            </a:avLst>
          </a:prstGeom>
          <a:gradFill>
            <a:gsLst>
              <a:gs pos="5000">
                <a:srgbClr val="59419A"/>
              </a:gs>
              <a:gs pos="100000">
                <a:srgbClr val="442267"/>
              </a:gs>
            </a:gsLst>
            <a:lin ang="15600000" scaled="0"/>
          </a:gradFill>
          <a:effectLst>
            <a:outerShdw blurRad="50800" dist="38100" dir="8100000" algn="tr" rotWithShape="0">
              <a:prstClr val="black">
                <a:alpha val="40000"/>
              </a:prstClr>
            </a:outerShdw>
          </a:effectLst>
        </p:spPr>
        <p:txBody>
          <a:bodyPr/>
          <a:lstStyle>
            <a:lvl1pPr>
              <a:defRPr>
                <a:solidFill>
                  <a:schemeClr val="bg1"/>
                </a:solidFill>
              </a:defRPr>
            </a:lvl1pPr>
          </a:lstStyle>
          <a:p>
            <a:endParaRPr lang="en-US" dirty="0"/>
          </a:p>
        </p:txBody>
      </p:sp>
      <p:sp>
        <p:nvSpPr>
          <p:cNvPr id="11" name="Title 1">
            <a:extLst>
              <a:ext uri="{FF2B5EF4-FFF2-40B4-BE49-F238E27FC236}">
                <a16:creationId xmlns:a16="http://schemas.microsoft.com/office/drawing/2014/main" id="{9F8BDDC1-C725-0946-AE89-BD72243C7FDE}"/>
              </a:ext>
            </a:extLst>
          </p:cNvPr>
          <p:cNvSpPr>
            <a:spLocks noGrp="1"/>
          </p:cNvSpPr>
          <p:nvPr>
            <p:ph type="title"/>
          </p:nvPr>
        </p:nvSpPr>
        <p:spPr>
          <a:xfrm>
            <a:off x="725234" y="159716"/>
            <a:ext cx="10515600" cy="837804"/>
          </a:xfrm>
        </p:spPr>
        <p:txBody>
          <a:bodyPr/>
          <a:lstStyle/>
          <a:p>
            <a:r>
              <a:rPr lang="en-US" dirty="0"/>
              <a:t>Click to edit Master title style</a:t>
            </a:r>
          </a:p>
        </p:txBody>
      </p:sp>
    </p:spTree>
    <p:extLst>
      <p:ext uri="{BB962C8B-B14F-4D97-AF65-F5344CB8AC3E}">
        <p14:creationId xmlns:p14="http://schemas.microsoft.com/office/powerpoint/2010/main" val="17470418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6 Callouts">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82B0B996-625C-474B-A86D-AF5DCDC514EF}"/>
              </a:ext>
            </a:extLst>
          </p:cNvPr>
          <p:cNvCxnSpPr>
            <a:cxnSpLocks/>
          </p:cNvCxnSpPr>
          <p:nvPr userDrawn="1"/>
        </p:nvCxnSpPr>
        <p:spPr>
          <a:xfrm>
            <a:off x="855734" y="2973882"/>
            <a:ext cx="10456120" cy="0"/>
          </a:xfrm>
          <a:prstGeom prst="line">
            <a:avLst/>
          </a:prstGeom>
          <a:ln w="25400">
            <a:solidFill>
              <a:srgbClr val="24CDED"/>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A491E4F9-F28A-0C4E-9198-30F1379A82CF}"/>
              </a:ext>
            </a:extLst>
          </p:cNvPr>
          <p:cNvSpPr>
            <a:spLocks noGrp="1"/>
          </p:cNvSpPr>
          <p:nvPr>
            <p:ph type="sldNum" sz="quarter" idx="12"/>
          </p:nvPr>
        </p:nvSpPr>
        <p:spPr/>
        <p:txBody>
          <a:bodyPr/>
          <a:lstStyle/>
          <a:p>
            <a:fld id="{8AA50D94-AEAF-1646-AAFD-5FB90EDDBAF5}" type="slidenum">
              <a:rPr lang="en-US" smtClean="0"/>
              <a:t>‹#›</a:t>
            </a:fld>
            <a:endParaRPr lang="en-US"/>
          </a:p>
        </p:txBody>
      </p:sp>
      <p:sp>
        <p:nvSpPr>
          <p:cNvPr id="17" name="Text Placeholder 16">
            <a:extLst>
              <a:ext uri="{FF2B5EF4-FFF2-40B4-BE49-F238E27FC236}">
                <a16:creationId xmlns:a16="http://schemas.microsoft.com/office/drawing/2014/main" id="{E66FB178-FA65-3442-80C1-32F77F7D6D61}"/>
              </a:ext>
            </a:extLst>
          </p:cNvPr>
          <p:cNvSpPr>
            <a:spLocks noGrp="1"/>
          </p:cNvSpPr>
          <p:nvPr>
            <p:ph type="body" sz="quarter" idx="15" hasCustomPrompt="1"/>
          </p:nvPr>
        </p:nvSpPr>
        <p:spPr>
          <a:xfrm>
            <a:off x="8307141" y="2098220"/>
            <a:ext cx="3237446" cy="682100"/>
          </a:xfrm>
        </p:spPr>
        <p:txBody>
          <a:bodyPr>
            <a:noAutofit/>
          </a:bodyPr>
          <a:lstStyle>
            <a:lvl1pPr marL="0" indent="0">
              <a:buNone/>
              <a:defRPr sz="1600">
                <a:solidFill>
                  <a:schemeClr val="tx1"/>
                </a:solidFill>
              </a:defRPr>
            </a:lvl1pPr>
          </a:lstStyle>
          <a:p>
            <a:pPr lvl="0"/>
            <a:r>
              <a:rPr lang="en-US" dirty="0"/>
              <a:t>Lorem ipsum dolor sit amet, </a:t>
            </a:r>
            <a:r>
              <a:rPr lang="en-US" dirty="0" err="1"/>
              <a:t>consectetuer</a:t>
            </a:r>
            <a:r>
              <a:rPr lang="en-US" dirty="0"/>
              <a:t> adipiscing elit. </a:t>
            </a:r>
          </a:p>
        </p:txBody>
      </p:sp>
      <p:sp>
        <p:nvSpPr>
          <p:cNvPr id="20" name="Text Placeholder 16">
            <a:extLst>
              <a:ext uri="{FF2B5EF4-FFF2-40B4-BE49-F238E27FC236}">
                <a16:creationId xmlns:a16="http://schemas.microsoft.com/office/drawing/2014/main" id="{851F500F-9AB3-F142-BF83-A763BF00B1B4}"/>
              </a:ext>
            </a:extLst>
          </p:cNvPr>
          <p:cNvSpPr>
            <a:spLocks noGrp="1"/>
          </p:cNvSpPr>
          <p:nvPr>
            <p:ph type="body" sz="quarter" idx="17" hasCustomPrompt="1"/>
          </p:nvPr>
        </p:nvSpPr>
        <p:spPr>
          <a:xfrm>
            <a:off x="627959" y="2098220"/>
            <a:ext cx="3124226" cy="682100"/>
          </a:xfrm>
        </p:spPr>
        <p:txBody>
          <a:bodyPr>
            <a:noAutofit/>
          </a:bodyPr>
          <a:lstStyle>
            <a:lvl1pPr marL="0" indent="0" algn="r">
              <a:buNone/>
              <a:defRPr sz="1600">
                <a:solidFill>
                  <a:schemeClr val="tx1"/>
                </a:solidFill>
              </a:defRPr>
            </a:lvl1pPr>
          </a:lstStyle>
          <a:p>
            <a:pPr lvl="0"/>
            <a:r>
              <a:rPr lang="en-US" dirty="0"/>
              <a:t>Lorem ipsum dolor sit amet, consectetuer adipiscing elit. </a:t>
            </a:r>
          </a:p>
        </p:txBody>
      </p:sp>
      <p:cxnSp>
        <p:nvCxnSpPr>
          <p:cNvPr id="15" name="Straight Connector 14">
            <a:extLst>
              <a:ext uri="{FF2B5EF4-FFF2-40B4-BE49-F238E27FC236}">
                <a16:creationId xmlns:a16="http://schemas.microsoft.com/office/drawing/2014/main" id="{BF8F06AB-42FF-8345-81E6-214DEF5844EA}"/>
              </a:ext>
            </a:extLst>
          </p:cNvPr>
          <p:cNvCxnSpPr>
            <a:cxnSpLocks/>
          </p:cNvCxnSpPr>
          <p:nvPr userDrawn="1"/>
        </p:nvCxnSpPr>
        <p:spPr>
          <a:xfrm>
            <a:off x="855734" y="4345482"/>
            <a:ext cx="10456120" cy="0"/>
          </a:xfrm>
          <a:prstGeom prst="line">
            <a:avLst/>
          </a:prstGeom>
          <a:ln w="25400">
            <a:solidFill>
              <a:srgbClr val="24CDED"/>
            </a:solidFill>
          </a:ln>
        </p:spPr>
        <p:style>
          <a:lnRef idx="1">
            <a:schemeClr val="accent1"/>
          </a:lnRef>
          <a:fillRef idx="0">
            <a:schemeClr val="accent1"/>
          </a:fillRef>
          <a:effectRef idx="0">
            <a:schemeClr val="accent1"/>
          </a:effectRef>
          <a:fontRef idx="minor">
            <a:schemeClr val="tx1"/>
          </a:fontRef>
        </p:style>
      </p:cxnSp>
      <p:sp>
        <p:nvSpPr>
          <p:cNvPr id="16" name="Text Placeholder 16">
            <a:extLst>
              <a:ext uri="{FF2B5EF4-FFF2-40B4-BE49-F238E27FC236}">
                <a16:creationId xmlns:a16="http://schemas.microsoft.com/office/drawing/2014/main" id="{CC74D49A-994A-E945-90A7-547A38AFD4AA}"/>
              </a:ext>
            </a:extLst>
          </p:cNvPr>
          <p:cNvSpPr>
            <a:spLocks noGrp="1"/>
          </p:cNvSpPr>
          <p:nvPr>
            <p:ph type="body" sz="quarter" idx="18" hasCustomPrompt="1"/>
          </p:nvPr>
        </p:nvSpPr>
        <p:spPr>
          <a:xfrm>
            <a:off x="8307141" y="3479547"/>
            <a:ext cx="3237446" cy="682100"/>
          </a:xfrm>
        </p:spPr>
        <p:txBody>
          <a:bodyPr>
            <a:noAutofit/>
          </a:bodyPr>
          <a:lstStyle>
            <a:lvl1pPr marL="0" indent="0">
              <a:buNone/>
              <a:defRPr sz="1600">
                <a:solidFill>
                  <a:schemeClr val="tx1"/>
                </a:solidFill>
              </a:defRPr>
            </a:lvl1pPr>
          </a:lstStyle>
          <a:p>
            <a:pPr lvl="0"/>
            <a:r>
              <a:rPr lang="en-US" dirty="0"/>
              <a:t>Lorem ipsum dolor sit amet, consectetuer adipiscing elit. </a:t>
            </a:r>
          </a:p>
        </p:txBody>
      </p:sp>
      <p:sp>
        <p:nvSpPr>
          <p:cNvPr id="18" name="Text Placeholder 16">
            <a:extLst>
              <a:ext uri="{FF2B5EF4-FFF2-40B4-BE49-F238E27FC236}">
                <a16:creationId xmlns:a16="http://schemas.microsoft.com/office/drawing/2014/main" id="{3BAA22E7-7465-8141-B453-898DFDEAA033}"/>
              </a:ext>
            </a:extLst>
          </p:cNvPr>
          <p:cNvSpPr>
            <a:spLocks noGrp="1"/>
          </p:cNvSpPr>
          <p:nvPr>
            <p:ph type="body" sz="quarter" idx="19" hasCustomPrompt="1"/>
          </p:nvPr>
        </p:nvSpPr>
        <p:spPr>
          <a:xfrm>
            <a:off x="627959" y="3479547"/>
            <a:ext cx="3124226" cy="682100"/>
          </a:xfrm>
        </p:spPr>
        <p:txBody>
          <a:bodyPr>
            <a:noAutofit/>
          </a:bodyPr>
          <a:lstStyle>
            <a:lvl1pPr marL="0" indent="0" algn="r">
              <a:buNone/>
              <a:defRPr sz="1600">
                <a:solidFill>
                  <a:schemeClr val="tx1"/>
                </a:solidFill>
              </a:defRPr>
            </a:lvl1pPr>
          </a:lstStyle>
          <a:p>
            <a:pPr lvl="0"/>
            <a:r>
              <a:rPr lang="en-US" dirty="0"/>
              <a:t>Lorem ipsum dolor sit amet, consectetuer adipiscing elit. </a:t>
            </a:r>
          </a:p>
        </p:txBody>
      </p:sp>
      <p:cxnSp>
        <p:nvCxnSpPr>
          <p:cNvPr id="22" name="Straight Connector 21">
            <a:extLst>
              <a:ext uri="{FF2B5EF4-FFF2-40B4-BE49-F238E27FC236}">
                <a16:creationId xmlns:a16="http://schemas.microsoft.com/office/drawing/2014/main" id="{F1FFE548-A747-5A41-BE9E-CCC945D1BCBC}"/>
              </a:ext>
            </a:extLst>
          </p:cNvPr>
          <p:cNvCxnSpPr>
            <a:cxnSpLocks/>
          </p:cNvCxnSpPr>
          <p:nvPr userDrawn="1"/>
        </p:nvCxnSpPr>
        <p:spPr>
          <a:xfrm>
            <a:off x="853426" y="5717082"/>
            <a:ext cx="10460736" cy="0"/>
          </a:xfrm>
          <a:prstGeom prst="line">
            <a:avLst/>
          </a:prstGeom>
          <a:ln w="25400">
            <a:solidFill>
              <a:srgbClr val="24CDED"/>
            </a:solidFill>
          </a:ln>
        </p:spPr>
        <p:style>
          <a:lnRef idx="1">
            <a:schemeClr val="accent1"/>
          </a:lnRef>
          <a:fillRef idx="0">
            <a:schemeClr val="accent1"/>
          </a:fillRef>
          <a:effectRef idx="0">
            <a:schemeClr val="accent1"/>
          </a:effectRef>
          <a:fontRef idx="minor">
            <a:schemeClr val="tx1"/>
          </a:fontRef>
        </p:style>
      </p:cxnSp>
      <p:sp>
        <p:nvSpPr>
          <p:cNvPr id="23" name="Text Placeholder 16">
            <a:extLst>
              <a:ext uri="{FF2B5EF4-FFF2-40B4-BE49-F238E27FC236}">
                <a16:creationId xmlns:a16="http://schemas.microsoft.com/office/drawing/2014/main" id="{E393129A-A855-1044-890E-E1DE8DB9F3A5}"/>
              </a:ext>
            </a:extLst>
          </p:cNvPr>
          <p:cNvSpPr>
            <a:spLocks noGrp="1"/>
          </p:cNvSpPr>
          <p:nvPr>
            <p:ph type="body" sz="quarter" idx="20" hasCustomPrompt="1"/>
          </p:nvPr>
        </p:nvSpPr>
        <p:spPr>
          <a:xfrm>
            <a:off x="8307141" y="4841420"/>
            <a:ext cx="3237446" cy="682100"/>
          </a:xfrm>
        </p:spPr>
        <p:txBody>
          <a:bodyPr>
            <a:noAutofit/>
          </a:bodyPr>
          <a:lstStyle>
            <a:lvl1pPr marL="0" indent="0">
              <a:buNone/>
              <a:defRPr sz="1600">
                <a:solidFill>
                  <a:schemeClr val="tx1"/>
                </a:solidFill>
              </a:defRPr>
            </a:lvl1pPr>
          </a:lstStyle>
          <a:p>
            <a:pPr lvl="0"/>
            <a:r>
              <a:rPr lang="en-US" dirty="0"/>
              <a:t>Lorem ipsum dolor sit amet, consectetuer adipiscing elit. </a:t>
            </a:r>
          </a:p>
        </p:txBody>
      </p:sp>
      <p:sp>
        <p:nvSpPr>
          <p:cNvPr id="24" name="Text Placeholder 16">
            <a:extLst>
              <a:ext uri="{FF2B5EF4-FFF2-40B4-BE49-F238E27FC236}">
                <a16:creationId xmlns:a16="http://schemas.microsoft.com/office/drawing/2014/main" id="{61402BEB-2AA6-8943-AFAD-D38E2497DF64}"/>
              </a:ext>
            </a:extLst>
          </p:cNvPr>
          <p:cNvSpPr>
            <a:spLocks noGrp="1"/>
          </p:cNvSpPr>
          <p:nvPr>
            <p:ph type="body" sz="quarter" idx="21" hasCustomPrompt="1"/>
          </p:nvPr>
        </p:nvSpPr>
        <p:spPr>
          <a:xfrm>
            <a:off x="627959" y="4841420"/>
            <a:ext cx="3124226" cy="682100"/>
          </a:xfrm>
        </p:spPr>
        <p:txBody>
          <a:bodyPr>
            <a:noAutofit/>
          </a:bodyPr>
          <a:lstStyle>
            <a:lvl1pPr marL="0" indent="0" algn="r">
              <a:buNone/>
              <a:defRPr sz="1600">
                <a:solidFill>
                  <a:schemeClr val="tx1"/>
                </a:solidFill>
              </a:defRPr>
            </a:lvl1pPr>
          </a:lstStyle>
          <a:p>
            <a:pPr lvl="0"/>
            <a:r>
              <a:rPr lang="en-US" dirty="0"/>
              <a:t>Lorem ipsum dolor sit amet, consectetuer adipiscing elit. </a:t>
            </a:r>
          </a:p>
        </p:txBody>
      </p:sp>
      <p:sp>
        <p:nvSpPr>
          <p:cNvPr id="4" name="Picture Placeholder 3">
            <a:extLst>
              <a:ext uri="{FF2B5EF4-FFF2-40B4-BE49-F238E27FC236}">
                <a16:creationId xmlns:a16="http://schemas.microsoft.com/office/drawing/2014/main" id="{C3C2C8B2-6933-9444-A41E-2648991985AD}"/>
              </a:ext>
            </a:extLst>
          </p:cNvPr>
          <p:cNvSpPr>
            <a:spLocks noGrp="1"/>
          </p:cNvSpPr>
          <p:nvPr>
            <p:ph type="pic" sz="quarter" idx="14"/>
          </p:nvPr>
        </p:nvSpPr>
        <p:spPr>
          <a:xfrm>
            <a:off x="3973610" y="1398435"/>
            <a:ext cx="4112106" cy="4883233"/>
          </a:xfrm>
          <a:prstGeom prst="roundRect">
            <a:avLst>
              <a:gd name="adj" fmla="val 11963"/>
            </a:avLst>
          </a:prstGeom>
          <a:gradFill>
            <a:gsLst>
              <a:gs pos="5000">
                <a:srgbClr val="59419A"/>
              </a:gs>
              <a:gs pos="100000">
                <a:srgbClr val="442267"/>
              </a:gs>
            </a:gsLst>
            <a:lin ang="15600000" scaled="0"/>
          </a:gradFill>
          <a:effectLst>
            <a:outerShdw blurRad="50800" dist="38100" dir="8100000" algn="tr" rotWithShape="0">
              <a:prstClr val="black">
                <a:alpha val="40000"/>
              </a:prstClr>
            </a:outerShdw>
          </a:effectLst>
        </p:spPr>
        <p:txBody>
          <a:bodyPr/>
          <a:lstStyle>
            <a:lvl1pPr>
              <a:defRPr>
                <a:solidFill>
                  <a:schemeClr val="bg1"/>
                </a:solidFill>
              </a:defRPr>
            </a:lvl1pPr>
          </a:lstStyle>
          <a:p>
            <a:endParaRPr lang="en-US" dirty="0"/>
          </a:p>
        </p:txBody>
      </p:sp>
      <p:sp>
        <p:nvSpPr>
          <p:cNvPr id="14" name="Title 1">
            <a:extLst>
              <a:ext uri="{FF2B5EF4-FFF2-40B4-BE49-F238E27FC236}">
                <a16:creationId xmlns:a16="http://schemas.microsoft.com/office/drawing/2014/main" id="{8A6C5EFE-D2E4-C343-A716-8CA24C184DFC}"/>
              </a:ext>
            </a:extLst>
          </p:cNvPr>
          <p:cNvSpPr>
            <a:spLocks noGrp="1"/>
          </p:cNvSpPr>
          <p:nvPr>
            <p:ph type="title"/>
          </p:nvPr>
        </p:nvSpPr>
        <p:spPr>
          <a:xfrm>
            <a:off x="725234" y="159716"/>
            <a:ext cx="10515600" cy="837804"/>
          </a:xfrm>
        </p:spPr>
        <p:txBody>
          <a:bodyPr/>
          <a:lstStyle/>
          <a:p>
            <a:r>
              <a:rPr lang="en-US" dirty="0"/>
              <a:t>Click to edit Master title style</a:t>
            </a:r>
          </a:p>
        </p:txBody>
      </p:sp>
    </p:spTree>
    <p:extLst>
      <p:ext uri="{BB962C8B-B14F-4D97-AF65-F5344CB8AC3E}">
        <p14:creationId xmlns:p14="http://schemas.microsoft.com/office/powerpoint/2010/main" val="9176754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Bucket with Icons_Purpl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DD5FA-BED4-B245-B4CC-7A7F12474BF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
          <a:stretch/>
        </p:blipFill>
        <p:spPr>
          <a:xfrm>
            <a:off x="725235" y="1531437"/>
            <a:ext cx="3253320" cy="4538623"/>
          </a:xfrm>
          <a:prstGeom prst="roundRect">
            <a:avLst>
              <a:gd name="adj" fmla="val 11505"/>
            </a:avLst>
          </a:prstGeom>
          <a:effectLst>
            <a:outerShdw blurRad="50800" dist="12700" dir="2700000" algn="tl" rotWithShape="0">
              <a:prstClr val="black">
                <a:alpha val="40000"/>
              </a:prstClr>
            </a:outerShdw>
          </a:effectLst>
        </p:spPr>
      </p:pic>
      <p:sp>
        <p:nvSpPr>
          <p:cNvPr id="16" name="Text Placeholder 10">
            <a:extLst>
              <a:ext uri="{FF2B5EF4-FFF2-40B4-BE49-F238E27FC236}">
                <a16:creationId xmlns:a16="http://schemas.microsoft.com/office/drawing/2014/main" id="{7F86C93B-57BF-714D-A4DD-486657FEEFE4}"/>
              </a:ext>
            </a:extLst>
          </p:cNvPr>
          <p:cNvSpPr>
            <a:spLocks noGrp="1"/>
          </p:cNvSpPr>
          <p:nvPr>
            <p:ph type="body" sz="quarter" idx="14" hasCustomPrompt="1"/>
          </p:nvPr>
        </p:nvSpPr>
        <p:spPr>
          <a:xfrm>
            <a:off x="1012325" y="3217450"/>
            <a:ext cx="2679139" cy="2329691"/>
          </a:xfrm>
        </p:spPr>
        <p:txBody>
          <a:bodyPr>
            <a:normAutofit/>
          </a:bodyPr>
          <a:lstStyle>
            <a:lvl1pPr marL="0" marR="0" indent="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600" b="1" i="0">
                <a:solidFill>
                  <a:schemeClr val="bg1"/>
                </a:solidFill>
                <a:latin typeface="Avenir" panose="02000503020000020003" pitchFamily="2"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endParaRPr lang="en-US" dirty="0"/>
          </a:p>
        </p:txBody>
      </p:sp>
      <p:sp>
        <p:nvSpPr>
          <p:cNvPr id="6" name="Slide Number Placeholder 5">
            <a:extLst>
              <a:ext uri="{FF2B5EF4-FFF2-40B4-BE49-F238E27FC236}">
                <a16:creationId xmlns:a16="http://schemas.microsoft.com/office/drawing/2014/main" id="{A491E4F9-F28A-0C4E-9198-30F1379A82CF}"/>
              </a:ext>
            </a:extLst>
          </p:cNvPr>
          <p:cNvSpPr>
            <a:spLocks noGrp="1"/>
          </p:cNvSpPr>
          <p:nvPr>
            <p:ph type="sldNum" sz="quarter" idx="12"/>
          </p:nvPr>
        </p:nvSpPr>
        <p:spPr/>
        <p:txBody>
          <a:bodyPr/>
          <a:lstStyle/>
          <a:p>
            <a:fld id="{8AA50D94-AEAF-1646-AAFD-5FB90EDDBAF5}" type="slidenum">
              <a:rPr lang="en-US" smtClean="0"/>
              <a:t>‹#›</a:t>
            </a:fld>
            <a:endParaRPr lang="en-US"/>
          </a:p>
        </p:txBody>
      </p:sp>
      <p:pic>
        <p:nvPicPr>
          <p:cNvPr id="18" name="Picture 17">
            <a:extLst>
              <a:ext uri="{FF2B5EF4-FFF2-40B4-BE49-F238E27FC236}">
                <a16:creationId xmlns:a16="http://schemas.microsoft.com/office/drawing/2014/main" id="{06AD98B3-0768-3245-AB79-52901C3442BA}"/>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
          <a:stretch/>
        </p:blipFill>
        <p:spPr>
          <a:xfrm>
            <a:off x="4469340" y="1531437"/>
            <a:ext cx="3253320" cy="4538623"/>
          </a:xfrm>
          <a:prstGeom prst="roundRect">
            <a:avLst>
              <a:gd name="adj" fmla="val 12078"/>
            </a:avLst>
          </a:prstGeom>
          <a:effectLst>
            <a:outerShdw blurRad="50800" dist="12700" dir="2700000" algn="tl" rotWithShape="0">
              <a:prstClr val="black">
                <a:alpha val="40000"/>
              </a:prstClr>
            </a:outerShdw>
          </a:effectLst>
        </p:spPr>
      </p:pic>
      <p:pic>
        <p:nvPicPr>
          <p:cNvPr id="23" name="Picture 22">
            <a:extLst>
              <a:ext uri="{FF2B5EF4-FFF2-40B4-BE49-F238E27FC236}">
                <a16:creationId xmlns:a16="http://schemas.microsoft.com/office/drawing/2014/main" id="{A116B875-C8F0-DA40-840B-B7984CFBA16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
          <a:stretch/>
        </p:blipFill>
        <p:spPr>
          <a:xfrm>
            <a:off x="8213447" y="1531437"/>
            <a:ext cx="3253320" cy="4538623"/>
          </a:xfrm>
          <a:prstGeom prst="roundRect">
            <a:avLst>
              <a:gd name="adj" fmla="val 11505"/>
            </a:avLst>
          </a:prstGeom>
          <a:effectLst>
            <a:outerShdw blurRad="50800" dist="12700" dir="2700000" algn="tl" rotWithShape="0">
              <a:prstClr val="black">
                <a:alpha val="40000"/>
              </a:prstClr>
            </a:outerShdw>
          </a:effectLst>
        </p:spPr>
      </p:pic>
      <p:sp>
        <p:nvSpPr>
          <p:cNvPr id="24" name="Text Placeholder 10">
            <a:extLst>
              <a:ext uri="{FF2B5EF4-FFF2-40B4-BE49-F238E27FC236}">
                <a16:creationId xmlns:a16="http://schemas.microsoft.com/office/drawing/2014/main" id="{3018E89A-8094-6648-9C76-D201033A678D}"/>
              </a:ext>
            </a:extLst>
          </p:cNvPr>
          <p:cNvSpPr>
            <a:spLocks noGrp="1"/>
          </p:cNvSpPr>
          <p:nvPr>
            <p:ph type="body" sz="quarter" idx="15" hasCustomPrompt="1"/>
          </p:nvPr>
        </p:nvSpPr>
        <p:spPr>
          <a:xfrm>
            <a:off x="4758441" y="3217450"/>
            <a:ext cx="2679139" cy="2329691"/>
          </a:xfrm>
        </p:spPr>
        <p:txBody>
          <a:bodyPr>
            <a:normAutofit/>
          </a:bodyPr>
          <a:lstStyle>
            <a:lvl1pPr marL="0" marR="0" indent="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600" b="1" i="0">
                <a:solidFill>
                  <a:schemeClr val="bg1"/>
                </a:solidFill>
                <a:latin typeface="Avenir" panose="02000503020000020003" pitchFamily="2"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endParaRPr lang="en-US" dirty="0"/>
          </a:p>
        </p:txBody>
      </p:sp>
      <p:sp>
        <p:nvSpPr>
          <p:cNvPr id="25" name="Text Placeholder 10">
            <a:extLst>
              <a:ext uri="{FF2B5EF4-FFF2-40B4-BE49-F238E27FC236}">
                <a16:creationId xmlns:a16="http://schemas.microsoft.com/office/drawing/2014/main" id="{47869871-AC2E-BE46-8D6C-D2E0B6819977}"/>
              </a:ext>
            </a:extLst>
          </p:cNvPr>
          <p:cNvSpPr>
            <a:spLocks noGrp="1"/>
          </p:cNvSpPr>
          <p:nvPr>
            <p:ph type="body" sz="quarter" idx="16" hasCustomPrompt="1"/>
          </p:nvPr>
        </p:nvSpPr>
        <p:spPr>
          <a:xfrm>
            <a:off x="8500537" y="3217450"/>
            <a:ext cx="2679139" cy="2329691"/>
          </a:xfrm>
        </p:spPr>
        <p:txBody>
          <a:bodyPr>
            <a:normAutofit/>
          </a:bodyPr>
          <a:lstStyle>
            <a:lvl1pPr marL="0" marR="0" indent="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600" b="1" i="0">
                <a:solidFill>
                  <a:schemeClr val="bg1"/>
                </a:solidFill>
                <a:latin typeface="Avenir" panose="02000503020000020003" pitchFamily="2"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endParaRPr lang="en-US" dirty="0"/>
          </a:p>
        </p:txBody>
      </p:sp>
      <p:sp>
        <p:nvSpPr>
          <p:cNvPr id="26" name="Text Placeholder 10">
            <a:extLst>
              <a:ext uri="{FF2B5EF4-FFF2-40B4-BE49-F238E27FC236}">
                <a16:creationId xmlns:a16="http://schemas.microsoft.com/office/drawing/2014/main" id="{FB4E6193-3EB7-1D4C-9B91-19437D388DBB}"/>
              </a:ext>
            </a:extLst>
          </p:cNvPr>
          <p:cNvSpPr>
            <a:spLocks noGrp="1"/>
          </p:cNvSpPr>
          <p:nvPr>
            <p:ph type="body" sz="quarter" idx="17" hasCustomPrompt="1"/>
          </p:nvPr>
        </p:nvSpPr>
        <p:spPr>
          <a:xfrm>
            <a:off x="4758441" y="2643511"/>
            <a:ext cx="2679139" cy="386353"/>
          </a:xfrm>
        </p:spPr>
        <p:txBody>
          <a:bodyPr>
            <a:norm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2000" b="1" i="0">
                <a:solidFill>
                  <a:srgbClr val="F26E5F"/>
                </a:solidFill>
                <a:latin typeface="Avenir" panose="02000503020000020003" pitchFamily="2" charset="0"/>
              </a:defRPr>
            </a:lvl1pPr>
          </a:lstStyle>
          <a:p>
            <a:pPr lvl="0"/>
            <a:r>
              <a:rPr lang="en-US" dirty="0"/>
              <a:t>SUBTITLE</a:t>
            </a:r>
          </a:p>
        </p:txBody>
      </p:sp>
      <p:sp>
        <p:nvSpPr>
          <p:cNvPr id="27" name="Text Placeholder 10">
            <a:extLst>
              <a:ext uri="{FF2B5EF4-FFF2-40B4-BE49-F238E27FC236}">
                <a16:creationId xmlns:a16="http://schemas.microsoft.com/office/drawing/2014/main" id="{819CC6A0-4FA6-DC49-B5A5-4E14690F3003}"/>
              </a:ext>
            </a:extLst>
          </p:cNvPr>
          <p:cNvSpPr>
            <a:spLocks noGrp="1"/>
          </p:cNvSpPr>
          <p:nvPr>
            <p:ph type="body" sz="quarter" idx="18" hasCustomPrompt="1"/>
          </p:nvPr>
        </p:nvSpPr>
        <p:spPr>
          <a:xfrm>
            <a:off x="8500536" y="2643511"/>
            <a:ext cx="2679139" cy="386353"/>
          </a:xfrm>
        </p:spPr>
        <p:txBody>
          <a:bodyPr>
            <a:norm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2000" b="1" i="0">
                <a:solidFill>
                  <a:srgbClr val="F26E5F"/>
                </a:solidFill>
                <a:latin typeface="Avenir" panose="02000503020000020003" pitchFamily="2" charset="0"/>
              </a:defRPr>
            </a:lvl1pPr>
          </a:lstStyle>
          <a:p>
            <a:pPr lvl="0"/>
            <a:r>
              <a:rPr lang="en-US" dirty="0"/>
              <a:t>SUBTITLE</a:t>
            </a:r>
          </a:p>
        </p:txBody>
      </p:sp>
      <p:sp>
        <p:nvSpPr>
          <p:cNvPr id="28" name="Text Placeholder 10">
            <a:extLst>
              <a:ext uri="{FF2B5EF4-FFF2-40B4-BE49-F238E27FC236}">
                <a16:creationId xmlns:a16="http://schemas.microsoft.com/office/drawing/2014/main" id="{436C3C58-3A07-6B48-B65A-A8D8A7BAC78D}"/>
              </a:ext>
            </a:extLst>
          </p:cNvPr>
          <p:cNvSpPr>
            <a:spLocks noGrp="1"/>
          </p:cNvSpPr>
          <p:nvPr>
            <p:ph type="body" sz="quarter" idx="19" hasCustomPrompt="1"/>
          </p:nvPr>
        </p:nvSpPr>
        <p:spPr>
          <a:xfrm>
            <a:off x="1050449" y="2643511"/>
            <a:ext cx="2679139" cy="386353"/>
          </a:xfrm>
        </p:spPr>
        <p:txBody>
          <a:bodyPr>
            <a:norm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2000" b="1" i="0">
                <a:solidFill>
                  <a:srgbClr val="F26E5F"/>
                </a:solidFill>
                <a:latin typeface="Avenir" panose="02000503020000020003" pitchFamily="2" charset="0"/>
              </a:defRPr>
            </a:lvl1pPr>
          </a:lstStyle>
          <a:p>
            <a:pPr lvl="0"/>
            <a:r>
              <a:rPr lang="en-US" dirty="0"/>
              <a:t>SUBTITLE</a:t>
            </a:r>
          </a:p>
        </p:txBody>
      </p:sp>
      <p:sp>
        <p:nvSpPr>
          <p:cNvPr id="29" name="Picture Placeholder 16">
            <a:extLst>
              <a:ext uri="{FF2B5EF4-FFF2-40B4-BE49-F238E27FC236}">
                <a16:creationId xmlns:a16="http://schemas.microsoft.com/office/drawing/2014/main" id="{3E5D34EF-A633-A54E-91E5-9F457C276C5B}"/>
              </a:ext>
            </a:extLst>
          </p:cNvPr>
          <p:cNvSpPr>
            <a:spLocks noGrp="1"/>
          </p:cNvSpPr>
          <p:nvPr>
            <p:ph type="pic" sz="quarter" idx="20" hasCustomPrompt="1"/>
          </p:nvPr>
        </p:nvSpPr>
        <p:spPr>
          <a:xfrm>
            <a:off x="2008260" y="1749772"/>
            <a:ext cx="687267" cy="713722"/>
          </a:xfrm>
        </p:spPr>
        <p:txBody>
          <a:bodyPr anchor="ctr">
            <a:normAutofit/>
          </a:bodyPr>
          <a:lstStyle>
            <a:lvl1pPr marL="0" indent="0" algn="ctr">
              <a:buNone/>
              <a:defRPr sz="1400">
                <a:solidFill>
                  <a:schemeClr val="bg1"/>
                </a:solidFill>
              </a:defRPr>
            </a:lvl1pPr>
          </a:lstStyle>
          <a:p>
            <a:r>
              <a:rPr lang="en-US" dirty="0"/>
              <a:t>ICON</a:t>
            </a:r>
          </a:p>
        </p:txBody>
      </p:sp>
      <p:sp>
        <p:nvSpPr>
          <p:cNvPr id="30" name="Picture Placeholder 16">
            <a:extLst>
              <a:ext uri="{FF2B5EF4-FFF2-40B4-BE49-F238E27FC236}">
                <a16:creationId xmlns:a16="http://schemas.microsoft.com/office/drawing/2014/main" id="{9E0194D9-1297-CC47-951C-42D8B1052F64}"/>
              </a:ext>
            </a:extLst>
          </p:cNvPr>
          <p:cNvSpPr>
            <a:spLocks noGrp="1"/>
          </p:cNvSpPr>
          <p:nvPr>
            <p:ph type="pic" sz="quarter" idx="21" hasCustomPrompt="1"/>
          </p:nvPr>
        </p:nvSpPr>
        <p:spPr>
          <a:xfrm>
            <a:off x="5750355" y="1749772"/>
            <a:ext cx="687267" cy="713722"/>
          </a:xfrm>
        </p:spPr>
        <p:txBody>
          <a:bodyPr anchor="ctr">
            <a:normAutofit/>
          </a:bodyPr>
          <a:lstStyle>
            <a:lvl1pPr marL="0" indent="0" algn="ctr">
              <a:buNone/>
              <a:defRPr sz="1400">
                <a:solidFill>
                  <a:schemeClr val="bg1"/>
                </a:solidFill>
              </a:defRPr>
            </a:lvl1pPr>
          </a:lstStyle>
          <a:p>
            <a:r>
              <a:rPr lang="en-US" dirty="0"/>
              <a:t>ICON</a:t>
            </a:r>
          </a:p>
        </p:txBody>
      </p:sp>
      <p:sp>
        <p:nvSpPr>
          <p:cNvPr id="31" name="Picture Placeholder 16">
            <a:extLst>
              <a:ext uri="{FF2B5EF4-FFF2-40B4-BE49-F238E27FC236}">
                <a16:creationId xmlns:a16="http://schemas.microsoft.com/office/drawing/2014/main" id="{E32EBD44-212E-2846-855A-204C8A6090C0}"/>
              </a:ext>
            </a:extLst>
          </p:cNvPr>
          <p:cNvSpPr>
            <a:spLocks noGrp="1"/>
          </p:cNvSpPr>
          <p:nvPr>
            <p:ph type="pic" sz="quarter" idx="22" hasCustomPrompt="1"/>
          </p:nvPr>
        </p:nvSpPr>
        <p:spPr>
          <a:xfrm>
            <a:off x="9492450" y="1749772"/>
            <a:ext cx="687267" cy="713722"/>
          </a:xfrm>
        </p:spPr>
        <p:txBody>
          <a:bodyPr anchor="ctr">
            <a:normAutofit/>
          </a:bodyPr>
          <a:lstStyle>
            <a:lvl1pPr marL="0" indent="0" algn="ctr">
              <a:buNone/>
              <a:defRPr sz="1400">
                <a:solidFill>
                  <a:schemeClr val="bg1"/>
                </a:solidFill>
              </a:defRPr>
            </a:lvl1pPr>
          </a:lstStyle>
          <a:p>
            <a:r>
              <a:rPr lang="en-US" dirty="0"/>
              <a:t>ICON</a:t>
            </a:r>
          </a:p>
        </p:txBody>
      </p:sp>
      <p:sp>
        <p:nvSpPr>
          <p:cNvPr id="17" name="Title 1">
            <a:extLst>
              <a:ext uri="{FF2B5EF4-FFF2-40B4-BE49-F238E27FC236}">
                <a16:creationId xmlns:a16="http://schemas.microsoft.com/office/drawing/2014/main" id="{F12FC317-335E-6A41-AD72-FF336E9BCC24}"/>
              </a:ext>
            </a:extLst>
          </p:cNvPr>
          <p:cNvSpPr>
            <a:spLocks noGrp="1"/>
          </p:cNvSpPr>
          <p:nvPr>
            <p:ph type="title"/>
          </p:nvPr>
        </p:nvSpPr>
        <p:spPr>
          <a:xfrm>
            <a:off x="725234" y="159716"/>
            <a:ext cx="10515600" cy="837804"/>
          </a:xfrm>
        </p:spPr>
        <p:txBody>
          <a:bodyPr/>
          <a:lstStyle/>
          <a:p>
            <a:r>
              <a:rPr lang="en-US" dirty="0"/>
              <a:t>Click to edit Master title style</a:t>
            </a:r>
          </a:p>
        </p:txBody>
      </p:sp>
    </p:spTree>
    <p:extLst>
      <p:ext uri="{BB962C8B-B14F-4D97-AF65-F5344CB8AC3E}">
        <p14:creationId xmlns:p14="http://schemas.microsoft.com/office/powerpoint/2010/main" val="7098936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Buckets_Purple_With Callou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DD5FA-BED4-B245-B4CC-7A7F12474BF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
          <a:stretch/>
        </p:blipFill>
        <p:spPr>
          <a:xfrm>
            <a:off x="725235" y="1270183"/>
            <a:ext cx="3253320" cy="3208511"/>
          </a:xfrm>
          <a:prstGeom prst="roundRect">
            <a:avLst>
              <a:gd name="adj" fmla="val 11505"/>
            </a:avLst>
          </a:prstGeom>
          <a:effectLst>
            <a:outerShdw blurRad="50800" dist="12700" dir="2700000" algn="tl" rotWithShape="0">
              <a:prstClr val="black">
                <a:alpha val="40000"/>
              </a:prstClr>
            </a:outerShdw>
          </a:effectLst>
        </p:spPr>
      </p:pic>
      <p:sp>
        <p:nvSpPr>
          <p:cNvPr id="16" name="Text Placeholder 10">
            <a:extLst>
              <a:ext uri="{FF2B5EF4-FFF2-40B4-BE49-F238E27FC236}">
                <a16:creationId xmlns:a16="http://schemas.microsoft.com/office/drawing/2014/main" id="{7F86C93B-57BF-714D-A4DD-486657FEEFE4}"/>
              </a:ext>
            </a:extLst>
          </p:cNvPr>
          <p:cNvSpPr>
            <a:spLocks noGrp="1"/>
          </p:cNvSpPr>
          <p:nvPr>
            <p:ph type="body" sz="quarter" idx="14" hasCustomPrompt="1"/>
          </p:nvPr>
        </p:nvSpPr>
        <p:spPr>
          <a:xfrm>
            <a:off x="1012325" y="2203002"/>
            <a:ext cx="2679139" cy="1921130"/>
          </a:xfrm>
        </p:spPr>
        <p:txBody>
          <a:bodyPr>
            <a:normAutofit/>
          </a:bodyPr>
          <a:lstStyle>
            <a:lvl1pPr marL="0" marR="0" indent="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600" b="1" i="0">
                <a:solidFill>
                  <a:schemeClr val="bg1"/>
                </a:solidFill>
                <a:latin typeface="Avenir" panose="02000503020000020003" pitchFamily="2" charset="0"/>
              </a:defRPr>
            </a:lvl1pPr>
          </a:lstStyle>
          <a:p>
            <a:pPr lvl="0"/>
            <a:r>
              <a:rPr lang="en-US" dirty="0"/>
              <a:t>Lorem ipsum dolor sit amet, consectetuer adipiscing elit. Maecenas porttitor congue massa. Fusce posuere, magna sed pulvinar ultricies, purus lectus </a:t>
            </a:r>
            <a:r>
              <a:rPr lang="en-US" dirty="0" err="1"/>
              <a:t>malesuada</a:t>
            </a:r>
            <a:r>
              <a:rPr lang="en-US" dirty="0"/>
              <a:t> libero.</a:t>
            </a:r>
          </a:p>
        </p:txBody>
      </p:sp>
      <p:sp>
        <p:nvSpPr>
          <p:cNvPr id="6" name="Slide Number Placeholder 5">
            <a:extLst>
              <a:ext uri="{FF2B5EF4-FFF2-40B4-BE49-F238E27FC236}">
                <a16:creationId xmlns:a16="http://schemas.microsoft.com/office/drawing/2014/main" id="{A491E4F9-F28A-0C4E-9198-30F1379A82CF}"/>
              </a:ext>
            </a:extLst>
          </p:cNvPr>
          <p:cNvSpPr>
            <a:spLocks noGrp="1"/>
          </p:cNvSpPr>
          <p:nvPr>
            <p:ph type="sldNum" sz="quarter" idx="12"/>
          </p:nvPr>
        </p:nvSpPr>
        <p:spPr/>
        <p:txBody>
          <a:bodyPr/>
          <a:lstStyle/>
          <a:p>
            <a:fld id="{8AA50D94-AEAF-1646-AAFD-5FB90EDDBAF5}" type="slidenum">
              <a:rPr lang="en-US" smtClean="0"/>
              <a:t>‹#›</a:t>
            </a:fld>
            <a:endParaRPr lang="en-US"/>
          </a:p>
        </p:txBody>
      </p:sp>
      <p:pic>
        <p:nvPicPr>
          <p:cNvPr id="18" name="Picture 17">
            <a:extLst>
              <a:ext uri="{FF2B5EF4-FFF2-40B4-BE49-F238E27FC236}">
                <a16:creationId xmlns:a16="http://schemas.microsoft.com/office/drawing/2014/main" id="{06AD98B3-0768-3245-AB79-52901C3442BA}"/>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
          <a:stretch/>
        </p:blipFill>
        <p:spPr>
          <a:xfrm>
            <a:off x="4469340" y="1270183"/>
            <a:ext cx="3253320" cy="3208511"/>
          </a:xfrm>
          <a:prstGeom prst="roundRect">
            <a:avLst>
              <a:gd name="adj" fmla="val 12078"/>
            </a:avLst>
          </a:prstGeom>
          <a:effectLst>
            <a:outerShdw blurRad="50800" dist="12700" dir="2700000" algn="tl" rotWithShape="0">
              <a:prstClr val="black">
                <a:alpha val="40000"/>
              </a:prstClr>
            </a:outerShdw>
          </a:effectLst>
        </p:spPr>
      </p:pic>
      <p:pic>
        <p:nvPicPr>
          <p:cNvPr id="23" name="Picture 22">
            <a:extLst>
              <a:ext uri="{FF2B5EF4-FFF2-40B4-BE49-F238E27FC236}">
                <a16:creationId xmlns:a16="http://schemas.microsoft.com/office/drawing/2014/main" id="{A116B875-C8F0-DA40-840B-B7984CFBA16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
          <a:stretch/>
        </p:blipFill>
        <p:spPr>
          <a:xfrm>
            <a:off x="8213447" y="1270183"/>
            <a:ext cx="3253320" cy="3208511"/>
          </a:xfrm>
          <a:prstGeom prst="roundRect">
            <a:avLst>
              <a:gd name="adj" fmla="val 11505"/>
            </a:avLst>
          </a:prstGeom>
          <a:effectLst>
            <a:outerShdw blurRad="50800" dist="12700" dir="2700000" algn="tl" rotWithShape="0">
              <a:prstClr val="black">
                <a:alpha val="40000"/>
              </a:prstClr>
            </a:outerShdw>
          </a:effectLst>
        </p:spPr>
      </p:pic>
      <p:sp>
        <p:nvSpPr>
          <p:cNvPr id="24" name="Text Placeholder 10">
            <a:extLst>
              <a:ext uri="{FF2B5EF4-FFF2-40B4-BE49-F238E27FC236}">
                <a16:creationId xmlns:a16="http://schemas.microsoft.com/office/drawing/2014/main" id="{3018E89A-8094-6648-9C76-D201033A678D}"/>
              </a:ext>
            </a:extLst>
          </p:cNvPr>
          <p:cNvSpPr>
            <a:spLocks noGrp="1"/>
          </p:cNvSpPr>
          <p:nvPr>
            <p:ph type="body" sz="quarter" idx="15" hasCustomPrompt="1"/>
          </p:nvPr>
        </p:nvSpPr>
        <p:spPr>
          <a:xfrm>
            <a:off x="4758441" y="2203002"/>
            <a:ext cx="2679139" cy="1921130"/>
          </a:xfrm>
        </p:spPr>
        <p:txBody>
          <a:bodyPr>
            <a:normAutofit/>
          </a:bodyPr>
          <a:lstStyle>
            <a:lvl1pPr marL="0" marR="0" indent="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600" b="1" i="0">
                <a:solidFill>
                  <a:schemeClr val="bg1"/>
                </a:solidFill>
                <a:latin typeface="Avenir" panose="02000503020000020003" pitchFamily="2" charset="0"/>
              </a:defRPr>
            </a:lvl1pPr>
          </a:lstStyle>
          <a:p>
            <a:pPr lvl="0"/>
            <a:r>
              <a:rPr lang="en-US" dirty="0"/>
              <a:t>Lorem ipsum dolor sit amet, consectetuer adipiscing elit. Maecenas porttitor congue massa. Fusce posuere, magna sed pulvinar ultricies, purus lectus </a:t>
            </a:r>
            <a:r>
              <a:rPr lang="en-US" dirty="0" err="1"/>
              <a:t>malesuada</a:t>
            </a:r>
            <a:r>
              <a:rPr lang="en-US" dirty="0"/>
              <a:t> libero.</a:t>
            </a:r>
          </a:p>
        </p:txBody>
      </p:sp>
      <p:sp>
        <p:nvSpPr>
          <p:cNvPr id="25" name="Text Placeholder 10">
            <a:extLst>
              <a:ext uri="{FF2B5EF4-FFF2-40B4-BE49-F238E27FC236}">
                <a16:creationId xmlns:a16="http://schemas.microsoft.com/office/drawing/2014/main" id="{47869871-AC2E-BE46-8D6C-D2E0B6819977}"/>
              </a:ext>
            </a:extLst>
          </p:cNvPr>
          <p:cNvSpPr>
            <a:spLocks noGrp="1"/>
          </p:cNvSpPr>
          <p:nvPr>
            <p:ph type="body" sz="quarter" idx="16" hasCustomPrompt="1"/>
          </p:nvPr>
        </p:nvSpPr>
        <p:spPr>
          <a:xfrm>
            <a:off x="8500537" y="2203002"/>
            <a:ext cx="2679139" cy="1921130"/>
          </a:xfrm>
        </p:spPr>
        <p:txBody>
          <a:bodyPr>
            <a:normAutofit/>
          </a:bodyPr>
          <a:lstStyle>
            <a:lvl1pPr marL="0" marR="0" indent="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600" b="1" i="0">
                <a:solidFill>
                  <a:schemeClr val="bg1"/>
                </a:solidFill>
                <a:latin typeface="Avenir" panose="02000503020000020003" pitchFamily="2" charset="0"/>
              </a:defRPr>
            </a:lvl1pPr>
          </a:lstStyle>
          <a:p>
            <a:pPr lvl="0"/>
            <a:r>
              <a:rPr lang="en-US" dirty="0"/>
              <a:t>Lorem ipsum dolor sit amet, consectetuer adipiscing elit. Maecenas porttitor congue massa. Fusce posuere, magna sed pulvinar ultricies, purus lectus </a:t>
            </a:r>
            <a:r>
              <a:rPr lang="en-US" dirty="0" err="1"/>
              <a:t>malesuada</a:t>
            </a:r>
            <a:r>
              <a:rPr lang="en-US" dirty="0"/>
              <a:t> libero.</a:t>
            </a:r>
          </a:p>
        </p:txBody>
      </p:sp>
      <p:sp>
        <p:nvSpPr>
          <p:cNvPr id="26" name="Text Placeholder 10">
            <a:extLst>
              <a:ext uri="{FF2B5EF4-FFF2-40B4-BE49-F238E27FC236}">
                <a16:creationId xmlns:a16="http://schemas.microsoft.com/office/drawing/2014/main" id="{FB4E6193-3EB7-1D4C-9B91-19437D388DBB}"/>
              </a:ext>
            </a:extLst>
          </p:cNvPr>
          <p:cNvSpPr>
            <a:spLocks noGrp="1"/>
          </p:cNvSpPr>
          <p:nvPr>
            <p:ph type="body" sz="quarter" idx="17" hasCustomPrompt="1"/>
          </p:nvPr>
        </p:nvSpPr>
        <p:spPr>
          <a:xfrm>
            <a:off x="4758441" y="1629062"/>
            <a:ext cx="2679139" cy="386353"/>
          </a:xfrm>
        </p:spPr>
        <p:txBody>
          <a:bodyPr>
            <a:no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800" b="1" i="0">
                <a:solidFill>
                  <a:srgbClr val="F26E5F"/>
                </a:solidFill>
                <a:latin typeface="Avenir" panose="02000503020000020003" pitchFamily="2" charset="0"/>
              </a:defRPr>
            </a:lvl1pPr>
          </a:lstStyle>
          <a:p>
            <a:pPr lvl="0"/>
            <a:r>
              <a:rPr lang="en-US" dirty="0"/>
              <a:t>SUBTITLE</a:t>
            </a:r>
          </a:p>
        </p:txBody>
      </p:sp>
      <p:sp>
        <p:nvSpPr>
          <p:cNvPr id="27" name="Text Placeholder 10">
            <a:extLst>
              <a:ext uri="{FF2B5EF4-FFF2-40B4-BE49-F238E27FC236}">
                <a16:creationId xmlns:a16="http://schemas.microsoft.com/office/drawing/2014/main" id="{819CC6A0-4FA6-DC49-B5A5-4E14690F3003}"/>
              </a:ext>
            </a:extLst>
          </p:cNvPr>
          <p:cNvSpPr>
            <a:spLocks noGrp="1"/>
          </p:cNvSpPr>
          <p:nvPr>
            <p:ph type="body" sz="quarter" idx="18" hasCustomPrompt="1"/>
          </p:nvPr>
        </p:nvSpPr>
        <p:spPr>
          <a:xfrm>
            <a:off x="8500536" y="1629062"/>
            <a:ext cx="2679139" cy="386353"/>
          </a:xfrm>
        </p:spPr>
        <p:txBody>
          <a:bodyPr>
            <a:no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800" b="1" i="0">
                <a:solidFill>
                  <a:srgbClr val="F26E5F"/>
                </a:solidFill>
                <a:latin typeface="Avenir" panose="02000503020000020003" pitchFamily="2" charset="0"/>
              </a:defRPr>
            </a:lvl1pPr>
          </a:lstStyle>
          <a:p>
            <a:pPr lvl="0"/>
            <a:r>
              <a:rPr lang="en-US" dirty="0"/>
              <a:t>SUBTITLE</a:t>
            </a:r>
          </a:p>
        </p:txBody>
      </p:sp>
      <p:sp>
        <p:nvSpPr>
          <p:cNvPr id="28" name="Text Placeholder 10">
            <a:extLst>
              <a:ext uri="{FF2B5EF4-FFF2-40B4-BE49-F238E27FC236}">
                <a16:creationId xmlns:a16="http://schemas.microsoft.com/office/drawing/2014/main" id="{436C3C58-3A07-6B48-B65A-A8D8A7BAC78D}"/>
              </a:ext>
            </a:extLst>
          </p:cNvPr>
          <p:cNvSpPr>
            <a:spLocks noGrp="1"/>
          </p:cNvSpPr>
          <p:nvPr>
            <p:ph type="body" sz="quarter" idx="19" hasCustomPrompt="1"/>
          </p:nvPr>
        </p:nvSpPr>
        <p:spPr>
          <a:xfrm>
            <a:off x="1050449" y="1629062"/>
            <a:ext cx="2679139" cy="386353"/>
          </a:xfrm>
        </p:spPr>
        <p:txBody>
          <a:bodyPr>
            <a:no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800" b="1" i="0">
                <a:solidFill>
                  <a:srgbClr val="F26E5F"/>
                </a:solidFill>
                <a:latin typeface="Avenir" panose="02000503020000020003" pitchFamily="2" charset="0"/>
              </a:defRPr>
            </a:lvl1pPr>
          </a:lstStyle>
          <a:p>
            <a:pPr lvl="0"/>
            <a:r>
              <a:rPr lang="en-US" dirty="0"/>
              <a:t>SUBTITLE</a:t>
            </a:r>
          </a:p>
        </p:txBody>
      </p:sp>
      <p:sp>
        <p:nvSpPr>
          <p:cNvPr id="3" name="Round Diagonal Corner Rectangle 2">
            <a:extLst>
              <a:ext uri="{FF2B5EF4-FFF2-40B4-BE49-F238E27FC236}">
                <a16:creationId xmlns:a16="http://schemas.microsoft.com/office/drawing/2014/main" id="{A9B3CBB1-7B34-4348-BE41-C40B5F690066}"/>
              </a:ext>
            </a:extLst>
          </p:cNvPr>
          <p:cNvSpPr/>
          <p:nvPr userDrawn="1"/>
        </p:nvSpPr>
        <p:spPr>
          <a:xfrm>
            <a:off x="868779" y="4754310"/>
            <a:ext cx="10454442" cy="1263337"/>
          </a:xfrm>
          <a:prstGeom prst="round2DiagRect">
            <a:avLst/>
          </a:prstGeom>
          <a:solidFill>
            <a:srgbClr val="FF6D65">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6">
            <a:extLst>
              <a:ext uri="{FF2B5EF4-FFF2-40B4-BE49-F238E27FC236}">
                <a16:creationId xmlns:a16="http://schemas.microsoft.com/office/drawing/2014/main" id="{0C46733E-6749-984A-A926-2E024D3C8875}"/>
              </a:ext>
            </a:extLst>
          </p:cNvPr>
          <p:cNvSpPr>
            <a:spLocks noGrp="1"/>
          </p:cNvSpPr>
          <p:nvPr>
            <p:ph type="body" sz="quarter" idx="20" hasCustomPrompt="1"/>
          </p:nvPr>
        </p:nvSpPr>
        <p:spPr>
          <a:xfrm>
            <a:off x="1178719" y="5012515"/>
            <a:ext cx="9834561" cy="746925"/>
          </a:xfrm>
        </p:spPr>
        <p:txBody>
          <a:bodyPr>
            <a:noAutofit/>
          </a:bodyPr>
          <a:lstStyle>
            <a:lvl1pPr marL="285750" indent="-285750" algn="l">
              <a:buFont typeface="Arial" panose="020B0604020202020204" pitchFamily="34" charset="0"/>
              <a:buChar char="•"/>
              <a:defRPr sz="1600">
                <a:solidFill>
                  <a:schemeClr val="tx1"/>
                </a:solidFill>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endParaRPr lang="en-US" dirty="0"/>
          </a:p>
        </p:txBody>
      </p:sp>
      <p:sp>
        <p:nvSpPr>
          <p:cNvPr id="19" name="Title 1">
            <a:extLst>
              <a:ext uri="{FF2B5EF4-FFF2-40B4-BE49-F238E27FC236}">
                <a16:creationId xmlns:a16="http://schemas.microsoft.com/office/drawing/2014/main" id="{9901FAD2-0BA5-7640-A7F9-53675E01D6F1}"/>
              </a:ext>
            </a:extLst>
          </p:cNvPr>
          <p:cNvSpPr>
            <a:spLocks noGrp="1"/>
          </p:cNvSpPr>
          <p:nvPr>
            <p:ph type="title"/>
          </p:nvPr>
        </p:nvSpPr>
        <p:spPr>
          <a:xfrm>
            <a:off x="725234" y="159716"/>
            <a:ext cx="10515600" cy="837804"/>
          </a:xfrm>
        </p:spPr>
        <p:txBody>
          <a:bodyPr/>
          <a:lstStyle/>
          <a:p>
            <a:r>
              <a:rPr lang="en-US" dirty="0"/>
              <a:t>Click to edit Master title style</a:t>
            </a:r>
          </a:p>
        </p:txBody>
      </p:sp>
    </p:spTree>
    <p:extLst>
      <p:ext uri="{BB962C8B-B14F-4D97-AF65-F5344CB8AC3E}">
        <p14:creationId xmlns:p14="http://schemas.microsoft.com/office/powerpoint/2010/main" val="37059239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hree Buckets_Purple_With Callout">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95B01858-F592-D44C-B952-4D2FA370EAA6}"/>
              </a:ext>
            </a:extLst>
          </p:cNvPr>
          <p:cNvSpPr/>
          <p:nvPr userDrawn="1"/>
        </p:nvSpPr>
        <p:spPr>
          <a:xfrm>
            <a:off x="782420" y="1668304"/>
            <a:ext cx="3215196" cy="3381216"/>
          </a:xfrm>
          <a:prstGeom prst="roundRect">
            <a:avLst>
              <a:gd name="adj" fmla="val 510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a:extLst>
              <a:ext uri="{FF2B5EF4-FFF2-40B4-BE49-F238E27FC236}">
                <a16:creationId xmlns:a16="http://schemas.microsoft.com/office/drawing/2014/main" id="{39080B53-B71D-7745-B60B-EC1D57C7ED37}"/>
              </a:ext>
            </a:extLst>
          </p:cNvPr>
          <p:cNvSpPr/>
          <p:nvPr userDrawn="1"/>
        </p:nvSpPr>
        <p:spPr>
          <a:xfrm>
            <a:off x="4422517" y="1687781"/>
            <a:ext cx="3215196" cy="3381216"/>
          </a:xfrm>
          <a:prstGeom prst="roundRect">
            <a:avLst>
              <a:gd name="adj" fmla="val 510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a:extLst>
              <a:ext uri="{FF2B5EF4-FFF2-40B4-BE49-F238E27FC236}">
                <a16:creationId xmlns:a16="http://schemas.microsoft.com/office/drawing/2014/main" id="{94BE0F5F-1FAE-5846-86A6-4BEAEB940B00}"/>
              </a:ext>
            </a:extLst>
          </p:cNvPr>
          <p:cNvSpPr/>
          <p:nvPr userDrawn="1"/>
        </p:nvSpPr>
        <p:spPr>
          <a:xfrm>
            <a:off x="8116449" y="1713085"/>
            <a:ext cx="3215196" cy="3381216"/>
          </a:xfrm>
          <a:prstGeom prst="roundRect">
            <a:avLst>
              <a:gd name="adj" fmla="val 510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0">
            <a:extLst>
              <a:ext uri="{FF2B5EF4-FFF2-40B4-BE49-F238E27FC236}">
                <a16:creationId xmlns:a16="http://schemas.microsoft.com/office/drawing/2014/main" id="{7F86C93B-57BF-714D-A4DD-486657FEEFE4}"/>
              </a:ext>
            </a:extLst>
          </p:cNvPr>
          <p:cNvSpPr>
            <a:spLocks noGrp="1"/>
          </p:cNvSpPr>
          <p:nvPr>
            <p:ph type="body" sz="quarter" idx="14" hasCustomPrompt="1"/>
          </p:nvPr>
        </p:nvSpPr>
        <p:spPr>
          <a:xfrm>
            <a:off x="1012325" y="2578922"/>
            <a:ext cx="2679139" cy="1921130"/>
          </a:xfrm>
        </p:spPr>
        <p:txBody>
          <a:bodyPr>
            <a:normAutofit/>
          </a:bodyPr>
          <a:lstStyle>
            <a:lvl1pPr marL="0" marR="0" indent="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600" b="1" i="0">
                <a:solidFill>
                  <a:schemeClr val="bg1"/>
                </a:solidFill>
                <a:latin typeface="Avenir" panose="02000503020000020003" pitchFamily="2" charset="0"/>
              </a:defRPr>
            </a:lvl1pPr>
          </a:lstStyle>
          <a:p>
            <a:pPr lvl="0"/>
            <a:r>
              <a:rPr lang="en-US" dirty="0"/>
              <a:t>Lorem ipsum dolor sit amet, consectetuer adipiscing elit. Maecenas porttitor congue massa. Fusce posuere, magna sed pulvinar ultricies, purus lectus </a:t>
            </a:r>
            <a:r>
              <a:rPr lang="en-US" dirty="0" err="1"/>
              <a:t>malesuada</a:t>
            </a:r>
            <a:r>
              <a:rPr lang="en-US" dirty="0"/>
              <a:t> libero.</a:t>
            </a:r>
          </a:p>
        </p:txBody>
      </p:sp>
      <p:sp>
        <p:nvSpPr>
          <p:cNvPr id="6" name="Slide Number Placeholder 5">
            <a:extLst>
              <a:ext uri="{FF2B5EF4-FFF2-40B4-BE49-F238E27FC236}">
                <a16:creationId xmlns:a16="http://schemas.microsoft.com/office/drawing/2014/main" id="{A491E4F9-F28A-0C4E-9198-30F1379A82CF}"/>
              </a:ext>
            </a:extLst>
          </p:cNvPr>
          <p:cNvSpPr>
            <a:spLocks noGrp="1"/>
          </p:cNvSpPr>
          <p:nvPr>
            <p:ph type="sldNum" sz="quarter" idx="12"/>
          </p:nvPr>
        </p:nvSpPr>
        <p:spPr/>
        <p:txBody>
          <a:bodyPr/>
          <a:lstStyle/>
          <a:p>
            <a:fld id="{8AA50D94-AEAF-1646-AAFD-5FB90EDDBAF5}" type="slidenum">
              <a:rPr lang="en-US" smtClean="0"/>
              <a:t>‹#›</a:t>
            </a:fld>
            <a:endParaRPr lang="en-US"/>
          </a:p>
        </p:txBody>
      </p:sp>
      <p:sp>
        <p:nvSpPr>
          <p:cNvPr id="24" name="Text Placeholder 10">
            <a:extLst>
              <a:ext uri="{FF2B5EF4-FFF2-40B4-BE49-F238E27FC236}">
                <a16:creationId xmlns:a16="http://schemas.microsoft.com/office/drawing/2014/main" id="{3018E89A-8094-6648-9C76-D201033A678D}"/>
              </a:ext>
            </a:extLst>
          </p:cNvPr>
          <p:cNvSpPr>
            <a:spLocks noGrp="1"/>
          </p:cNvSpPr>
          <p:nvPr>
            <p:ph type="body" sz="quarter" idx="15" hasCustomPrompt="1"/>
          </p:nvPr>
        </p:nvSpPr>
        <p:spPr>
          <a:xfrm>
            <a:off x="4717801" y="2578922"/>
            <a:ext cx="2679139" cy="1921130"/>
          </a:xfrm>
        </p:spPr>
        <p:txBody>
          <a:bodyPr>
            <a:normAutofit/>
          </a:bodyPr>
          <a:lstStyle>
            <a:lvl1pPr marL="0" marR="0" indent="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600" b="1" i="0">
                <a:solidFill>
                  <a:schemeClr val="bg1"/>
                </a:solidFill>
                <a:latin typeface="Avenir" panose="02000503020000020003" pitchFamily="2" charset="0"/>
              </a:defRPr>
            </a:lvl1pPr>
          </a:lstStyle>
          <a:p>
            <a:pPr lvl="0"/>
            <a:r>
              <a:rPr lang="en-US" dirty="0"/>
              <a:t>Lorem ipsum dolor sit amet, consectetuer adipiscing elit. Maecenas porttitor congue massa. Fusce posuere, magna sed pulvinar ultricies, purus lectus </a:t>
            </a:r>
            <a:r>
              <a:rPr lang="en-US" dirty="0" err="1"/>
              <a:t>malesuada</a:t>
            </a:r>
            <a:r>
              <a:rPr lang="en-US" dirty="0"/>
              <a:t> libero.</a:t>
            </a:r>
          </a:p>
        </p:txBody>
      </p:sp>
      <p:sp>
        <p:nvSpPr>
          <p:cNvPr id="25" name="Text Placeholder 10">
            <a:extLst>
              <a:ext uri="{FF2B5EF4-FFF2-40B4-BE49-F238E27FC236}">
                <a16:creationId xmlns:a16="http://schemas.microsoft.com/office/drawing/2014/main" id="{47869871-AC2E-BE46-8D6C-D2E0B6819977}"/>
              </a:ext>
            </a:extLst>
          </p:cNvPr>
          <p:cNvSpPr>
            <a:spLocks noGrp="1"/>
          </p:cNvSpPr>
          <p:nvPr>
            <p:ph type="body" sz="quarter" idx="16" hasCustomPrompt="1"/>
          </p:nvPr>
        </p:nvSpPr>
        <p:spPr>
          <a:xfrm>
            <a:off x="8409097" y="2578922"/>
            <a:ext cx="2679139" cy="1921130"/>
          </a:xfrm>
        </p:spPr>
        <p:txBody>
          <a:bodyPr>
            <a:normAutofit/>
          </a:bodyPr>
          <a:lstStyle>
            <a:lvl1pPr marL="0" marR="0" indent="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600" b="1" i="0">
                <a:solidFill>
                  <a:schemeClr val="bg1"/>
                </a:solidFill>
                <a:latin typeface="Avenir" panose="02000503020000020003" pitchFamily="2" charset="0"/>
              </a:defRPr>
            </a:lvl1pPr>
          </a:lstStyle>
          <a:p>
            <a:pPr lvl="0"/>
            <a:r>
              <a:rPr lang="en-US" dirty="0"/>
              <a:t>Lorem ipsum dolor sit amet, consectetuer adipiscing elit. Maecenas porttitor congue massa. Fusce posuere, magna sed pulvinar ultricies, purus lectus </a:t>
            </a:r>
            <a:r>
              <a:rPr lang="en-US" dirty="0" err="1"/>
              <a:t>malesuada</a:t>
            </a:r>
            <a:r>
              <a:rPr lang="en-US" dirty="0"/>
              <a:t> libero.</a:t>
            </a:r>
          </a:p>
        </p:txBody>
      </p:sp>
      <p:sp>
        <p:nvSpPr>
          <p:cNvPr id="26" name="Text Placeholder 10">
            <a:extLst>
              <a:ext uri="{FF2B5EF4-FFF2-40B4-BE49-F238E27FC236}">
                <a16:creationId xmlns:a16="http://schemas.microsoft.com/office/drawing/2014/main" id="{FB4E6193-3EB7-1D4C-9B91-19437D388DBB}"/>
              </a:ext>
            </a:extLst>
          </p:cNvPr>
          <p:cNvSpPr>
            <a:spLocks noGrp="1"/>
          </p:cNvSpPr>
          <p:nvPr>
            <p:ph type="body" sz="quarter" idx="17" hasCustomPrompt="1"/>
          </p:nvPr>
        </p:nvSpPr>
        <p:spPr>
          <a:xfrm>
            <a:off x="4717801" y="2004982"/>
            <a:ext cx="2679139" cy="386353"/>
          </a:xfrm>
        </p:spPr>
        <p:txBody>
          <a:bodyPr>
            <a:no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800" b="1" i="0">
                <a:solidFill>
                  <a:srgbClr val="F26E5F"/>
                </a:solidFill>
                <a:latin typeface="Avenir" panose="02000503020000020003" pitchFamily="2" charset="0"/>
              </a:defRPr>
            </a:lvl1pPr>
          </a:lstStyle>
          <a:p>
            <a:pPr lvl="0"/>
            <a:r>
              <a:rPr lang="en-US" dirty="0"/>
              <a:t>SUBTITLE</a:t>
            </a:r>
          </a:p>
        </p:txBody>
      </p:sp>
      <p:sp>
        <p:nvSpPr>
          <p:cNvPr id="27" name="Text Placeholder 10">
            <a:extLst>
              <a:ext uri="{FF2B5EF4-FFF2-40B4-BE49-F238E27FC236}">
                <a16:creationId xmlns:a16="http://schemas.microsoft.com/office/drawing/2014/main" id="{819CC6A0-4FA6-DC49-B5A5-4E14690F3003}"/>
              </a:ext>
            </a:extLst>
          </p:cNvPr>
          <p:cNvSpPr>
            <a:spLocks noGrp="1"/>
          </p:cNvSpPr>
          <p:nvPr>
            <p:ph type="body" sz="quarter" idx="18" hasCustomPrompt="1"/>
          </p:nvPr>
        </p:nvSpPr>
        <p:spPr>
          <a:xfrm>
            <a:off x="8500536" y="2004982"/>
            <a:ext cx="2679139" cy="386353"/>
          </a:xfrm>
        </p:spPr>
        <p:txBody>
          <a:bodyPr>
            <a:no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800" b="1" i="0">
                <a:solidFill>
                  <a:srgbClr val="F26E5F"/>
                </a:solidFill>
                <a:latin typeface="Avenir" panose="02000503020000020003" pitchFamily="2" charset="0"/>
              </a:defRPr>
            </a:lvl1pPr>
          </a:lstStyle>
          <a:p>
            <a:pPr lvl="0"/>
            <a:r>
              <a:rPr lang="en-US" dirty="0"/>
              <a:t>SUBTITLE</a:t>
            </a:r>
          </a:p>
        </p:txBody>
      </p:sp>
      <p:sp>
        <p:nvSpPr>
          <p:cNvPr id="28" name="Text Placeholder 10">
            <a:extLst>
              <a:ext uri="{FF2B5EF4-FFF2-40B4-BE49-F238E27FC236}">
                <a16:creationId xmlns:a16="http://schemas.microsoft.com/office/drawing/2014/main" id="{436C3C58-3A07-6B48-B65A-A8D8A7BAC78D}"/>
              </a:ext>
            </a:extLst>
          </p:cNvPr>
          <p:cNvSpPr>
            <a:spLocks noGrp="1"/>
          </p:cNvSpPr>
          <p:nvPr>
            <p:ph type="body" sz="quarter" idx="19" hasCustomPrompt="1"/>
          </p:nvPr>
        </p:nvSpPr>
        <p:spPr>
          <a:xfrm>
            <a:off x="1050449" y="2004982"/>
            <a:ext cx="2679139" cy="386353"/>
          </a:xfrm>
        </p:spPr>
        <p:txBody>
          <a:bodyPr>
            <a:no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800" b="1" i="0">
                <a:solidFill>
                  <a:srgbClr val="F26E5F"/>
                </a:solidFill>
                <a:latin typeface="Avenir" panose="02000503020000020003" pitchFamily="2" charset="0"/>
              </a:defRPr>
            </a:lvl1pPr>
          </a:lstStyle>
          <a:p>
            <a:pPr lvl="0"/>
            <a:r>
              <a:rPr lang="en-US" dirty="0"/>
              <a:t>SUBTITLE</a:t>
            </a:r>
          </a:p>
        </p:txBody>
      </p:sp>
      <p:sp>
        <p:nvSpPr>
          <p:cNvPr id="3" name="Round Diagonal Corner Rectangle 2">
            <a:extLst>
              <a:ext uri="{FF2B5EF4-FFF2-40B4-BE49-F238E27FC236}">
                <a16:creationId xmlns:a16="http://schemas.microsoft.com/office/drawing/2014/main" id="{A9B3CBB1-7B34-4348-BE41-C40B5F690066}"/>
              </a:ext>
            </a:extLst>
          </p:cNvPr>
          <p:cNvSpPr/>
          <p:nvPr userDrawn="1"/>
        </p:nvSpPr>
        <p:spPr>
          <a:xfrm>
            <a:off x="786392" y="5335590"/>
            <a:ext cx="10545253" cy="671158"/>
          </a:xfrm>
          <a:prstGeom prst="round2DiagRect">
            <a:avLst/>
          </a:prstGeom>
          <a:solidFill>
            <a:srgbClr val="FF6D65">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6">
            <a:extLst>
              <a:ext uri="{FF2B5EF4-FFF2-40B4-BE49-F238E27FC236}">
                <a16:creationId xmlns:a16="http://schemas.microsoft.com/office/drawing/2014/main" id="{0C46733E-6749-984A-A926-2E024D3C8875}"/>
              </a:ext>
            </a:extLst>
          </p:cNvPr>
          <p:cNvSpPr>
            <a:spLocks noGrp="1"/>
          </p:cNvSpPr>
          <p:nvPr>
            <p:ph type="body" sz="quarter" idx="20" hasCustomPrompt="1"/>
          </p:nvPr>
        </p:nvSpPr>
        <p:spPr>
          <a:xfrm>
            <a:off x="983367" y="5360894"/>
            <a:ext cx="9834561" cy="746925"/>
          </a:xfrm>
        </p:spPr>
        <p:txBody>
          <a:bodyPr>
            <a:noAutofit/>
          </a:bodyPr>
          <a:lstStyle>
            <a:lvl1pPr marL="285750" indent="-285750" algn="l">
              <a:buFont typeface="Arial" panose="020B0604020202020204" pitchFamily="34" charset="0"/>
              <a:buChar char="•"/>
              <a:defRPr sz="1600">
                <a:solidFill>
                  <a:schemeClr val="tx1"/>
                </a:solidFill>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endParaRPr lang="en-US" dirty="0"/>
          </a:p>
        </p:txBody>
      </p:sp>
      <p:sp>
        <p:nvSpPr>
          <p:cNvPr id="19" name="Title 1">
            <a:extLst>
              <a:ext uri="{FF2B5EF4-FFF2-40B4-BE49-F238E27FC236}">
                <a16:creationId xmlns:a16="http://schemas.microsoft.com/office/drawing/2014/main" id="{9901FAD2-0BA5-7640-A7F9-53675E01D6F1}"/>
              </a:ext>
            </a:extLst>
          </p:cNvPr>
          <p:cNvSpPr>
            <a:spLocks noGrp="1"/>
          </p:cNvSpPr>
          <p:nvPr>
            <p:ph type="title"/>
          </p:nvPr>
        </p:nvSpPr>
        <p:spPr>
          <a:xfrm>
            <a:off x="725234" y="159716"/>
            <a:ext cx="10515600" cy="837804"/>
          </a:xfrm>
        </p:spPr>
        <p:txBody>
          <a:bodyPr/>
          <a:lstStyle/>
          <a:p>
            <a:r>
              <a:rPr lang="en-US" dirty="0"/>
              <a:t>Click to edit Master title style</a:t>
            </a:r>
          </a:p>
        </p:txBody>
      </p:sp>
      <p:sp>
        <p:nvSpPr>
          <p:cNvPr id="20" name="Text Placeholder 6">
            <a:extLst>
              <a:ext uri="{FF2B5EF4-FFF2-40B4-BE49-F238E27FC236}">
                <a16:creationId xmlns:a16="http://schemas.microsoft.com/office/drawing/2014/main" id="{7F1B5FB1-872A-9741-BFE8-1B6CF92B841C}"/>
              </a:ext>
            </a:extLst>
          </p:cNvPr>
          <p:cNvSpPr>
            <a:spLocks noGrp="1"/>
          </p:cNvSpPr>
          <p:nvPr>
            <p:ph type="body" sz="quarter" idx="13" hasCustomPrompt="1"/>
          </p:nvPr>
        </p:nvSpPr>
        <p:spPr>
          <a:xfrm>
            <a:off x="725488" y="1087080"/>
            <a:ext cx="10628312" cy="536445"/>
          </a:xfrm>
        </p:spPr>
        <p:txBody>
          <a:bodyPr anchor="ctr">
            <a:normAutofit/>
          </a:bodyPr>
          <a:lstStyle>
            <a:lvl1pPr marL="0" indent="0">
              <a:buNone/>
              <a:defRPr sz="2200">
                <a:solidFill>
                  <a:srgbClr val="442267"/>
                </a:solidFill>
              </a:defRPr>
            </a:lvl1pPr>
          </a:lstStyle>
          <a:p>
            <a:pPr lvl="0"/>
            <a:r>
              <a:rPr lang="en-US" dirty="0"/>
              <a:t>Page Subheadline</a:t>
            </a:r>
          </a:p>
        </p:txBody>
      </p:sp>
    </p:spTree>
    <p:extLst>
      <p:ext uri="{BB962C8B-B14F-4D97-AF65-F5344CB8AC3E}">
        <p14:creationId xmlns:p14="http://schemas.microsoft.com/office/powerpoint/2010/main" val="786142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A23509-4963-084D-B1D2-16CF6B1658A7}"/>
              </a:ext>
            </a:extLst>
          </p:cNvPr>
          <p:cNvPicPr>
            <a:picLocks noChangeAspect="1"/>
          </p:cNvPicPr>
          <p:nvPr userDrawn="1"/>
        </p:nvPicPr>
        <p:blipFill>
          <a:blip r:embed="rId2"/>
          <a:stretch>
            <a:fillRect/>
          </a:stretch>
        </p:blipFill>
        <p:spPr>
          <a:xfrm>
            <a:off x="0" y="2661"/>
            <a:ext cx="12192000" cy="6855339"/>
          </a:xfrm>
          <a:prstGeom prst="rect">
            <a:avLst/>
          </a:prstGeom>
        </p:spPr>
      </p:pic>
      <p:sp>
        <p:nvSpPr>
          <p:cNvPr id="9" name="Rectangle 8">
            <a:extLst>
              <a:ext uri="{FF2B5EF4-FFF2-40B4-BE49-F238E27FC236}">
                <a16:creationId xmlns:a16="http://schemas.microsoft.com/office/drawing/2014/main" id="{E97280DA-B8BB-1F4E-92D0-6D97E453989F}"/>
              </a:ext>
            </a:extLst>
          </p:cNvPr>
          <p:cNvSpPr/>
          <p:nvPr userDrawn="1"/>
        </p:nvSpPr>
        <p:spPr>
          <a:xfrm>
            <a:off x="373224" y="1"/>
            <a:ext cx="11818776" cy="6874000"/>
          </a:xfrm>
          <a:prstGeom prst="rect">
            <a:avLst/>
          </a:prstGeom>
          <a:gradFill>
            <a:gsLst>
              <a:gs pos="0">
                <a:srgbClr val="F26E5F">
                  <a:alpha val="34000"/>
                </a:srgbClr>
              </a:gs>
              <a:gs pos="33000">
                <a:srgbClr val="59419A">
                  <a:alpha val="33000"/>
                </a:srgbClr>
              </a:gs>
              <a:gs pos="99000">
                <a:srgbClr val="59419A">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0A2268F3-100D-C841-84D6-5586313043E0}"/>
              </a:ext>
            </a:extLst>
          </p:cNvPr>
          <p:cNvCxnSpPr>
            <a:cxnSpLocks/>
          </p:cNvCxnSpPr>
          <p:nvPr userDrawn="1"/>
        </p:nvCxnSpPr>
        <p:spPr>
          <a:xfrm>
            <a:off x="717227" y="3980031"/>
            <a:ext cx="455591" cy="0"/>
          </a:xfrm>
          <a:prstGeom prst="line">
            <a:avLst/>
          </a:prstGeom>
          <a:ln w="2222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1" name="Picture 10" descr="Logo, company name&#10;&#10;Description automatically generated">
            <a:extLst>
              <a:ext uri="{FF2B5EF4-FFF2-40B4-BE49-F238E27FC236}">
                <a16:creationId xmlns:a16="http://schemas.microsoft.com/office/drawing/2014/main" id="{DADEC728-B1FC-3849-A662-D9C447F1EA82}"/>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12515" t="33428" r="12971" b="45086"/>
          <a:stretch/>
        </p:blipFill>
        <p:spPr>
          <a:xfrm>
            <a:off x="373486" y="5657996"/>
            <a:ext cx="3052256" cy="880099"/>
          </a:xfrm>
          <a:prstGeom prst="rect">
            <a:avLst/>
          </a:prstGeom>
        </p:spPr>
      </p:pic>
      <p:sp>
        <p:nvSpPr>
          <p:cNvPr id="14" name="Text Placeholder 13">
            <a:extLst>
              <a:ext uri="{FF2B5EF4-FFF2-40B4-BE49-F238E27FC236}">
                <a16:creationId xmlns:a16="http://schemas.microsoft.com/office/drawing/2014/main" id="{F469B45D-A8DB-234E-ABF3-A3A8E7EDAD9E}"/>
              </a:ext>
            </a:extLst>
          </p:cNvPr>
          <p:cNvSpPr>
            <a:spLocks noGrp="1"/>
          </p:cNvSpPr>
          <p:nvPr>
            <p:ph type="body" sz="quarter" idx="10" hasCustomPrompt="1"/>
          </p:nvPr>
        </p:nvSpPr>
        <p:spPr>
          <a:xfrm>
            <a:off x="605261" y="3153045"/>
            <a:ext cx="5122863" cy="752341"/>
          </a:xfrm>
        </p:spPr>
        <p:txBody>
          <a:bodyPr>
            <a:noAutofit/>
          </a:bodyPr>
          <a:lstStyle>
            <a:lvl1pPr marL="0" indent="0">
              <a:buNone/>
              <a:defRPr sz="4000" b="0" i="0">
                <a:solidFill>
                  <a:schemeClr val="accent6"/>
                </a:solidFill>
                <a:latin typeface="Avenir Light" panose="020B0402020203020204" pitchFamily="34" charset="77"/>
              </a:defRPr>
            </a:lvl1pPr>
          </a:lstStyle>
          <a:p>
            <a:pPr lvl="0"/>
            <a:r>
              <a:rPr lang="en-US" dirty="0"/>
              <a:t>DIVIDER SLIDE </a:t>
            </a:r>
          </a:p>
        </p:txBody>
      </p:sp>
      <p:pic>
        <p:nvPicPr>
          <p:cNvPr id="15" name="Picture 14" descr="Diagram, engineering drawing&#10;&#10;Description automatically generated">
            <a:extLst>
              <a:ext uri="{FF2B5EF4-FFF2-40B4-BE49-F238E27FC236}">
                <a16:creationId xmlns:a16="http://schemas.microsoft.com/office/drawing/2014/main" id="{AF52EF5C-4F52-044A-9A32-86FD889C82AF}"/>
              </a:ext>
            </a:extLst>
          </p:cNvPr>
          <p:cNvPicPr>
            <a:picLocks noChangeAspect="1"/>
          </p:cNvPicPr>
          <p:nvPr userDrawn="1"/>
        </p:nvPicPr>
        <p:blipFill rotWithShape="1">
          <a:blip r:embed="rId4">
            <a:alphaModFix/>
            <a:extLst>
              <a:ext uri="{28A0092B-C50C-407E-A947-70E740481C1C}">
                <a14:useLocalDpi xmlns:a14="http://schemas.microsoft.com/office/drawing/2010/main"/>
              </a:ext>
            </a:extLst>
          </a:blip>
          <a:srcRect/>
          <a:stretch/>
        </p:blipFill>
        <p:spPr>
          <a:xfrm rot="16200000">
            <a:off x="8444380" y="3107718"/>
            <a:ext cx="1934599" cy="5597965"/>
          </a:xfrm>
          <a:prstGeom prst="rect">
            <a:avLst/>
          </a:prstGeom>
        </p:spPr>
      </p:pic>
    </p:spTree>
    <p:extLst>
      <p:ext uri="{BB962C8B-B14F-4D97-AF65-F5344CB8AC3E}">
        <p14:creationId xmlns:p14="http://schemas.microsoft.com/office/powerpoint/2010/main" val="4506299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ur Buckets_Purple">
    <p:spTree>
      <p:nvGrpSpPr>
        <p:cNvPr id="1" name=""/>
        <p:cNvGrpSpPr/>
        <p:nvPr/>
      </p:nvGrpSpPr>
      <p:grpSpPr>
        <a:xfrm>
          <a:off x="0" y="0"/>
          <a:ext cx="0" cy="0"/>
          <a:chOff x="0" y="0"/>
          <a:chExt cx="0" cy="0"/>
        </a:xfrm>
      </p:grpSpPr>
      <p:sp>
        <p:nvSpPr>
          <p:cNvPr id="45" name="Rounded Rectangle 44">
            <a:extLst>
              <a:ext uri="{FF2B5EF4-FFF2-40B4-BE49-F238E27FC236}">
                <a16:creationId xmlns:a16="http://schemas.microsoft.com/office/drawing/2014/main" id="{849C8535-C8F9-5644-95E0-3A363028853F}"/>
              </a:ext>
            </a:extLst>
          </p:cNvPr>
          <p:cNvSpPr/>
          <p:nvPr userDrawn="1"/>
        </p:nvSpPr>
        <p:spPr>
          <a:xfrm>
            <a:off x="6144512" y="1400424"/>
            <a:ext cx="5209034" cy="2182146"/>
          </a:xfrm>
          <a:prstGeom prst="roundRect">
            <a:avLst>
              <a:gd name="adj" fmla="val 8970"/>
            </a:avLst>
          </a:prstGeom>
          <a:gradFill>
            <a:gsLst>
              <a:gs pos="85000">
                <a:srgbClr val="442267">
                  <a:alpha val="15000"/>
                </a:srgbClr>
              </a:gs>
              <a:gs pos="2000">
                <a:srgbClr val="624D9B">
                  <a:alpha val="28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a:extLst>
              <a:ext uri="{FF2B5EF4-FFF2-40B4-BE49-F238E27FC236}">
                <a16:creationId xmlns:a16="http://schemas.microsoft.com/office/drawing/2014/main" id="{B849B519-3ADC-6747-83D3-199C98403AE8}"/>
              </a:ext>
            </a:extLst>
          </p:cNvPr>
          <p:cNvSpPr/>
          <p:nvPr userDrawn="1"/>
        </p:nvSpPr>
        <p:spPr>
          <a:xfrm>
            <a:off x="725234" y="3988427"/>
            <a:ext cx="5209034" cy="2182146"/>
          </a:xfrm>
          <a:prstGeom prst="roundRect">
            <a:avLst>
              <a:gd name="adj" fmla="val 8970"/>
            </a:avLst>
          </a:prstGeom>
          <a:gradFill>
            <a:gsLst>
              <a:gs pos="85000">
                <a:srgbClr val="442267">
                  <a:alpha val="18000"/>
                </a:srgbClr>
              </a:gs>
              <a:gs pos="3000">
                <a:srgbClr val="624D9B">
                  <a:alpha val="25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a:extLst>
              <a:ext uri="{FF2B5EF4-FFF2-40B4-BE49-F238E27FC236}">
                <a16:creationId xmlns:a16="http://schemas.microsoft.com/office/drawing/2014/main" id="{2E2F1510-B403-7146-B02F-E26C76989B52}"/>
              </a:ext>
            </a:extLst>
          </p:cNvPr>
          <p:cNvSpPr/>
          <p:nvPr userDrawn="1"/>
        </p:nvSpPr>
        <p:spPr>
          <a:xfrm>
            <a:off x="6144512" y="3985373"/>
            <a:ext cx="5209034" cy="2182146"/>
          </a:xfrm>
          <a:prstGeom prst="roundRect">
            <a:avLst>
              <a:gd name="adj" fmla="val 8970"/>
            </a:avLst>
          </a:prstGeom>
          <a:gradFill>
            <a:gsLst>
              <a:gs pos="84000">
                <a:srgbClr val="442267">
                  <a:alpha val="18000"/>
                </a:srgbClr>
              </a:gs>
              <a:gs pos="3000">
                <a:srgbClr val="624D9B">
                  <a:alpha val="25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a:extLst>
              <a:ext uri="{FF2B5EF4-FFF2-40B4-BE49-F238E27FC236}">
                <a16:creationId xmlns:a16="http://schemas.microsoft.com/office/drawing/2014/main" id="{16691681-6C09-E54D-91C7-5E098AD0FAF7}"/>
              </a:ext>
            </a:extLst>
          </p:cNvPr>
          <p:cNvSpPr/>
          <p:nvPr userDrawn="1"/>
        </p:nvSpPr>
        <p:spPr>
          <a:xfrm>
            <a:off x="725234" y="1400424"/>
            <a:ext cx="5209034" cy="2182146"/>
          </a:xfrm>
          <a:prstGeom prst="roundRect">
            <a:avLst>
              <a:gd name="adj" fmla="val 8970"/>
            </a:avLst>
          </a:prstGeom>
          <a:gradFill>
            <a:gsLst>
              <a:gs pos="85000">
                <a:srgbClr val="442267">
                  <a:alpha val="18000"/>
                </a:srgbClr>
              </a:gs>
              <a:gs pos="3000">
                <a:srgbClr val="624D9B">
                  <a:alpha val="25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A491E4F9-F28A-0C4E-9198-30F1379A82CF}"/>
              </a:ext>
            </a:extLst>
          </p:cNvPr>
          <p:cNvSpPr>
            <a:spLocks noGrp="1"/>
          </p:cNvSpPr>
          <p:nvPr>
            <p:ph type="sldNum" sz="quarter" idx="12"/>
          </p:nvPr>
        </p:nvSpPr>
        <p:spPr/>
        <p:txBody>
          <a:bodyPr/>
          <a:lstStyle/>
          <a:p>
            <a:fld id="{8AA50D94-AEAF-1646-AAFD-5FB90EDDBAF5}" type="slidenum">
              <a:rPr lang="en-US" smtClean="0"/>
              <a:t>‹#›</a:t>
            </a:fld>
            <a:endParaRPr lang="en-US"/>
          </a:p>
        </p:txBody>
      </p:sp>
      <p:sp>
        <p:nvSpPr>
          <p:cNvPr id="17" name="Text Placeholder 10">
            <a:extLst>
              <a:ext uri="{FF2B5EF4-FFF2-40B4-BE49-F238E27FC236}">
                <a16:creationId xmlns:a16="http://schemas.microsoft.com/office/drawing/2014/main" id="{37EBE2DA-FFFB-E248-AF36-DB6C4CDCDEA3}"/>
              </a:ext>
            </a:extLst>
          </p:cNvPr>
          <p:cNvSpPr>
            <a:spLocks noGrp="1"/>
          </p:cNvSpPr>
          <p:nvPr>
            <p:ph type="body" sz="quarter" idx="18" hasCustomPrompt="1"/>
          </p:nvPr>
        </p:nvSpPr>
        <p:spPr>
          <a:xfrm>
            <a:off x="994263" y="2162031"/>
            <a:ext cx="4643730" cy="1214881"/>
          </a:xfrm>
        </p:spPr>
        <p:txBody>
          <a:bodyPr>
            <a:normAutofit/>
          </a:bodyPr>
          <a:lstStyle>
            <a:lvl1pPr marL="0" marR="0" indent="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600" b="0" i="0">
                <a:solidFill>
                  <a:schemeClr val="tx1"/>
                </a:solidFill>
                <a:latin typeface="Avenir Book" panose="02000503020000020003" pitchFamily="2"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endParaRPr lang="en-US" dirty="0"/>
          </a:p>
        </p:txBody>
      </p:sp>
      <p:sp>
        <p:nvSpPr>
          <p:cNvPr id="19" name="Text Placeholder 10">
            <a:extLst>
              <a:ext uri="{FF2B5EF4-FFF2-40B4-BE49-F238E27FC236}">
                <a16:creationId xmlns:a16="http://schemas.microsoft.com/office/drawing/2014/main" id="{D06D1858-8175-4346-87B9-BC20863FDDF6}"/>
              </a:ext>
            </a:extLst>
          </p:cNvPr>
          <p:cNvSpPr>
            <a:spLocks noGrp="1"/>
          </p:cNvSpPr>
          <p:nvPr>
            <p:ph type="body" sz="quarter" idx="19" hasCustomPrompt="1"/>
          </p:nvPr>
        </p:nvSpPr>
        <p:spPr>
          <a:xfrm>
            <a:off x="994263" y="1616288"/>
            <a:ext cx="4643730" cy="386353"/>
          </a:xfrm>
        </p:spPr>
        <p:txBody>
          <a:bodyPr>
            <a:norm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2000" b="1" i="0">
                <a:solidFill>
                  <a:srgbClr val="442267"/>
                </a:solidFill>
                <a:latin typeface="Avenir" panose="02000503020000020003" pitchFamily="2" charset="0"/>
              </a:defRPr>
            </a:lvl1pPr>
          </a:lstStyle>
          <a:p>
            <a:pPr lvl="0"/>
            <a:r>
              <a:rPr lang="en-US" dirty="0"/>
              <a:t>SUBTITLE</a:t>
            </a:r>
          </a:p>
        </p:txBody>
      </p:sp>
      <p:sp>
        <p:nvSpPr>
          <p:cNvPr id="36" name="Text Placeholder 10">
            <a:extLst>
              <a:ext uri="{FF2B5EF4-FFF2-40B4-BE49-F238E27FC236}">
                <a16:creationId xmlns:a16="http://schemas.microsoft.com/office/drawing/2014/main" id="{41CEB193-E56E-EE46-A069-2532863067C0}"/>
              </a:ext>
            </a:extLst>
          </p:cNvPr>
          <p:cNvSpPr>
            <a:spLocks noGrp="1"/>
          </p:cNvSpPr>
          <p:nvPr>
            <p:ph type="body" sz="quarter" idx="20" hasCustomPrompt="1"/>
          </p:nvPr>
        </p:nvSpPr>
        <p:spPr>
          <a:xfrm>
            <a:off x="994263" y="4750034"/>
            <a:ext cx="4643730" cy="1214881"/>
          </a:xfrm>
        </p:spPr>
        <p:txBody>
          <a:bodyPr>
            <a:normAutofit/>
          </a:bodyPr>
          <a:lstStyle>
            <a:lvl1pPr marL="0" marR="0" indent="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600" b="0" i="0">
                <a:solidFill>
                  <a:schemeClr val="tx1"/>
                </a:solidFill>
                <a:latin typeface="Avenir Book" panose="02000503020000020003" pitchFamily="2"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endParaRPr lang="en-US" dirty="0"/>
          </a:p>
        </p:txBody>
      </p:sp>
      <p:sp>
        <p:nvSpPr>
          <p:cNvPr id="37" name="Text Placeholder 10">
            <a:extLst>
              <a:ext uri="{FF2B5EF4-FFF2-40B4-BE49-F238E27FC236}">
                <a16:creationId xmlns:a16="http://schemas.microsoft.com/office/drawing/2014/main" id="{8225CC80-8166-8947-BA8A-0027831D65C9}"/>
              </a:ext>
            </a:extLst>
          </p:cNvPr>
          <p:cNvSpPr>
            <a:spLocks noGrp="1"/>
          </p:cNvSpPr>
          <p:nvPr>
            <p:ph type="body" sz="quarter" idx="21" hasCustomPrompt="1"/>
          </p:nvPr>
        </p:nvSpPr>
        <p:spPr>
          <a:xfrm>
            <a:off x="994263" y="4204291"/>
            <a:ext cx="4643730" cy="386353"/>
          </a:xfrm>
        </p:spPr>
        <p:txBody>
          <a:bodyPr>
            <a:norm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2000" b="1" i="0">
                <a:solidFill>
                  <a:srgbClr val="442267"/>
                </a:solidFill>
                <a:latin typeface="Avenir" panose="02000503020000020003" pitchFamily="2" charset="0"/>
              </a:defRPr>
            </a:lvl1pPr>
          </a:lstStyle>
          <a:p>
            <a:pPr lvl="0"/>
            <a:r>
              <a:rPr lang="en-US" dirty="0"/>
              <a:t>SUBTITLE</a:t>
            </a:r>
          </a:p>
        </p:txBody>
      </p:sp>
      <p:sp>
        <p:nvSpPr>
          <p:cNvPr id="39" name="Text Placeholder 10">
            <a:extLst>
              <a:ext uri="{FF2B5EF4-FFF2-40B4-BE49-F238E27FC236}">
                <a16:creationId xmlns:a16="http://schemas.microsoft.com/office/drawing/2014/main" id="{69D39747-2E85-F94A-A3F7-2C1C6E533740}"/>
              </a:ext>
            </a:extLst>
          </p:cNvPr>
          <p:cNvSpPr>
            <a:spLocks noGrp="1"/>
          </p:cNvSpPr>
          <p:nvPr>
            <p:ph type="body" sz="quarter" idx="22" hasCustomPrompt="1"/>
          </p:nvPr>
        </p:nvSpPr>
        <p:spPr>
          <a:xfrm>
            <a:off x="6413541" y="2162031"/>
            <a:ext cx="4643730" cy="1214881"/>
          </a:xfrm>
        </p:spPr>
        <p:txBody>
          <a:bodyPr>
            <a:normAutofit/>
          </a:bodyPr>
          <a:lstStyle>
            <a:lvl1pPr marL="0" marR="0" indent="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600" b="0" i="0">
                <a:solidFill>
                  <a:schemeClr val="tx1"/>
                </a:solidFill>
                <a:latin typeface="Avenir Book" panose="02000503020000020003" pitchFamily="2"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endParaRPr lang="en-US" dirty="0"/>
          </a:p>
        </p:txBody>
      </p:sp>
      <p:sp>
        <p:nvSpPr>
          <p:cNvPr id="40" name="Text Placeholder 10">
            <a:extLst>
              <a:ext uri="{FF2B5EF4-FFF2-40B4-BE49-F238E27FC236}">
                <a16:creationId xmlns:a16="http://schemas.microsoft.com/office/drawing/2014/main" id="{B9B13AD4-AF34-3340-AD33-90D1D3235E66}"/>
              </a:ext>
            </a:extLst>
          </p:cNvPr>
          <p:cNvSpPr>
            <a:spLocks noGrp="1"/>
          </p:cNvSpPr>
          <p:nvPr>
            <p:ph type="body" sz="quarter" idx="23" hasCustomPrompt="1"/>
          </p:nvPr>
        </p:nvSpPr>
        <p:spPr>
          <a:xfrm>
            <a:off x="6413541" y="1616288"/>
            <a:ext cx="4643730" cy="386353"/>
          </a:xfrm>
        </p:spPr>
        <p:txBody>
          <a:bodyPr>
            <a:norm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2000" b="1" i="0">
                <a:solidFill>
                  <a:srgbClr val="442267"/>
                </a:solidFill>
                <a:latin typeface="Avenir" panose="02000503020000020003" pitchFamily="2" charset="0"/>
              </a:defRPr>
            </a:lvl1pPr>
          </a:lstStyle>
          <a:p>
            <a:pPr lvl="0"/>
            <a:r>
              <a:rPr lang="en-US" dirty="0"/>
              <a:t>SUBTITLE</a:t>
            </a:r>
          </a:p>
        </p:txBody>
      </p:sp>
      <p:sp>
        <p:nvSpPr>
          <p:cNvPr id="42" name="Text Placeholder 10">
            <a:extLst>
              <a:ext uri="{FF2B5EF4-FFF2-40B4-BE49-F238E27FC236}">
                <a16:creationId xmlns:a16="http://schemas.microsoft.com/office/drawing/2014/main" id="{850B0FFB-C670-CF4F-B800-6933ECA1C907}"/>
              </a:ext>
            </a:extLst>
          </p:cNvPr>
          <p:cNvSpPr>
            <a:spLocks noGrp="1"/>
          </p:cNvSpPr>
          <p:nvPr>
            <p:ph type="body" sz="quarter" idx="24" hasCustomPrompt="1"/>
          </p:nvPr>
        </p:nvSpPr>
        <p:spPr>
          <a:xfrm>
            <a:off x="6413541" y="4735836"/>
            <a:ext cx="4643730" cy="1214881"/>
          </a:xfrm>
        </p:spPr>
        <p:txBody>
          <a:bodyPr>
            <a:normAutofit/>
          </a:bodyPr>
          <a:lstStyle>
            <a:lvl1pPr marL="0" marR="0" indent="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600" b="0" i="0">
                <a:solidFill>
                  <a:schemeClr val="tx1"/>
                </a:solidFill>
                <a:latin typeface="Avenir Book" panose="02000503020000020003" pitchFamily="2"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endParaRPr lang="en-US" dirty="0"/>
          </a:p>
        </p:txBody>
      </p:sp>
      <p:sp>
        <p:nvSpPr>
          <p:cNvPr id="43" name="Text Placeholder 10">
            <a:extLst>
              <a:ext uri="{FF2B5EF4-FFF2-40B4-BE49-F238E27FC236}">
                <a16:creationId xmlns:a16="http://schemas.microsoft.com/office/drawing/2014/main" id="{032B9911-82E2-684B-9AA7-42A5FC797AED}"/>
              </a:ext>
            </a:extLst>
          </p:cNvPr>
          <p:cNvSpPr>
            <a:spLocks noGrp="1"/>
          </p:cNvSpPr>
          <p:nvPr>
            <p:ph type="body" sz="quarter" idx="25" hasCustomPrompt="1"/>
          </p:nvPr>
        </p:nvSpPr>
        <p:spPr>
          <a:xfrm>
            <a:off x="6413541" y="4190093"/>
            <a:ext cx="4643730" cy="386353"/>
          </a:xfrm>
        </p:spPr>
        <p:txBody>
          <a:bodyPr>
            <a:norm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2000" b="1" i="0">
                <a:solidFill>
                  <a:srgbClr val="442267"/>
                </a:solidFill>
                <a:latin typeface="Avenir" panose="02000503020000020003" pitchFamily="2" charset="0"/>
              </a:defRPr>
            </a:lvl1pPr>
          </a:lstStyle>
          <a:p>
            <a:pPr lvl="0"/>
            <a:r>
              <a:rPr lang="en-US" dirty="0"/>
              <a:t>SUBTITLE</a:t>
            </a:r>
          </a:p>
        </p:txBody>
      </p:sp>
      <p:sp>
        <p:nvSpPr>
          <p:cNvPr id="16" name="Title 1">
            <a:extLst>
              <a:ext uri="{FF2B5EF4-FFF2-40B4-BE49-F238E27FC236}">
                <a16:creationId xmlns:a16="http://schemas.microsoft.com/office/drawing/2014/main" id="{8313FAF1-B1D0-9141-9913-BC05EE3DFCCC}"/>
              </a:ext>
            </a:extLst>
          </p:cNvPr>
          <p:cNvSpPr>
            <a:spLocks noGrp="1"/>
          </p:cNvSpPr>
          <p:nvPr>
            <p:ph type="title"/>
          </p:nvPr>
        </p:nvSpPr>
        <p:spPr>
          <a:xfrm>
            <a:off x="725234" y="159716"/>
            <a:ext cx="10515600" cy="837804"/>
          </a:xfrm>
        </p:spPr>
        <p:txBody>
          <a:bodyPr/>
          <a:lstStyle/>
          <a:p>
            <a:r>
              <a:rPr lang="en-US" dirty="0"/>
              <a:t>Click to edit Master title style</a:t>
            </a:r>
          </a:p>
        </p:txBody>
      </p:sp>
    </p:spTree>
    <p:extLst>
      <p:ext uri="{BB962C8B-B14F-4D97-AF65-F5344CB8AC3E}">
        <p14:creationId xmlns:p14="http://schemas.microsoft.com/office/powerpoint/2010/main" val="19107698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Bucket with Icons_Blue">
    <p:spTree>
      <p:nvGrpSpPr>
        <p:cNvPr id="1" name=""/>
        <p:cNvGrpSpPr/>
        <p:nvPr/>
      </p:nvGrpSpPr>
      <p:grpSpPr>
        <a:xfrm>
          <a:off x="0" y="0"/>
          <a:ext cx="0" cy="0"/>
          <a:chOff x="0" y="0"/>
          <a:chExt cx="0" cy="0"/>
        </a:xfrm>
      </p:grpSpPr>
      <p:sp>
        <p:nvSpPr>
          <p:cNvPr id="36" name="Rounded Rectangle 35">
            <a:extLst>
              <a:ext uri="{FF2B5EF4-FFF2-40B4-BE49-F238E27FC236}">
                <a16:creationId xmlns:a16="http://schemas.microsoft.com/office/drawing/2014/main" id="{60D4978A-55E4-3F48-960B-418465952BB9}"/>
              </a:ext>
            </a:extLst>
          </p:cNvPr>
          <p:cNvSpPr/>
          <p:nvPr userDrawn="1"/>
        </p:nvSpPr>
        <p:spPr>
          <a:xfrm>
            <a:off x="4467329" y="1536103"/>
            <a:ext cx="3253320" cy="4533957"/>
          </a:xfrm>
          <a:prstGeom prst="roundRect">
            <a:avLst>
              <a:gd name="adj" fmla="val 13799"/>
            </a:avLst>
          </a:prstGeom>
          <a:gradFill>
            <a:gsLst>
              <a:gs pos="97000">
                <a:schemeClr val="accent3">
                  <a:lumMod val="75000"/>
                </a:schemeClr>
              </a:gs>
              <a:gs pos="0">
                <a:schemeClr val="accent4">
                  <a:lumMod val="75000"/>
                </a:schemeClr>
              </a:gs>
            </a:gsLst>
            <a:lin ang="15000000" scaled="0"/>
          </a:gradFill>
          <a:ln>
            <a:no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a:extLst>
              <a:ext uri="{FF2B5EF4-FFF2-40B4-BE49-F238E27FC236}">
                <a16:creationId xmlns:a16="http://schemas.microsoft.com/office/drawing/2014/main" id="{72B631FC-2222-F54F-93E7-FF5D1F7FE2E3}"/>
              </a:ext>
            </a:extLst>
          </p:cNvPr>
          <p:cNvSpPr/>
          <p:nvPr userDrawn="1"/>
        </p:nvSpPr>
        <p:spPr>
          <a:xfrm>
            <a:off x="8209424" y="1536103"/>
            <a:ext cx="3253320" cy="4533957"/>
          </a:xfrm>
          <a:prstGeom prst="roundRect">
            <a:avLst>
              <a:gd name="adj" fmla="val 13225"/>
            </a:avLst>
          </a:prstGeom>
          <a:gradFill>
            <a:gsLst>
              <a:gs pos="97000">
                <a:schemeClr val="accent3">
                  <a:lumMod val="75000"/>
                </a:schemeClr>
              </a:gs>
              <a:gs pos="0">
                <a:schemeClr val="accent4">
                  <a:lumMod val="75000"/>
                </a:schemeClr>
              </a:gs>
            </a:gsLst>
            <a:lin ang="15000000" scaled="0"/>
          </a:gradFill>
          <a:ln>
            <a:no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a:extLst>
              <a:ext uri="{FF2B5EF4-FFF2-40B4-BE49-F238E27FC236}">
                <a16:creationId xmlns:a16="http://schemas.microsoft.com/office/drawing/2014/main" id="{E7618456-3B14-6E44-A91E-29CA16725FF9}"/>
              </a:ext>
            </a:extLst>
          </p:cNvPr>
          <p:cNvSpPr/>
          <p:nvPr userDrawn="1"/>
        </p:nvSpPr>
        <p:spPr>
          <a:xfrm>
            <a:off x="725234" y="1536103"/>
            <a:ext cx="3253320" cy="4533957"/>
          </a:xfrm>
          <a:prstGeom prst="roundRect">
            <a:avLst>
              <a:gd name="adj" fmla="val 13225"/>
            </a:avLst>
          </a:prstGeom>
          <a:gradFill>
            <a:gsLst>
              <a:gs pos="97000">
                <a:schemeClr val="accent3">
                  <a:lumMod val="75000"/>
                </a:schemeClr>
              </a:gs>
              <a:gs pos="0">
                <a:schemeClr val="accent4">
                  <a:lumMod val="75000"/>
                </a:schemeClr>
              </a:gs>
            </a:gsLst>
            <a:lin ang="15000000" scaled="0"/>
          </a:gradFill>
          <a:ln>
            <a:no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A491E4F9-F28A-0C4E-9198-30F1379A82CF}"/>
              </a:ext>
            </a:extLst>
          </p:cNvPr>
          <p:cNvSpPr>
            <a:spLocks noGrp="1"/>
          </p:cNvSpPr>
          <p:nvPr>
            <p:ph type="sldNum" sz="quarter" idx="12"/>
          </p:nvPr>
        </p:nvSpPr>
        <p:spPr/>
        <p:txBody>
          <a:bodyPr/>
          <a:lstStyle/>
          <a:p>
            <a:fld id="{8AA50D94-AEAF-1646-AAFD-5FB90EDDBAF5}" type="slidenum">
              <a:rPr lang="en-US" smtClean="0"/>
              <a:t>‹#›</a:t>
            </a:fld>
            <a:endParaRPr lang="en-US"/>
          </a:p>
        </p:txBody>
      </p:sp>
      <p:sp>
        <p:nvSpPr>
          <p:cNvPr id="21" name="Text Placeholder 10">
            <a:extLst>
              <a:ext uri="{FF2B5EF4-FFF2-40B4-BE49-F238E27FC236}">
                <a16:creationId xmlns:a16="http://schemas.microsoft.com/office/drawing/2014/main" id="{14068746-2F7F-0040-918D-8FFE0094FCAC}"/>
              </a:ext>
            </a:extLst>
          </p:cNvPr>
          <p:cNvSpPr>
            <a:spLocks noGrp="1"/>
          </p:cNvSpPr>
          <p:nvPr>
            <p:ph type="body" sz="quarter" idx="14" hasCustomPrompt="1"/>
          </p:nvPr>
        </p:nvSpPr>
        <p:spPr>
          <a:xfrm>
            <a:off x="1012325" y="3412003"/>
            <a:ext cx="2679139" cy="2329691"/>
          </a:xfrm>
        </p:spPr>
        <p:txBody>
          <a:bodyPr>
            <a:normAutofit/>
          </a:bodyPr>
          <a:lstStyle>
            <a:lvl1pPr marL="0" marR="0" indent="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600" b="1" i="0">
                <a:solidFill>
                  <a:schemeClr val="bg1"/>
                </a:solidFill>
                <a:latin typeface="Avenir" panose="02000503020000020003" pitchFamily="2"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endParaRPr lang="en-US" dirty="0"/>
          </a:p>
        </p:txBody>
      </p:sp>
      <p:sp>
        <p:nvSpPr>
          <p:cNvPr id="22" name="Text Placeholder 10">
            <a:extLst>
              <a:ext uri="{FF2B5EF4-FFF2-40B4-BE49-F238E27FC236}">
                <a16:creationId xmlns:a16="http://schemas.microsoft.com/office/drawing/2014/main" id="{58E354C0-32C9-6745-ADC6-4E1180A4DCCC}"/>
              </a:ext>
            </a:extLst>
          </p:cNvPr>
          <p:cNvSpPr>
            <a:spLocks noGrp="1"/>
          </p:cNvSpPr>
          <p:nvPr>
            <p:ph type="body" sz="quarter" idx="15" hasCustomPrompt="1"/>
          </p:nvPr>
        </p:nvSpPr>
        <p:spPr>
          <a:xfrm>
            <a:off x="4758441" y="3412003"/>
            <a:ext cx="2679139" cy="2329691"/>
          </a:xfrm>
        </p:spPr>
        <p:txBody>
          <a:bodyPr>
            <a:normAutofit/>
          </a:bodyPr>
          <a:lstStyle>
            <a:lvl1pPr marL="0" marR="0" indent="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600" b="1" i="0">
                <a:solidFill>
                  <a:schemeClr val="bg1"/>
                </a:solidFill>
                <a:latin typeface="Avenir" panose="02000503020000020003" pitchFamily="2"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endParaRPr lang="en-US" dirty="0"/>
          </a:p>
        </p:txBody>
      </p:sp>
      <p:sp>
        <p:nvSpPr>
          <p:cNvPr id="29" name="Text Placeholder 10">
            <a:extLst>
              <a:ext uri="{FF2B5EF4-FFF2-40B4-BE49-F238E27FC236}">
                <a16:creationId xmlns:a16="http://schemas.microsoft.com/office/drawing/2014/main" id="{B2204D49-23D9-8440-85AF-F1D367FAFC25}"/>
              </a:ext>
            </a:extLst>
          </p:cNvPr>
          <p:cNvSpPr>
            <a:spLocks noGrp="1"/>
          </p:cNvSpPr>
          <p:nvPr>
            <p:ph type="body" sz="quarter" idx="16" hasCustomPrompt="1"/>
          </p:nvPr>
        </p:nvSpPr>
        <p:spPr>
          <a:xfrm>
            <a:off x="8500537" y="3412003"/>
            <a:ext cx="2679139" cy="2329691"/>
          </a:xfrm>
        </p:spPr>
        <p:txBody>
          <a:bodyPr>
            <a:normAutofit/>
          </a:bodyPr>
          <a:lstStyle>
            <a:lvl1pPr marL="0" marR="0" indent="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600" b="1" i="0">
                <a:solidFill>
                  <a:schemeClr val="bg1"/>
                </a:solidFill>
                <a:latin typeface="Avenir" panose="02000503020000020003" pitchFamily="2"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endParaRPr lang="en-US" dirty="0"/>
          </a:p>
        </p:txBody>
      </p:sp>
      <p:sp>
        <p:nvSpPr>
          <p:cNvPr id="30" name="Text Placeholder 10">
            <a:extLst>
              <a:ext uri="{FF2B5EF4-FFF2-40B4-BE49-F238E27FC236}">
                <a16:creationId xmlns:a16="http://schemas.microsoft.com/office/drawing/2014/main" id="{A479607F-EB73-A94E-AB4F-F0E1D4E545A0}"/>
              </a:ext>
            </a:extLst>
          </p:cNvPr>
          <p:cNvSpPr>
            <a:spLocks noGrp="1"/>
          </p:cNvSpPr>
          <p:nvPr>
            <p:ph type="body" sz="quarter" idx="17" hasCustomPrompt="1"/>
          </p:nvPr>
        </p:nvSpPr>
        <p:spPr>
          <a:xfrm>
            <a:off x="4758441" y="2838064"/>
            <a:ext cx="2679139" cy="386353"/>
          </a:xfrm>
        </p:spPr>
        <p:txBody>
          <a:bodyPr>
            <a:norm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2000" b="1" i="0">
                <a:solidFill>
                  <a:schemeClr val="bg1"/>
                </a:solidFill>
                <a:latin typeface="Avenir" panose="02000503020000020003" pitchFamily="2" charset="0"/>
              </a:defRPr>
            </a:lvl1pPr>
          </a:lstStyle>
          <a:p>
            <a:pPr lvl="0"/>
            <a:r>
              <a:rPr lang="en-US" dirty="0"/>
              <a:t>SUBTITLE</a:t>
            </a:r>
          </a:p>
        </p:txBody>
      </p:sp>
      <p:sp>
        <p:nvSpPr>
          <p:cNvPr id="31" name="Text Placeholder 10">
            <a:extLst>
              <a:ext uri="{FF2B5EF4-FFF2-40B4-BE49-F238E27FC236}">
                <a16:creationId xmlns:a16="http://schemas.microsoft.com/office/drawing/2014/main" id="{70795E9F-CBFD-D941-8629-5306FA3D2EC4}"/>
              </a:ext>
            </a:extLst>
          </p:cNvPr>
          <p:cNvSpPr>
            <a:spLocks noGrp="1"/>
          </p:cNvSpPr>
          <p:nvPr>
            <p:ph type="body" sz="quarter" idx="18" hasCustomPrompt="1"/>
          </p:nvPr>
        </p:nvSpPr>
        <p:spPr>
          <a:xfrm>
            <a:off x="8500536" y="2838064"/>
            <a:ext cx="2679139" cy="386353"/>
          </a:xfrm>
        </p:spPr>
        <p:txBody>
          <a:bodyPr>
            <a:norm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2000" b="1" i="0">
                <a:solidFill>
                  <a:schemeClr val="bg1"/>
                </a:solidFill>
                <a:latin typeface="Avenir" panose="02000503020000020003" pitchFamily="2" charset="0"/>
              </a:defRPr>
            </a:lvl1pPr>
          </a:lstStyle>
          <a:p>
            <a:pPr lvl="0"/>
            <a:r>
              <a:rPr lang="en-US" dirty="0"/>
              <a:t>SUBTITLE</a:t>
            </a:r>
          </a:p>
        </p:txBody>
      </p:sp>
      <p:sp>
        <p:nvSpPr>
          <p:cNvPr id="32" name="Text Placeholder 10">
            <a:extLst>
              <a:ext uri="{FF2B5EF4-FFF2-40B4-BE49-F238E27FC236}">
                <a16:creationId xmlns:a16="http://schemas.microsoft.com/office/drawing/2014/main" id="{5FC7C0B6-3BE2-684E-80A9-3BCCFABC62B1}"/>
              </a:ext>
            </a:extLst>
          </p:cNvPr>
          <p:cNvSpPr>
            <a:spLocks noGrp="1"/>
          </p:cNvSpPr>
          <p:nvPr>
            <p:ph type="body" sz="quarter" idx="19" hasCustomPrompt="1"/>
          </p:nvPr>
        </p:nvSpPr>
        <p:spPr>
          <a:xfrm>
            <a:off x="1050449" y="2838064"/>
            <a:ext cx="2679139" cy="386353"/>
          </a:xfrm>
        </p:spPr>
        <p:txBody>
          <a:bodyPr>
            <a:norm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2000" b="1" i="0">
                <a:solidFill>
                  <a:schemeClr val="bg1"/>
                </a:solidFill>
                <a:latin typeface="Avenir" panose="02000503020000020003" pitchFamily="2" charset="0"/>
              </a:defRPr>
            </a:lvl1pPr>
          </a:lstStyle>
          <a:p>
            <a:pPr lvl="0"/>
            <a:r>
              <a:rPr lang="en-US" dirty="0"/>
              <a:t>SUBTITLE</a:t>
            </a:r>
          </a:p>
        </p:txBody>
      </p:sp>
      <p:sp>
        <p:nvSpPr>
          <p:cNvPr id="33" name="Picture Placeholder 16">
            <a:extLst>
              <a:ext uri="{FF2B5EF4-FFF2-40B4-BE49-F238E27FC236}">
                <a16:creationId xmlns:a16="http://schemas.microsoft.com/office/drawing/2014/main" id="{9BCC475F-9F35-A443-BF58-D162F9F3EA48}"/>
              </a:ext>
            </a:extLst>
          </p:cNvPr>
          <p:cNvSpPr>
            <a:spLocks noGrp="1"/>
          </p:cNvSpPr>
          <p:nvPr>
            <p:ph type="pic" sz="quarter" idx="20" hasCustomPrompt="1"/>
          </p:nvPr>
        </p:nvSpPr>
        <p:spPr>
          <a:xfrm>
            <a:off x="2008260" y="1749772"/>
            <a:ext cx="687267" cy="713722"/>
          </a:xfrm>
        </p:spPr>
        <p:txBody>
          <a:bodyPr anchor="ctr">
            <a:normAutofit/>
          </a:bodyPr>
          <a:lstStyle>
            <a:lvl1pPr marL="0" indent="0" algn="ctr">
              <a:buNone/>
              <a:defRPr sz="1400">
                <a:solidFill>
                  <a:schemeClr val="bg1"/>
                </a:solidFill>
              </a:defRPr>
            </a:lvl1pPr>
          </a:lstStyle>
          <a:p>
            <a:r>
              <a:rPr lang="en-US" dirty="0"/>
              <a:t>ICON</a:t>
            </a:r>
          </a:p>
        </p:txBody>
      </p:sp>
      <p:sp>
        <p:nvSpPr>
          <p:cNvPr id="34" name="Picture Placeholder 16">
            <a:extLst>
              <a:ext uri="{FF2B5EF4-FFF2-40B4-BE49-F238E27FC236}">
                <a16:creationId xmlns:a16="http://schemas.microsoft.com/office/drawing/2014/main" id="{53A2108F-4C3E-9E49-B597-5E89BC498EEF}"/>
              </a:ext>
            </a:extLst>
          </p:cNvPr>
          <p:cNvSpPr>
            <a:spLocks noGrp="1"/>
          </p:cNvSpPr>
          <p:nvPr>
            <p:ph type="pic" sz="quarter" idx="21" hasCustomPrompt="1"/>
          </p:nvPr>
        </p:nvSpPr>
        <p:spPr>
          <a:xfrm>
            <a:off x="5750355" y="1749772"/>
            <a:ext cx="687267" cy="713722"/>
          </a:xfrm>
        </p:spPr>
        <p:txBody>
          <a:bodyPr anchor="ctr">
            <a:normAutofit/>
          </a:bodyPr>
          <a:lstStyle>
            <a:lvl1pPr marL="0" indent="0" algn="ctr">
              <a:buNone/>
              <a:defRPr sz="1400">
                <a:solidFill>
                  <a:schemeClr val="bg1"/>
                </a:solidFill>
              </a:defRPr>
            </a:lvl1pPr>
          </a:lstStyle>
          <a:p>
            <a:r>
              <a:rPr lang="en-US" dirty="0"/>
              <a:t>ICON</a:t>
            </a:r>
          </a:p>
        </p:txBody>
      </p:sp>
      <p:sp>
        <p:nvSpPr>
          <p:cNvPr id="35" name="Picture Placeholder 16">
            <a:extLst>
              <a:ext uri="{FF2B5EF4-FFF2-40B4-BE49-F238E27FC236}">
                <a16:creationId xmlns:a16="http://schemas.microsoft.com/office/drawing/2014/main" id="{2F16B566-BFAE-674D-B518-7A487C3ED402}"/>
              </a:ext>
            </a:extLst>
          </p:cNvPr>
          <p:cNvSpPr>
            <a:spLocks noGrp="1"/>
          </p:cNvSpPr>
          <p:nvPr>
            <p:ph type="pic" sz="quarter" idx="22" hasCustomPrompt="1"/>
          </p:nvPr>
        </p:nvSpPr>
        <p:spPr>
          <a:xfrm>
            <a:off x="9492450" y="1749772"/>
            <a:ext cx="687267" cy="713722"/>
          </a:xfrm>
        </p:spPr>
        <p:txBody>
          <a:bodyPr anchor="ctr">
            <a:normAutofit/>
          </a:bodyPr>
          <a:lstStyle>
            <a:lvl1pPr marL="0" indent="0" algn="ctr">
              <a:buNone/>
              <a:defRPr sz="1400">
                <a:solidFill>
                  <a:schemeClr val="bg1"/>
                </a:solidFill>
              </a:defRPr>
            </a:lvl1pPr>
          </a:lstStyle>
          <a:p>
            <a:r>
              <a:rPr lang="en-US" dirty="0"/>
              <a:t>ICON</a:t>
            </a:r>
          </a:p>
        </p:txBody>
      </p:sp>
      <p:sp>
        <p:nvSpPr>
          <p:cNvPr id="16" name="Title 1">
            <a:extLst>
              <a:ext uri="{FF2B5EF4-FFF2-40B4-BE49-F238E27FC236}">
                <a16:creationId xmlns:a16="http://schemas.microsoft.com/office/drawing/2014/main" id="{A7C6510D-DB05-9844-85A1-A6EF66F93BA8}"/>
              </a:ext>
            </a:extLst>
          </p:cNvPr>
          <p:cNvSpPr>
            <a:spLocks noGrp="1"/>
          </p:cNvSpPr>
          <p:nvPr>
            <p:ph type="title"/>
          </p:nvPr>
        </p:nvSpPr>
        <p:spPr>
          <a:xfrm>
            <a:off x="725234" y="159716"/>
            <a:ext cx="10515600" cy="837804"/>
          </a:xfrm>
        </p:spPr>
        <p:txBody>
          <a:bodyPr/>
          <a:lstStyle/>
          <a:p>
            <a:r>
              <a:rPr lang="en-US" dirty="0"/>
              <a:t>Click to edit Master title style</a:t>
            </a:r>
          </a:p>
        </p:txBody>
      </p:sp>
    </p:spTree>
    <p:extLst>
      <p:ext uri="{BB962C8B-B14F-4D97-AF65-F5344CB8AC3E}">
        <p14:creationId xmlns:p14="http://schemas.microsoft.com/office/powerpoint/2010/main" val="4561711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Buckets_Blue_With Callout">
    <p:spTree>
      <p:nvGrpSpPr>
        <p:cNvPr id="1" name=""/>
        <p:cNvGrpSpPr/>
        <p:nvPr/>
      </p:nvGrpSpPr>
      <p:grpSpPr>
        <a:xfrm>
          <a:off x="0" y="0"/>
          <a:ext cx="0" cy="0"/>
          <a:chOff x="0" y="0"/>
          <a:chExt cx="0" cy="0"/>
        </a:xfrm>
      </p:grpSpPr>
      <p:sp>
        <p:nvSpPr>
          <p:cNvPr id="17" name="Rounded Rectangle 16">
            <a:extLst>
              <a:ext uri="{FF2B5EF4-FFF2-40B4-BE49-F238E27FC236}">
                <a16:creationId xmlns:a16="http://schemas.microsoft.com/office/drawing/2014/main" id="{E5181B10-4916-5F44-A3FC-1DCB9746F43D}"/>
              </a:ext>
            </a:extLst>
          </p:cNvPr>
          <p:cNvSpPr/>
          <p:nvPr userDrawn="1"/>
        </p:nvSpPr>
        <p:spPr>
          <a:xfrm>
            <a:off x="4467329" y="1270183"/>
            <a:ext cx="3253320" cy="3208511"/>
          </a:xfrm>
          <a:prstGeom prst="roundRect">
            <a:avLst>
              <a:gd name="adj" fmla="val 13799"/>
            </a:avLst>
          </a:prstGeom>
          <a:gradFill>
            <a:gsLst>
              <a:gs pos="97000">
                <a:schemeClr val="accent3">
                  <a:lumMod val="75000"/>
                </a:schemeClr>
              </a:gs>
              <a:gs pos="0">
                <a:schemeClr val="accent4">
                  <a:lumMod val="75000"/>
                </a:schemeClr>
              </a:gs>
            </a:gsLst>
            <a:lin ang="15000000" scaled="0"/>
          </a:gradFill>
          <a:ln>
            <a:no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D07AB722-65E3-5C42-B6D9-47598636C91D}"/>
              </a:ext>
            </a:extLst>
          </p:cNvPr>
          <p:cNvSpPr/>
          <p:nvPr userDrawn="1"/>
        </p:nvSpPr>
        <p:spPr>
          <a:xfrm>
            <a:off x="8209424" y="1270183"/>
            <a:ext cx="3253320" cy="3208511"/>
          </a:xfrm>
          <a:prstGeom prst="roundRect">
            <a:avLst>
              <a:gd name="adj" fmla="val 13225"/>
            </a:avLst>
          </a:prstGeom>
          <a:gradFill>
            <a:gsLst>
              <a:gs pos="97000">
                <a:schemeClr val="accent3">
                  <a:lumMod val="75000"/>
                </a:schemeClr>
              </a:gs>
              <a:gs pos="0">
                <a:schemeClr val="accent4">
                  <a:lumMod val="75000"/>
                </a:schemeClr>
              </a:gs>
            </a:gsLst>
            <a:lin ang="15000000" scaled="0"/>
          </a:gradFill>
          <a:ln>
            <a:no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822F0AC5-F43B-134D-B532-E9524D3C06F7}"/>
              </a:ext>
            </a:extLst>
          </p:cNvPr>
          <p:cNvSpPr/>
          <p:nvPr userDrawn="1"/>
        </p:nvSpPr>
        <p:spPr>
          <a:xfrm>
            <a:off x="725234" y="1270183"/>
            <a:ext cx="3253320" cy="3208511"/>
          </a:xfrm>
          <a:prstGeom prst="roundRect">
            <a:avLst>
              <a:gd name="adj" fmla="val 13225"/>
            </a:avLst>
          </a:prstGeom>
          <a:gradFill>
            <a:gsLst>
              <a:gs pos="97000">
                <a:schemeClr val="accent3">
                  <a:lumMod val="75000"/>
                </a:schemeClr>
              </a:gs>
              <a:gs pos="0">
                <a:schemeClr val="accent4">
                  <a:lumMod val="75000"/>
                </a:schemeClr>
              </a:gs>
            </a:gsLst>
            <a:lin ang="15000000" scaled="0"/>
          </a:gradFill>
          <a:ln>
            <a:no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A491E4F9-F28A-0C4E-9198-30F1379A82CF}"/>
              </a:ext>
            </a:extLst>
          </p:cNvPr>
          <p:cNvSpPr>
            <a:spLocks noGrp="1"/>
          </p:cNvSpPr>
          <p:nvPr>
            <p:ph type="sldNum" sz="quarter" idx="12"/>
          </p:nvPr>
        </p:nvSpPr>
        <p:spPr/>
        <p:txBody>
          <a:bodyPr/>
          <a:lstStyle/>
          <a:p>
            <a:fld id="{8AA50D94-AEAF-1646-AAFD-5FB90EDDBAF5}" type="slidenum">
              <a:rPr lang="en-US" smtClean="0"/>
              <a:t>‹#›</a:t>
            </a:fld>
            <a:endParaRPr lang="en-US"/>
          </a:p>
        </p:txBody>
      </p:sp>
      <p:sp>
        <p:nvSpPr>
          <p:cNvPr id="21" name="Text Placeholder 10">
            <a:extLst>
              <a:ext uri="{FF2B5EF4-FFF2-40B4-BE49-F238E27FC236}">
                <a16:creationId xmlns:a16="http://schemas.microsoft.com/office/drawing/2014/main" id="{14068746-2F7F-0040-918D-8FFE0094FCAC}"/>
              </a:ext>
            </a:extLst>
          </p:cNvPr>
          <p:cNvSpPr>
            <a:spLocks noGrp="1"/>
          </p:cNvSpPr>
          <p:nvPr>
            <p:ph type="body" sz="quarter" idx="14" hasCustomPrompt="1"/>
          </p:nvPr>
        </p:nvSpPr>
        <p:spPr>
          <a:xfrm>
            <a:off x="1012325" y="2184337"/>
            <a:ext cx="2679139" cy="1902471"/>
          </a:xfrm>
        </p:spPr>
        <p:txBody>
          <a:bodyPr>
            <a:normAutofit/>
          </a:bodyPr>
          <a:lstStyle>
            <a:lvl1pPr marL="0" marR="0" indent="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600" b="1" i="0">
                <a:solidFill>
                  <a:schemeClr val="bg1"/>
                </a:solidFill>
                <a:latin typeface="Avenir" panose="02000503020000020003" pitchFamily="2" charset="0"/>
              </a:defRPr>
            </a:lvl1pPr>
          </a:lstStyle>
          <a:p>
            <a:pPr lvl="0"/>
            <a:r>
              <a:rPr lang="en-US" dirty="0"/>
              <a:t>Lorem ipsum dolor sit amet, consectetuer adipiscing elit. Maecenas porttitor congue massa. Fusce posuere, magna sed pulvinar ultricies, purus lectus </a:t>
            </a:r>
            <a:r>
              <a:rPr lang="en-US" dirty="0" err="1"/>
              <a:t>malesuada</a:t>
            </a:r>
            <a:r>
              <a:rPr lang="en-US" dirty="0"/>
              <a:t> libero.</a:t>
            </a:r>
          </a:p>
        </p:txBody>
      </p:sp>
      <p:sp>
        <p:nvSpPr>
          <p:cNvPr id="22" name="Text Placeholder 10">
            <a:extLst>
              <a:ext uri="{FF2B5EF4-FFF2-40B4-BE49-F238E27FC236}">
                <a16:creationId xmlns:a16="http://schemas.microsoft.com/office/drawing/2014/main" id="{58E354C0-32C9-6745-ADC6-4E1180A4DCCC}"/>
              </a:ext>
            </a:extLst>
          </p:cNvPr>
          <p:cNvSpPr>
            <a:spLocks noGrp="1"/>
          </p:cNvSpPr>
          <p:nvPr>
            <p:ph type="body" sz="quarter" idx="15" hasCustomPrompt="1"/>
          </p:nvPr>
        </p:nvSpPr>
        <p:spPr>
          <a:xfrm>
            <a:off x="4758441" y="2184337"/>
            <a:ext cx="2679139" cy="1902471"/>
          </a:xfrm>
        </p:spPr>
        <p:txBody>
          <a:bodyPr>
            <a:normAutofit/>
          </a:bodyPr>
          <a:lstStyle>
            <a:lvl1pPr marL="0" marR="0" indent="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600" b="1" i="0">
                <a:solidFill>
                  <a:schemeClr val="bg1"/>
                </a:solidFill>
                <a:latin typeface="Avenir" panose="02000503020000020003" pitchFamily="2" charset="0"/>
              </a:defRPr>
            </a:lvl1pPr>
          </a:lstStyle>
          <a:p>
            <a:pPr lvl="0"/>
            <a:r>
              <a:rPr lang="en-US" dirty="0"/>
              <a:t>Lorem ipsum dolor sit amet, consectetuer adipiscing elit. Maecenas porttitor congue massa. Fusce posuere, magna sed pulvinar ultricies, purus lectus </a:t>
            </a:r>
            <a:r>
              <a:rPr lang="en-US" dirty="0" err="1"/>
              <a:t>malesuada</a:t>
            </a:r>
            <a:r>
              <a:rPr lang="en-US" dirty="0"/>
              <a:t> libero.</a:t>
            </a:r>
          </a:p>
        </p:txBody>
      </p:sp>
      <p:sp>
        <p:nvSpPr>
          <p:cNvPr id="29" name="Text Placeholder 10">
            <a:extLst>
              <a:ext uri="{FF2B5EF4-FFF2-40B4-BE49-F238E27FC236}">
                <a16:creationId xmlns:a16="http://schemas.microsoft.com/office/drawing/2014/main" id="{B2204D49-23D9-8440-85AF-F1D367FAFC25}"/>
              </a:ext>
            </a:extLst>
          </p:cNvPr>
          <p:cNvSpPr>
            <a:spLocks noGrp="1"/>
          </p:cNvSpPr>
          <p:nvPr>
            <p:ph type="body" sz="quarter" idx="16" hasCustomPrompt="1"/>
          </p:nvPr>
        </p:nvSpPr>
        <p:spPr>
          <a:xfrm>
            <a:off x="8500537" y="2184337"/>
            <a:ext cx="2679139" cy="1902471"/>
          </a:xfrm>
        </p:spPr>
        <p:txBody>
          <a:bodyPr>
            <a:normAutofit/>
          </a:bodyPr>
          <a:lstStyle>
            <a:lvl1pPr marL="0" marR="0" indent="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600" b="1" i="0">
                <a:solidFill>
                  <a:schemeClr val="bg1"/>
                </a:solidFill>
                <a:latin typeface="Avenir" panose="02000503020000020003" pitchFamily="2" charset="0"/>
              </a:defRPr>
            </a:lvl1pPr>
          </a:lstStyle>
          <a:p>
            <a:pPr lvl="0"/>
            <a:r>
              <a:rPr lang="en-US" dirty="0"/>
              <a:t>Lorem ipsum dolor sit amet, consectetuer adipiscing elit. Maecenas porttitor congue massa. Fusce posuere, magna sed pulvinar ultricies, purus lectus </a:t>
            </a:r>
            <a:r>
              <a:rPr lang="en-US" dirty="0" err="1"/>
              <a:t>malesuada</a:t>
            </a:r>
            <a:r>
              <a:rPr lang="en-US" dirty="0"/>
              <a:t> libero.</a:t>
            </a:r>
          </a:p>
        </p:txBody>
      </p:sp>
      <p:sp>
        <p:nvSpPr>
          <p:cNvPr id="30" name="Text Placeholder 10">
            <a:extLst>
              <a:ext uri="{FF2B5EF4-FFF2-40B4-BE49-F238E27FC236}">
                <a16:creationId xmlns:a16="http://schemas.microsoft.com/office/drawing/2014/main" id="{A479607F-EB73-A94E-AB4F-F0E1D4E545A0}"/>
              </a:ext>
            </a:extLst>
          </p:cNvPr>
          <p:cNvSpPr>
            <a:spLocks noGrp="1"/>
          </p:cNvSpPr>
          <p:nvPr>
            <p:ph type="body" sz="quarter" idx="17" hasCustomPrompt="1"/>
          </p:nvPr>
        </p:nvSpPr>
        <p:spPr>
          <a:xfrm>
            <a:off x="4758441" y="1610398"/>
            <a:ext cx="2679139" cy="386353"/>
          </a:xfrm>
        </p:spPr>
        <p:txBody>
          <a:bodyPr>
            <a:norm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800" b="1" i="0">
                <a:solidFill>
                  <a:schemeClr val="bg1"/>
                </a:solidFill>
                <a:latin typeface="Avenir" panose="02000503020000020003" pitchFamily="2" charset="0"/>
              </a:defRPr>
            </a:lvl1pPr>
          </a:lstStyle>
          <a:p>
            <a:pPr lvl="0"/>
            <a:r>
              <a:rPr lang="en-US" dirty="0"/>
              <a:t>SUBTITLE</a:t>
            </a:r>
          </a:p>
        </p:txBody>
      </p:sp>
      <p:sp>
        <p:nvSpPr>
          <p:cNvPr id="31" name="Text Placeholder 10">
            <a:extLst>
              <a:ext uri="{FF2B5EF4-FFF2-40B4-BE49-F238E27FC236}">
                <a16:creationId xmlns:a16="http://schemas.microsoft.com/office/drawing/2014/main" id="{70795E9F-CBFD-D941-8629-5306FA3D2EC4}"/>
              </a:ext>
            </a:extLst>
          </p:cNvPr>
          <p:cNvSpPr>
            <a:spLocks noGrp="1"/>
          </p:cNvSpPr>
          <p:nvPr>
            <p:ph type="body" sz="quarter" idx="18" hasCustomPrompt="1"/>
          </p:nvPr>
        </p:nvSpPr>
        <p:spPr>
          <a:xfrm>
            <a:off x="8500536" y="1610398"/>
            <a:ext cx="2679139" cy="386353"/>
          </a:xfrm>
        </p:spPr>
        <p:txBody>
          <a:bodyPr>
            <a:norm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800" b="1" i="0">
                <a:solidFill>
                  <a:schemeClr val="bg1"/>
                </a:solidFill>
                <a:latin typeface="Avenir" panose="02000503020000020003" pitchFamily="2" charset="0"/>
              </a:defRPr>
            </a:lvl1pPr>
          </a:lstStyle>
          <a:p>
            <a:pPr lvl="0"/>
            <a:r>
              <a:rPr lang="en-US" dirty="0"/>
              <a:t>SUBTITLE</a:t>
            </a:r>
          </a:p>
        </p:txBody>
      </p:sp>
      <p:sp>
        <p:nvSpPr>
          <p:cNvPr id="32" name="Text Placeholder 10">
            <a:extLst>
              <a:ext uri="{FF2B5EF4-FFF2-40B4-BE49-F238E27FC236}">
                <a16:creationId xmlns:a16="http://schemas.microsoft.com/office/drawing/2014/main" id="{5FC7C0B6-3BE2-684E-80A9-3BCCFABC62B1}"/>
              </a:ext>
            </a:extLst>
          </p:cNvPr>
          <p:cNvSpPr>
            <a:spLocks noGrp="1"/>
          </p:cNvSpPr>
          <p:nvPr>
            <p:ph type="body" sz="quarter" idx="19" hasCustomPrompt="1"/>
          </p:nvPr>
        </p:nvSpPr>
        <p:spPr>
          <a:xfrm>
            <a:off x="1050449" y="1610398"/>
            <a:ext cx="2679139" cy="386353"/>
          </a:xfrm>
        </p:spPr>
        <p:txBody>
          <a:bodyPr>
            <a:norm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800" b="1" i="0">
                <a:solidFill>
                  <a:schemeClr val="bg1"/>
                </a:solidFill>
                <a:latin typeface="Avenir" panose="02000503020000020003" pitchFamily="2" charset="0"/>
              </a:defRPr>
            </a:lvl1pPr>
          </a:lstStyle>
          <a:p>
            <a:pPr lvl="0"/>
            <a:r>
              <a:rPr lang="en-US" dirty="0"/>
              <a:t>SUBTITLE</a:t>
            </a:r>
          </a:p>
        </p:txBody>
      </p:sp>
      <p:sp>
        <p:nvSpPr>
          <p:cNvPr id="18" name="Round Diagonal Corner Rectangle 17">
            <a:extLst>
              <a:ext uri="{FF2B5EF4-FFF2-40B4-BE49-F238E27FC236}">
                <a16:creationId xmlns:a16="http://schemas.microsoft.com/office/drawing/2014/main" id="{D168FCF0-1005-8E43-8F6C-8DBFBEB4D630}"/>
              </a:ext>
            </a:extLst>
          </p:cNvPr>
          <p:cNvSpPr/>
          <p:nvPr userDrawn="1"/>
        </p:nvSpPr>
        <p:spPr>
          <a:xfrm>
            <a:off x="868779" y="4754310"/>
            <a:ext cx="10454442" cy="1263337"/>
          </a:xfrm>
          <a:prstGeom prst="round2DiagRect">
            <a:avLst/>
          </a:prstGeom>
          <a:solidFill>
            <a:srgbClr val="624D9B">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6">
            <a:extLst>
              <a:ext uri="{FF2B5EF4-FFF2-40B4-BE49-F238E27FC236}">
                <a16:creationId xmlns:a16="http://schemas.microsoft.com/office/drawing/2014/main" id="{D1142F9D-A8CD-0446-99B8-4B4F242051B1}"/>
              </a:ext>
            </a:extLst>
          </p:cNvPr>
          <p:cNvSpPr>
            <a:spLocks noGrp="1"/>
          </p:cNvSpPr>
          <p:nvPr>
            <p:ph type="body" sz="quarter" idx="20" hasCustomPrompt="1"/>
          </p:nvPr>
        </p:nvSpPr>
        <p:spPr>
          <a:xfrm>
            <a:off x="1178719" y="5012515"/>
            <a:ext cx="9834561" cy="746925"/>
          </a:xfrm>
        </p:spPr>
        <p:txBody>
          <a:bodyPr>
            <a:noAutofit/>
          </a:bodyPr>
          <a:lstStyle>
            <a:lvl1pPr marL="285750" indent="-285750" algn="l">
              <a:buFont typeface="Arial" panose="020B0604020202020204" pitchFamily="34" charset="0"/>
              <a:buChar char="•"/>
              <a:defRPr sz="1600">
                <a:solidFill>
                  <a:schemeClr val="tx1"/>
                </a:solidFill>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endParaRPr lang="en-US" dirty="0"/>
          </a:p>
        </p:txBody>
      </p:sp>
      <p:sp>
        <p:nvSpPr>
          <p:cNvPr id="15" name="Title 1">
            <a:extLst>
              <a:ext uri="{FF2B5EF4-FFF2-40B4-BE49-F238E27FC236}">
                <a16:creationId xmlns:a16="http://schemas.microsoft.com/office/drawing/2014/main" id="{4D9BFB8C-B59F-A844-949C-639ED9CE4040}"/>
              </a:ext>
            </a:extLst>
          </p:cNvPr>
          <p:cNvSpPr>
            <a:spLocks noGrp="1"/>
          </p:cNvSpPr>
          <p:nvPr>
            <p:ph type="title"/>
          </p:nvPr>
        </p:nvSpPr>
        <p:spPr>
          <a:xfrm>
            <a:off x="725234" y="159716"/>
            <a:ext cx="10515600" cy="837804"/>
          </a:xfrm>
        </p:spPr>
        <p:txBody>
          <a:bodyPr/>
          <a:lstStyle/>
          <a:p>
            <a:r>
              <a:rPr lang="en-US" dirty="0"/>
              <a:t>Click to edit Master title style</a:t>
            </a:r>
          </a:p>
        </p:txBody>
      </p:sp>
    </p:spTree>
    <p:extLst>
      <p:ext uri="{BB962C8B-B14F-4D97-AF65-F5344CB8AC3E}">
        <p14:creationId xmlns:p14="http://schemas.microsoft.com/office/powerpoint/2010/main" val="24358049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ur Buckets_Blue">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32D798AB-4934-A344-8E6C-18E605044CF3}"/>
              </a:ext>
            </a:extLst>
          </p:cNvPr>
          <p:cNvSpPr/>
          <p:nvPr userDrawn="1"/>
        </p:nvSpPr>
        <p:spPr>
          <a:xfrm>
            <a:off x="711611" y="1397120"/>
            <a:ext cx="5209034" cy="2182146"/>
          </a:xfrm>
          <a:prstGeom prst="roundRect">
            <a:avLst>
              <a:gd name="adj" fmla="val 8970"/>
            </a:avLst>
          </a:prstGeom>
          <a:gradFill>
            <a:gsLst>
              <a:gs pos="68000">
                <a:srgbClr val="0FB0CE">
                  <a:alpha val="25000"/>
                </a:srgbClr>
              </a:gs>
              <a:gs pos="0">
                <a:srgbClr val="24CDED">
                  <a:alpha val="3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D90625B5-6344-6F49-B0EB-F6BD320B3862}"/>
              </a:ext>
            </a:extLst>
          </p:cNvPr>
          <p:cNvSpPr/>
          <p:nvPr userDrawn="1"/>
        </p:nvSpPr>
        <p:spPr>
          <a:xfrm>
            <a:off x="6130889" y="1394647"/>
            <a:ext cx="5209034" cy="2182146"/>
          </a:xfrm>
          <a:prstGeom prst="roundRect">
            <a:avLst>
              <a:gd name="adj" fmla="val 8970"/>
            </a:avLst>
          </a:prstGeom>
          <a:gradFill>
            <a:gsLst>
              <a:gs pos="68000">
                <a:srgbClr val="0FB0CE">
                  <a:alpha val="25000"/>
                </a:srgbClr>
              </a:gs>
              <a:gs pos="0">
                <a:srgbClr val="24CDED">
                  <a:alpha val="3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7B9344F5-C37D-EC45-834F-B0BBD1C42300}"/>
              </a:ext>
            </a:extLst>
          </p:cNvPr>
          <p:cNvSpPr/>
          <p:nvPr userDrawn="1"/>
        </p:nvSpPr>
        <p:spPr>
          <a:xfrm>
            <a:off x="725234" y="3988427"/>
            <a:ext cx="5209034" cy="2182146"/>
          </a:xfrm>
          <a:prstGeom prst="roundRect">
            <a:avLst>
              <a:gd name="adj" fmla="val 8970"/>
            </a:avLst>
          </a:prstGeom>
          <a:gradFill>
            <a:gsLst>
              <a:gs pos="68000">
                <a:srgbClr val="0FB0CE">
                  <a:alpha val="25000"/>
                </a:srgbClr>
              </a:gs>
              <a:gs pos="0">
                <a:srgbClr val="24CDED">
                  <a:alpha val="3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42632A7D-240C-D34E-9AE1-5171D7ABED4A}"/>
              </a:ext>
            </a:extLst>
          </p:cNvPr>
          <p:cNvSpPr/>
          <p:nvPr userDrawn="1"/>
        </p:nvSpPr>
        <p:spPr>
          <a:xfrm>
            <a:off x="6144512" y="3985373"/>
            <a:ext cx="5209034" cy="2182146"/>
          </a:xfrm>
          <a:prstGeom prst="roundRect">
            <a:avLst>
              <a:gd name="adj" fmla="val 8970"/>
            </a:avLst>
          </a:prstGeom>
          <a:gradFill>
            <a:gsLst>
              <a:gs pos="68000">
                <a:srgbClr val="0FB0CE">
                  <a:alpha val="25000"/>
                </a:srgbClr>
              </a:gs>
              <a:gs pos="0">
                <a:srgbClr val="24CDED">
                  <a:alpha val="3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A491E4F9-F28A-0C4E-9198-30F1379A82CF}"/>
              </a:ext>
            </a:extLst>
          </p:cNvPr>
          <p:cNvSpPr>
            <a:spLocks noGrp="1"/>
          </p:cNvSpPr>
          <p:nvPr>
            <p:ph type="sldNum" sz="quarter" idx="12"/>
          </p:nvPr>
        </p:nvSpPr>
        <p:spPr/>
        <p:txBody>
          <a:bodyPr/>
          <a:lstStyle/>
          <a:p>
            <a:fld id="{8AA50D94-AEAF-1646-AAFD-5FB90EDDBAF5}" type="slidenum">
              <a:rPr lang="en-US" smtClean="0"/>
              <a:t>‹#›</a:t>
            </a:fld>
            <a:endParaRPr lang="en-US"/>
          </a:p>
        </p:txBody>
      </p:sp>
      <p:sp>
        <p:nvSpPr>
          <p:cNvPr id="17" name="Text Placeholder 10">
            <a:extLst>
              <a:ext uri="{FF2B5EF4-FFF2-40B4-BE49-F238E27FC236}">
                <a16:creationId xmlns:a16="http://schemas.microsoft.com/office/drawing/2014/main" id="{37EBE2DA-FFFB-E248-AF36-DB6C4CDCDEA3}"/>
              </a:ext>
            </a:extLst>
          </p:cNvPr>
          <p:cNvSpPr>
            <a:spLocks noGrp="1"/>
          </p:cNvSpPr>
          <p:nvPr>
            <p:ph type="body" sz="quarter" idx="18" hasCustomPrompt="1"/>
          </p:nvPr>
        </p:nvSpPr>
        <p:spPr>
          <a:xfrm>
            <a:off x="994263" y="2162031"/>
            <a:ext cx="4643730" cy="1214881"/>
          </a:xfrm>
        </p:spPr>
        <p:txBody>
          <a:bodyPr>
            <a:normAutofit/>
          </a:bodyPr>
          <a:lstStyle>
            <a:lvl1pPr marL="0" marR="0" indent="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600" b="0" i="0">
                <a:solidFill>
                  <a:schemeClr val="tx1"/>
                </a:solidFill>
                <a:latin typeface="Avenir Book" panose="02000503020000020003" pitchFamily="2"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endParaRPr lang="en-US" dirty="0"/>
          </a:p>
        </p:txBody>
      </p:sp>
      <p:sp>
        <p:nvSpPr>
          <p:cNvPr id="19" name="Text Placeholder 10">
            <a:extLst>
              <a:ext uri="{FF2B5EF4-FFF2-40B4-BE49-F238E27FC236}">
                <a16:creationId xmlns:a16="http://schemas.microsoft.com/office/drawing/2014/main" id="{D06D1858-8175-4346-87B9-BC20863FDDF6}"/>
              </a:ext>
            </a:extLst>
          </p:cNvPr>
          <p:cNvSpPr>
            <a:spLocks noGrp="1"/>
          </p:cNvSpPr>
          <p:nvPr>
            <p:ph type="body" sz="quarter" idx="19" hasCustomPrompt="1"/>
          </p:nvPr>
        </p:nvSpPr>
        <p:spPr>
          <a:xfrm>
            <a:off x="994263" y="1616288"/>
            <a:ext cx="4643730" cy="386353"/>
          </a:xfrm>
        </p:spPr>
        <p:txBody>
          <a:bodyPr>
            <a:norm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2000" b="1" i="0">
                <a:solidFill>
                  <a:srgbClr val="FF6D65"/>
                </a:solidFill>
                <a:latin typeface="Avenir" panose="02000503020000020003" pitchFamily="2" charset="0"/>
              </a:defRPr>
            </a:lvl1pPr>
          </a:lstStyle>
          <a:p>
            <a:pPr lvl="0"/>
            <a:r>
              <a:rPr lang="en-US" dirty="0"/>
              <a:t>SUBTITLE</a:t>
            </a:r>
          </a:p>
        </p:txBody>
      </p:sp>
      <p:sp>
        <p:nvSpPr>
          <p:cNvPr id="36" name="Text Placeholder 10">
            <a:extLst>
              <a:ext uri="{FF2B5EF4-FFF2-40B4-BE49-F238E27FC236}">
                <a16:creationId xmlns:a16="http://schemas.microsoft.com/office/drawing/2014/main" id="{41CEB193-E56E-EE46-A069-2532863067C0}"/>
              </a:ext>
            </a:extLst>
          </p:cNvPr>
          <p:cNvSpPr>
            <a:spLocks noGrp="1"/>
          </p:cNvSpPr>
          <p:nvPr>
            <p:ph type="body" sz="quarter" idx="20" hasCustomPrompt="1"/>
          </p:nvPr>
        </p:nvSpPr>
        <p:spPr>
          <a:xfrm>
            <a:off x="994263" y="4750034"/>
            <a:ext cx="4643730" cy="1214881"/>
          </a:xfrm>
        </p:spPr>
        <p:txBody>
          <a:bodyPr>
            <a:normAutofit/>
          </a:bodyPr>
          <a:lstStyle>
            <a:lvl1pPr marL="0" marR="0" indent="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600" b="0" i="0">
                <a:solidFill>
                  <a:schemeClr val="tx1"/>
                </a:solidFill>
                <a:latin typeface="Avenir Book" panose="02000503020000020003" pitchFamily="2"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endParaRPr lang="en-US" dirty="0"/>
          </a:p>
        </p:txBody>
      </p:sp>
      <p:sp>
        <p:nvSpPr>
          <p:cNvPr id="37" name="Text Placeholder 10">
            <a:extLst>
              <a:ext uri="{FF2B5EF4-FFF2-40B4-BE49-F238E27FC236}">
                <a16:creationId xmlns:a16="http://schemas.microsoft.com/office/drawing/2014/main" id="{8225CC80-8166-8947-BA8A-0027831D65C9}"/>
              </a:ext>
            </a:extLst>
          </p:cNvPr>
          <p:cNvSpPr>
            <a:spLocks noGrp="1"/>
          </p:cNvSpPr>
          <p:nvPr>
            <p:ph type="body" sz="quarter" idx="21" hasCustomPrompt="1"/>
          </p:nvPr>
        </p:nvSpPr>
        <p:spPr>
          <a:xfrm>
            <a:off x="994263" y="4204291"/>
            <a:ext cx="4643730" cy="386353"/>
          </a:xfrm>
        </p:spPr>
        <p:txBody>
          <a:bodyPr>
            <a:norm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2000" b="1" i="0">
                <a:solidFill>
                  <a:srgbClr val="FF6D65"/>
                </a:solidFill>
                <a:latin typeface="Avenir" panose="02000503020000020003" pitchFamily="2" charset="0"/>
              </a:defRPr>
            </a:lvl1pPr>
          </a:lstStyle>
          <a:p>
            <a:pPr lvl="0"/>
            <a:r>
              <a:rPr lang="en-US" dirty="0"/>
              <a:t>SUBTITLE</a:t>
            </a:r>
          </a:p>
        </p:txBody>
      </p:sp>
      <p:sp>
        <p:nvSpPr>
          <p:cNvPr id="39" name="Text Placeholder 10">
            <a:extLst>
              <a:ext uri="{FF2B5EF4-FFF2-40B4-BE49-F238E27FC236}">
                <a16:creationId xmlns:a16="http://schemas.microsoft.com/office/drawing/2014/main" id="{69D39747-2E85-F94A-A3F7-2C1C6E533740}"/>
              </a:ext>
            </a:extLst>
          </p:cNvPr>
          <p:cNvSpPr>
            <a:spLocks noGrp="1"/>
          </p:cNvSpPr>
          <p:nvPr>
            <p:ph type="body" sz="quarter" idx="22" hasCustomPrompt="1"/>
          </p:nvPr>
        </p:nvSpPr>
        <p:spPr>
          <a:xfrm>
            <a:off x="6413541" y="2162031"/>
            <a:ext cx="4643730" cy="1214881"/>
          </a:xfrm>
        </p:spPr>
        <p:txBody>
          <a:bodyPr>
            <a:normAutofit/>
          </a:bodyPr>
          <a:lstStyle>
            <a:lvl1pPr marL="0" marR="0" indent="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600" b="0" i="0">
                <a:solidFill>
                  <a:schemeClr val="tx1"/>
                </a:solidFill>
                <a:latin typeface="Avenir Book" panose="02000503020000020003" pitchFamily="2"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endParaRPr lang="en-US" dirty="0"/>
          </a:p>
        </p:txBody>
      </p:sp>
      <p:sp>
        <p:nvSpPr>
          <p:cNvPr id="40" name="Text Placeholder 10">
            <a:extLst>
              <a:ext uri="{FF2B5EF4-FFF2-40B4-BE49-F238E27FC236}">
                <a16:creationId xmlns:a16="http://schemas.microsoft.com/office/drawing/2014/main" id="{B9B13AD4-AF34-3340-AD33-90D1D3235E66}"/>
              </a:ext>
            </a:extLst>
          </p:cNvPr>
          <p:cNvSpPr>
            <a:spLocks noGrp="1"/>
          </p:cNvSpPr>
          <p:nvPr>
            <p:ph type="body" sz="quarter" idx="23" hasCustomPrompt="1"/>
          </p:nvPr>
        </p:nvSpPr>
        <p:spPr>
          <a:xfrm>
            <a:off x="6413541" y="1616288"/>
            <a:ext cx="4643730" cy="386353"/>
          </a:xfrm>
        </p:spPr>
        <p:txBody>
          <a:bodyPr>
            <a:norm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2000" b="1" i="0">
                <a:solidFill>
                  <a:srgbClr val="FF6D65"/>
                </a:solidFill>
                <a:latin typeface="Avenir" panose="02000503020000020003" pitchFamily="2" charset="0"/>
              </a:defRPr>
            </a:lvl1pPr>
          </a:lstStyle>
          <a:p>
            <a:pPr lvl="0"/>
            <a:r>
              <a:rPr lang="en-US" dirty="0"/>
              <a:t>SUBTITLE</a:t>
            </a:r>
          </a:p>
        </p:txBody>
      </p:sp>
      <p:sp>
        <p:nvSpPr>
          <p:cNvPr id="42" name="Text Placeholder 10">
            <a:extLst>
              <a:ext uri="{FF2B5EF4-FFF2-40B4-BE49-F238E27FC236}">
                <a16:creationId xmlns:a16="http://schemas.microsoft.com/office/drawing/2014/main" id="{850B0FFB-C670-CF4F-B800-6933ECA1C907}"/>
              </a:ext>
            </a:extLst>
          </p:cNvPr>
          <p:cNvSpPr>
            <a:spLocks noGrp="1"/>
          </p:cNvSpPr>
          <p:nvPr>
            <p:ph type="body" sz="quarter" idx="24" hasCustomPrompt="1"/>
          </p:nvPr>
        </p:nvSpPr>
        <p:spPr>
          <a:xfrm>
            <a:off x="6413541" y="4735836"/>
            <a:ext cx="4643730" cy="1214881"/>
          </a:xfrm>
        </p:spPr>
        <p:txBody>
          <a:bodyPr>
            <a:normAutofit/>
          </a:bodyPr>
          <a:lstStyle>
            <a:lvl1pPr marL="0" marR="0" indent="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600" b="0" i="0">
                <a:solidFill>
                  <a:schemeClr val="tx1"/>
                </a:solidFill>
                <a:latin typeface="Avenir Book" panose="02000503020000020003" pitchFamily="2"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endParaRPr lang="en-US" dirty="0"/>
          </a:p>
        </p:txBody>
      </p:sp>
      <p:sp>
        <p:nvSpPr>
          <p:cNvPr id="43" name="Text Placeholder 10">
            <a:extLst>
              <a:ext uri="{FF2B5EF4-FFF2-40B4-BE49-F238E27FC236}">
                <a16:creationId xmlns:a16="http://schemas.microsoft.com/office/drawing/2014/main" id="{032B9911-82E2-684B-9AA7-42A5FC797AED}"/>
              </a:ext>
            </a:extLst>
          </p:cNvPr>
          <p:cNvSpPr>
            <a:spLocks noGrp="1"/>
          </p:cNvSpPr>
          <p:nvPr>
            <p:ph type="body" sz="quarter" idx="25" hasCustomPrompt="1"/>
          </p:nvPr>
        </p:nvSpPr>
        <p:spPr>
          <a:xfrm>
            <a:off x="6413541" y="4190093"/>
            <a:ext cx="4643730" cy="386353"/>
          </a:xfrm>
        </p:spPr>
        <p:txBody>
          <a:bodyPr>
            <a:norm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2000" b="1" i="0">
                <a:solidFill>
                  <a:srgbClr val="FF6D65"/>
                </a:solidFill>
                <a:latin typeface="Avenir" panose="02000503020000020003" pitchFamily="2" charset="0"/>
              </a:defRPr>
            </a:lvl1pPr>
          </a:lstStyle>
          <a:p>
            <a:pPr lvl="0"/>
            <a:r>
              <a:rPr lang="en-US" dirty="0"/>
              <a:t>SUBTITLE</a:t>
            </a:r>
          </a:p>
        </p:txBody>
      </p:sp>
      <p:sp>
        <p:nvSpPr>
          <p:cNvPr id="22" name="Title 1">
            <a:extLst>
              <a:ext uri="{FF2B5EF4-FFF2-40B4-BE49-F238E27FC236}">
                <a16:creationId xmlns:a16="http://schemas.microsoft.com/office/drawing/2014/main" id="{DC871690-B5C0-2541-862C-EB353500591B}"/>
              </a:ext>
            </a:extLst>
          </p:cNvPr>
          <p:cNvSpPr>
            <a:spLocks noGrp="1"/>
          </p:cNvSpPr>
          <p:nvPr>
            <p:ph type="title"/>
          </p:nvPr>
        </p:nvSpPr>
        <p:spPr>
          <a:xfrm>
            <a:off x="725234" y="159716"/>
            <a:ext cx="10515600" cy="837804"/>
          </a:xfrm>
        </p:spPr>
        <p:txBody>
          <a:bodyPr/>
          <a:lstStyle/>
          <a:p>
            <a:r>
              <a:rPr lang="en-US" dirty="0"/>
              <a:t>Click to edit Master title style</a:t>
            </a:r>
          </a:p>
        </p:txBody>
      </p:sp>
    </p:spTree>
    <p:extLst>
      <p:ext uri="{BB962C8B-B14F-4D97-AF65-F5344CB8AC3E}">
        <p14:creationId xmlns:p14="http://schemas.microsoft.com/office/powerpoint/2010/main" val="4579717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rt ">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BDF7AD0-DDF3-034A-8C90-FEBB25010E06}"/>
              </a:ext>
            </a:extLst>
          </p:cNvPr>
          <p:cNvSpPr/>
          <p:nvPr userDrawn="1"/>
        </p:nvSpPr>
        <p:spPr>
          <a:xfrm>
            <a:off x="1173938" y="1469571"/>
            <a:ext cx="10066896" cy="4292082"/>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8BC84A-D744-1745-82C8-E177D1C0AB62}"/>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BF9C70AD-EB3E-9D41-A160-227CBD1E18D4}"/>
              </a:ext>
            </a:extLst>
          </p:cNvPr>
          <p:cNvSpPr>
            <a:spLocks noGrp="1"/>
          </p:cNvSpPr>
          <p:nvPr>
            <p:ph type="sldNum" sz="quarter" idx="10"/>
          </p:nvPr>
        </p:nvSpPr>
        <p:spPr/>
        <p:txBody>
          <a:bodyPr/>
          <a:lstStyle/>
          <a:p>
            <a:fld id="{8AA50D94-AEAF-1646-AAFD-5FB90EDDBAF5}" type="slidenum">
              <a:rPr lang="en-US" smtClean="0"/>
              <a:pPr/>
              <a:t>‹#›</a:t>
            </a:fld>
            <a:endParaRPr lang="en-US"/>
          </a:p>
        </p:txBody>
      </p:sp>
      <p:pic>
        <p:nvPicPr>
          <p:cNvPr id="4" name="Picture 3">
            <a:extLst>
              <a:ext uri="{FF2B5EF4-FFF2-40B4-BE49-F238E27FC236}">
                <a16:creationId xmlns:a16="http://schemas.microsoft.com/office/drawing/2014/main" id="{73BD16B2-6DA1-C24C-BC9F-9CB8A5C66E0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
          <a:stretch/>
        </p:blipFill>
        <p:spPr>
          <a:xfrm>
            <a:off x="1173938" y="1469571"/>
            <a:ext cx="10066896" cy="783384"/>
          </a:xfrm>
          <a:prstGeom prst="roundRect">
            <a:avLst>
              <a:gd name="adj" fmla="val 11505"/>
            </a:avLst>
          </a:prstGeom>
          <a:effectLst>
            <a:outerShdw blurRad="50800" dist="12700" dir="2700000" algn="tl" rotWithShape="0">
              <a:prstClr val="black">
                <a:alpha val="40000"/>
              </a:prstClr>
            </a:outerShdw>
          </a:effectLst>
        </p:spPr>
      </p:pic>
      <p:sp>
        <p:nvSpPr>
          <p:cNvPr id="7" name="Chart Placeholder 6">
            <a:extLst>
              <a:ext uri="{FF2B5EF4-FFF2-40B4-BE49-F238E27FC236}">
                <a16:creationId xmlns:a16="http://schemas.microsoft.com/office/drawing/2014/main" id="{DE1B0187-3601-5D43-BBE0-06B6E2DEB923}"/>
              </a:ext>
            </a:extLst>
          </p:cNvPr>
          <p:cNvSpPr>
            <a:spLocks noGrp="1"/>
          </p:cNvSpPr>
          <p:nvPr>
            <p:ph type="chart" sz="quarter" idx="11"/>
          </p:nvPr>
        </p:nvSpPr>
        <p:spPr>
          <a:xfrm>
            <a:off x="1458912" y="2626179"/>
            <a:ext cx="9274175" cy="2762250"/>
          </a:xfrm>
        </p:spPr>
        <p:txBody>
          <a:bodyPr/>
          <a:lstStyle>
            <a:lvl1pPr>
              <a:defRPr>
                <a:solidFill>
                  <a:schemeClr val="tx1"/>
                </a:solidFill>
              </a:defRPr>
            </a:lvl1pPr>
          </a:lstStyle>
          <a:p>
            <a:endParaRPr lang="en-US"/>
          </a:p>
        </p:txBody>
      </p:sp>
      <p:sp>
        <p:nvSpPr>
          <p:cNvPr id="8" name="Text Placeholder 10">
            <a:extLst>
              <a:ext uri="{FF2B5EF4-FFF2-40B4-BE49-F238E27FC236}">
                <a16:creationId xmlns:a16="http://schemas.microsoft.com/office/drawing/2014/main" id="{1B4CD889-4F4C-9B4A-B6D1-53136C52F35A}"/>
              </a:ext>
            </a:extLst>
          </p:cNvPr>
          <p:cNvSpPr>
            <a:spLocks noGrp="1"/>
          </p:cNvSpPr>
          <p:nvPr>
            <p:ph type="body" sz="quarter" idx="19" hasCustomPrompt="1"/>
          </p:nvPr>
        </p:nvSpPr>
        <p:spPr>
          <a:xfrm>
            <a:off x="4406066" y="1658861"/>
            <a:ext cx="3379865" cy="404804"/>
          </a:xfrm>
        </p:spPr>
        <p:txBody>
          <a:bodyPr>
            <a:no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2400" b="0" i="0">
                <a:solidFill>
                  <a:srgbClr val="F26E5F"/>
                </a:solidFill>
                <a:latin typeface="Avenir" panose="02000503020000020003" pitchFamily="2" charset="0"/>
              </a:defRPr>
            </a:lvl1pPr>
          </a:lstStyle>
          <a:p>
            <a:pPr lvl="0"/>
            <a:r>
              <a:rPr lang="en-US" dirty="0"/>
              <a:t>CHART TITLE HERE</a:t>
            </a:r>
          </a:p>
        </p:txBody>
      </p:sp>
    </p:spTree>
    <p:extLst>
      <p:ext uri="{BB962C8B-B14F-4D97-AF65-F5344CB8AC3E}">
        <p14:creationId xmlns:p14="http://schemas.microsoft.com/office/powerpoint/2010/main" val="15731366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BDF7AD0-DDF3-034A-8C90-FEBB25010E06}"/>
              </a:ext>
            </a:extLst>
          </p:cNvPr>
          <p:cNvSpPr/>
          <p:nvPr userDrawn="1"/>
        </p:nvSpPr>
        <p:spPr>
          <a:xfrm>
            <a:off x="1173938" y="1469571"/>
            <a:ext cx="10066896" cy="4292082"/>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C1C48E9C-4FD0-2C4E-A6B3-0A1FB9605557}"/>
              </a:ext>
            </a:extLst>
          </p:cNvPr>
          <p:cNvSpPr/>
          <p:nvPr userDrawn="1"/>
        </p:nvSpPr>
        <p:spPr>
          <a:xfrm>
            <a:off x="1173938" y="1488233"/>
            <a:ext cx="10066896" cy="783383"/>
          </a:xfrm>
          <a:prstGeom prst="roundRect">
            <a:avLst>
              <a:gd name="adj" fmla="val 13225"/>
            </a:avLst>
          </a:prstGeom>
          <a:gradFill>
            <a:gsLst>
              <a:gs pos="43000">
                <a:srgbClr val="19BEDD"/>
              </a:gs>
              <a:gs pos="97000">
                <a:srgbClr val="0FB0CE"/>
              </a:gs>
              <a:gs pos="0">
                <a:srgbClr val="24CDED"/>
              </a:gs>
            </a:gsLst>
            <a:lin ang="15000000" scaled="0"/>
          </a:gradFill>
          <a:ln>
            <a:no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8BC84A-D744-1745-82C8-E177D1C0AB62}"/>
              </a:ext>
            </a:extLst>
          </p:cNvPr>
          <p:cNvSpPr>
            <a:spLocks noGrp="1"/>
          </p:cNvSpPr>
          <p:nvPr>
            <p:ph type="title"/>
          </p:nvPr>
        </p:nvSpPr>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BF9C70AD-EB3E-9D41-A160-227CBD1E18D4}"/>
              </a:ext>
            </a:extLst>
          </p:cNvPr>
          <p:cNvSpPr>
            <a:spLocks noGrp="1"/>
          </p:cNvSpPr>
          <p:nvPr>
            <p:ph type="sldNum" sz="quarter" idx="10"/>
          </p:nvPr>
        </p:nvSpPr>
        <p:spPr/>
        <p:txBody>
          <a:bodyPr/>
          <a:lstStyle/>
          <a:p>
            <a:fld id="{8AA50D94-AEAF-1646-AAFD-5FB90EDDBAF5}" type="slidenum">
              <a:rPr lang="en-US" smtClean="0"/>
              <a:pPr/>
              <a:t>‹#›</a:t>
            </a:fld>
            <a:endParaRPr lang="en-US"/>
          </a:p>
        </p:txBody>
      </p:sp>
      <p:sp>
        <p:nvSpPr>
          <p:cNvPr id="8" name="Text Placeholder 10">
            <a:extLst>
              <a:ext uri="{FF2B5EF4-FFF2-40B4-BE49-F238E27FC236}">
                <a16:creationId xmlns:a16="http://schemas.microsoft.com/office/drawing/2014/main" id="{1B4CD889-4F4C-9B4A-B6D1-53136C52F35A}"/>
              </a:ext>
            </a:extLst>
          </p:cNvPr>
          <p:cNvSpPr>
            <a:spLocks noGrp="1"/>
          </p:cNvSpPr>
          <p:nvPr>
            <p:ph type="body" sz="quarter" idx="19" hasCustomPrompt="1"/>
          </p:nvPr>
        </p:nvSpPr>
        <p:spPr>
          <a:xfrm>
            <a:off x="4144809" y="1691310"/>
            <a:ext cx="3902379" cy="377227"/>
          </a:xfrm>
        </p:spPr>
        <p:txBody>
          <a:bodyPr>
            <a:no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2400" b="0" i="0">
                <a:solidFill>
                  <a:schemeClr val="bg1"/>
                </a:solidFill>
                <a:latin typeface="Avenir" panose="02000503020000020003" pitchFamily="2" charset="0"/>
              </a:defRPr>
            </a:lvl1pPr>
          </a:lstStyle>
          <a:p>
            <a:pPr lvl="0"/>
            <a:r>
              <a:rPr lang="en-US" dirty="0"/>
              <a:t>TABLE TITLE HERE</a:t>
            </a:r>
          </a:p>
        </p:txBody>
      </p:sp>
      <p:sp>
        <p:nvSpPr>
          <p:cNvPr id="12" name="Table Placeholder 12">
            <a:extLst>
              <a:ext uri="{FF2B5EF4-FFF2-40B4-BE49-F238E27FC236}">
                <a16:creationId xmlns:a16="http://schemas.microsoft.com/office/drawing/2014/main" id="{326D7327-92A9-2D43-AB18-69F2CDE54A19}"/>
              </a:ext>
            </a:extLst>
          </p:cNvPr>
          <p:cNvSpPr>
            <a:spLocks noGrp="1"/>
          </p:cNvSpPr>
          <p:nvPr>
            <p:ph type="tbl" sz="quarter" idx="20"/>
          </p:nvPr>
        </p:nvSpPr>
        <p:spPr>
          <a:xfrm>
            <a:off x="1458912" y="2626179"/>
            <a:ext cx="9274175" cy="2762250"/>
          </a:xfrm>
        </p:spPr>
        <p:txBody>
          <a:bodyPr/>
          <a:lstStyle>
            <a:lvl1pPr>
              <a:defRPr>
                <a:solidFill>
                  <a:schemeClr val="tx1"/>
                </a:solidFill>
              </a:defRPr>
            </a:lvl1pPr>
          </a:lstStyle>
          <a:p>
            <a:endParaRPr lang="en-US"/>
          </a:p>
        </p:txBody>
      </p:sp>
    </p:spTree>
    <p:extLst>
      <p:ext uri="{BB962C8B-B14F-4D97-AF65-F5344CB8AC3E}">
        <p14:creationId xmlns:p14="http://schemas.microsoft.com/office/powerpoint/2010/main" val="8851435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Tables ">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BDF7AD0-DDF3-034A-8C90-FEBB25010E06}"/>
              </a:ext>
            </a:extLst>
          </p:cNvPr>
          <p:cNvSpPr/>
          <p:nvPr userDrawn="1"/>
        </p:nvSpPr>
        <p:spPr>
          <a:xfrm>
            <a:off x="698237" y="1450116"/>
            <a:ext cx="5414777" cy="4292082"/>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7BE040B-5025-BC43-B394-B855C7F18206}"/>
              </a:ext>
            </a:extLst>
          </p:cNvPr>
          <p:cNvSpPr/>
          <p:nvPr userDrawn="1"/>
        </p:nvSpPr>
        <p:spPr>
          <a:xfrm>
            <a:off x="6291774" y="1468778"/>
            <a:ext cx="5414777" cy="4292082"/>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able Placeholder 12">
            <a:extLst>
              <a:ext uri="{FF2B5EF4-FFF2-40B4-BE49-F238E27FC236}">
                <a16:creationId xmlns:a16="http://schemas.microsoft.com/office/drawing/2014/main" id="{DAB2856F-EF3D-574B-B40D-8FB49B486139}"/>
              </a:ext>
            </a:extLst>
          </p:cNvPr>
          <p:cNvSpPr>
            <a:spLocks noGrp="1"/>
          </p:cNvSpPr>
          <p:nvPr>
            <p:ph type="tbl" sz="quarter" idx="20"/>
          </p:nvPr>
        </p:nvSpPr>
        <p:spPr>
          <a:xfrm>
            <a:off x="1238809" y="2645634"/>
            <a:ext cx="4352113" cy="2762250"/>
          </a:xfrm>
        </p:spPr>
        <p:txBody>
          <a:bodyPr/>
          <a:lstStyle>
            <a:lvl1pPr>
              <a:defRPr>
                <a:solidFill>
                  <a:schemeClr val="tx1"/>
                </a:solidFill>
              </a:defRPr>
            </a:lvl1pPr>
          </a:lstStyle>
          <a:p>
            <a:endParaRPr lang="en-US"/>
          </a:p>
        </p:txBody>
      </p:sp>
      <p:sp>
        <p:nvSpPr>
          <p:cNvPr id="18" name="Table Placeholder 12">
            <a:extLst>
              <a:ext uri="{FF2B5EF4-FFF2-40B4-BE49-F238E27FC236}">
                <a16:creationId xmlns:a16="http://schemas.microsoft.com/office/drawing/2014/main" id="{CAF16DFC-4FF2-7C42-9D4F-E37BA8FC055D}"/>
              </a:ext>
            </a:extLst>
          </p:cNvPr>
          <p:cNvSpPr>
            <a:spLocks noGrp="1"/>
          </p:cNvSpPr>
          <p:nvPr>
            <p:ph type="tbl" sz="quarter" idx="21"/>
          </p:nvPr>
        </p:nvSpPr>
        <p:spPr>
          <a:xfrm>
            <a:off x="6842936" y="2645634"/>
            <a:ext cx="4352113" cy="2762250"/>
          </a:xfrm>
        </p:spPr>
        <p:txBody>
          <a:bodyPr/>
          <a:lstStyle>
            <a:lvl1pPr>
              <a:defRPr>
                <a:solidFill>
                  <a:schemeClr val="tx1"/>
                </a:solidFill>
              </a:defRPr>
            </a:lvl1pPr>
          </a:lstStyle>
          <a:p>
            <a:endParaRPr lang="en-US"/>
          </a:p>
        </p:txBody>
      </p:sp>
      <p:sp>
        <p:nvSpPr>
          <p:cNvPr id="2" name="Title 1">
            <a:extLst>
              <a:ext uri="{FF2B5EF4-FFF2-40B4-BE49-F238E27FC236}">
                <a16:creationId xmlns:a16="http://schemas.microsoft.com/office/drawing/2014/main" id="{918BC84A-D744-1745-82C8-E177D1C0AB62}"/>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BF9C70AD-EB3E-9D41-A160-227CBD1E18D4}"/>
              </a:ext>
            </a:extLst>
          </p:cNvPr>
          <p:cNvSpPr>
            <a:spLocks noGrp="1"/>
          </p:cNvSpPr>
          <p:nvPr>
            <p:ph type="sldNum" sz="quarter" idx="10"/>
          </p:nvPr>
        </p:nvSpPr>
        <p:spPr/>
        <p:txBody>
          <a:bodyPr/>
          <a:lstStyle/>
          <a:p>
            <a:fld id="{8AA50D94-AEAF-1646-AAFD-5FB90EDDBAF5}" type="slidenum">
              <a:rPr lang="en-US" smtClean="0"/>
              <a:pPr/>
              <a:t>‹#›</a:t>
            </a:fld>
            <a:endParaRPr lang="en-US"/>
          </a:p>
        </p:txBody>
      </p:sp>
      <p:pic>
        <p:nvPicPr>
          <p:cNvPr id="9" name="Picture 8">
            <a:extLst>
              <a:ext uri="{FF2B5EF4-FFF2-40B4-BE49-F238E27FC236}">
                <a16:creationId xmlns:a16="http://schemas.microsoft.com/office/drawing/2014/main" id="{74983EEB-AEFA-F443-A3A1-5DCA78817E7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
          <a:stretch/>
        </p:blipFill>
        <p:spPr>
          <a:xfrm>
            <a:off x="666869" y="1450116"/>
            <a:ext cx="5477513" cy="783384"/>
          </a:xfrm>
          <a:prstGeom prst="roundRect">
            <a:avLst>
              <a:gd name="adj" fmla="val 11505"/>
            </a:avLst>
          </a:prstGeom>
          <a:effectLst>
            <a:outerShdw blurRad="50800" dist="12700" dir="2700000" algn="tl" rotWithShape="0">
              <a:prstClr val="black">
                <a:alpha val="40000"/>
              </a:prstClr>
            </a:outerShdw>
          </a:effectLst>
        </p:spPr>
      </p:pic>
      <p:sp>
        <p:nvSpPr>
          <p:cNvPr id="10" name="Text Placeholder 10">
            <a:extLst>
              <a:ext uri="{FF2B5EF4-FFF2-40B4-BE49-F238E27FC236}">
                <a16:creationId xmlns:a16="http://schemas.microsoft.com/office/drawing/2014/main" id="{626BE54E-06C2-2143-8295-D0A6AB03ED20}"/>
              </a:ext>
            </a:extLst>
          </p:cNvPr>
          <p:cNvSpPr>
            <a:spLocks noGrp="1"/>
          </p:cNvSpPr>
          <p:nvPr>
            <p:ph type="body" sz="quarter" idx="19" hasCustomPrompt="1"/>
          </p:nvPr>
        </p:nvSpPr>
        <p:spPr>
          <a:xfrm>
            <a:off x="1715693" y="1639406"/>
            <a:ext cx="3379865" cy="404804"/>
          </a:xfrm>
        </p:spPr>
        <p:txBody>
          <a:bodyPr>
            <a:no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2200" b="0" i="0">
                <a:solidFill>
                  <a:srgbClr val="F26E5F"/>
                </a:solidFill>
                <a:latin typeface="Avenir" panose="02000503020000020003" pitchFamily="2" charset="0"/>
              </a:defRPr>
            </a:lvl1pPr>
          </a:lstStyle>
          <a:p>
            <a:pPr lvl="0"/>
            <a:r>
              <a:rPr lang="en-US" dirty="0"/>
              <a:t>TABLE TITLE HERE</a:t>
            </a:r>
          </a:p>
        </p:txBody>
      </p:sp>
      <p:pic>
        <p:nvPicPr>
          <p:cNvPr id="12" name="Picture 11">
            <a:extLst>
              <a:ext uri="{FF2B5EF4-FFF2-40B4-BE49-F238E27FC236}">
                <a16:creationId xmlns:a16="http://schemas.microsoft.com/office/drawing/2014/main" id="{55A86231-A58A-264E-9F72-62B9298E1FA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
          <a:stretch/>
        </p:blipFill>
        <p:spPr>
          <a:xfrm>
            <a:off x="6260406" y="1450116"/>
            <a:ext cx="5477513" cy="783384"/>
          </a:xfrm>
          <a:prstGeom prst="roundRect">
            <a:avLst>
              <a:gd name="adj" fmla="val 11505"/>
            </a:avLst>
          </a:prstGeom>
          <a:effectLst>
            <a:outerShdw blurRad="50800" dist="12700" dir="2700000" algn="tl" rotWithShape="0">
              <a:prstClr val="black">
                <a:alpha val="40000"/>
              </a:prstClr>
            </a:outerShdw>
          </a:effectLst>
        </p:spPr>
      </p:pic>
      <p:sp>
        <p:nvSpPr>
          <p:cNvPr id="15" name="Text Placeholder 10">
            <a:extLst>
              <a:ext uri="{FF2B5EF4-FFF2-40B4-BE49-F238E27FC236}">
                <a16:creationId xmlns:a16="http://schemas.microsoft.com/office/drawing/2014/main" id="{6B4020BA-274C-0F44-BAEB-180D94D6A6EA}"/>
              </a:ext>
            </a:extLst>
          </p:cNvPr>
          <p:cNvSpPr>
            <a:spLocks noGrp="1"/>
          </p:cNvSpPr>
          <p:nvPr>
            <p:ph type="body" sz="quarter" idx="22" hasCustomPrompt="1"/>
          </p:nvPr>
        </p:nvSpPr>
        <p:spPr>
          <a:xfrm>
            <a:off x="7303880" y="1639406"/>
            <a:ext cx="3379865" cy="404804"/>
          </a:xfrm>
        </p:spPr>
        <p:txBody>
          <a:bodyPr>
            <a:no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2200" b="0" i="0">
                <a:solidFill>
                  <a:srgbClr val="F26E5F"/>
                </a:solidFill>
                <a:latin typeface="Avenir" panose="02000503020000020003" pitchFamily="2" charset="0"/>
              </a:defRPr>
            </a:lvl1pPr>
          </a:lstStyle>
          <a:p>
            <a:pPr lvl="0"/>
            <a:r>
              <a:rPr lang="en-US" dirty="0"/>
              <a:t>TABLE TITLE HERE</a:t>
            </a:r>
          </a:p>
        </p:txBody>
      </p:sp>
    </p:spTree>
    <p:extLst>
      <p:ext uri="{BB962C8B-B14F-4D97-AF65-F5344CB8AC3E}">
        <p14:creationId xmlns:p14="http://schemas.microsoft.com/office/powerpoint/2010/main" val="29518319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har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BDF7AD0-DDF3-034A-8C90-FEBB25010E06}"/>
              </a:ext>
            </a:extLst>
          </p:cNvPr>
          <p:cNvSpPr/>
          <p:nvPr userDrawn="1"/>
        </p:nvSpPr>
        <p:spPr>
          <a:xfrm>
            <a:off x="725234" y="1450116"/>
            <a:ext cx="5413248" cy="4292082"/>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9D9B4C5-9704-9E4A-87D2-039A5BF1385F}"/>
              </a:ext>
            </a:extLst>
          </p:cNvPr>
          <p:cNvSpPr/>
          <p:nvPr userDrawn="1"/>
        </p:nvSpPr>
        <p:spPr>
          <a:xfrm>
            <a:off x="6329363" y="1450116"/>
            <a:ext cx="5413248" cy="4292082"/>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C1C48E9C-4FD0-2C4E-A6B3-0A1FB9605557}"/>
              </a:ext>
            </a:extLst>
          </p:cNvPr>
          <p:cNvSpPr/>
          <p:nvPr userDrawn="1"/>
        </p:nvSpPr>
        <p:spPr>
          <a:xfrm>
            <a:off x="725234" y="1468778"/>
            <a:ext cx="5413248" cy="783383"/>
          </a:xfrm>
          <a:prstGeom prst="roundRect">
            <a:avLst>
              <a:gd name="adj" fmla="val 13225"/>
            </a:avLst>
          </a:prstGeom>
          <a:gradFill>
            <a:gsLst>
              <a:gs pos="43000">
                <a:srgbClr val="19BEDD"/>
              </a:gs>
              <a:gs pos="97000">
                <a:srgbClr val="0FB0CE"/>
              </a:gs>
              <a:gs pos="0">
                <a:srgbClr val="24CDED"/>
              </a:gs>
            </a:gsLst>
            <a:lin ang="15000000" scaled="0"/>
          </a:gradFill>
          <a:ln>
            <a:no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8BC84A-D744-1745-82C8-E177D1C0AB62}"/>
              </a:ext>
            </a:extLst>
          </p:cNvPr>
          <p:cNvSpPr>
            <a:spLocks noGrp="1"/>
          </p:cNvSpPr>
          <p:nvPr>
            <p:ph type="title"/>
          </p:nvPr>
        </p:nvSpPr>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BF9C70AD-EB3E-9D41-A160-227CBD1E18D4}"/>
              </a:ext>
            </a:extLst>
          </p:cNvPr>
          <p:cNvSpPr>
            <a:spLocks noGrp="1"/>
          </p:cNvSpPr>
          <p:nvPr>
            <p:ph type="sldNum" sz="quarter" idx="10"/>
          </p:nvPr>
        </p:nvSpPr>
        <p:spPr/>
        <p:txBody>
          <a:bodyPr/>
          <a:lstStyle/>
          <a:p>
            <a:fld id="{8AA50D94-AEAF-1646-AAFD-5FB90EDDBAF5}" type="slidenum">
              <a:rPr lang="en-US" smtClean="0"/>
              <a:pPr/>
              <a:t>‹#›</a:t>
            </a:fld>
            <a:endParaRPr lang="en-US"/>
          </a:p>
        </p:txBody>
      </p:sp>
      <p:sp>
        <p:nvSpPr>
          <p:cNvPr id="8" name="Text Placeholder 10">
            <a:extLst>
              <a:ext uri="{FF2B5EF4-FFF2-40B4-BE49-F238E27FC236}">
                <a16:creationId xmlns:a16="http://schemas.microsoft.com/office/drawing/2014/main" id="{1B4CD889-4F4C-9B4A-B6D1-53136C52F35A}"/>
              </a:ext>
            </a:extLst>
          </p:cNvPr>
          <p:cNvSpPr>
            <a:spLocks noGrp="1"/>
          </p:cNvSpPr>
          <p:nvPr>
            <p:ph type="body" sz="quarter" idx="19" hasCustomPrompt="1"/>
          </p:nvPr>
        </p:nvSpPr>
        <p:spPr>
          <a:xfrm>
            <a:off x="1463675" y="1671855"/>
            <a:ext cx="3902379" cy="377227"/>
          </a:xfrm>
        </p:spPr>
        <p:txBody>
          <a:bodyPr>
            <a:no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2200" b="0" i="0">
                <a:solidFill>
                  <a:schemeClr val="bg1"/>
                </a:solidFill>
                <a:latin typeface="Avenir" panose="02000503020000020003" pitchFamily="2" charset="0"/>
              </a:defRPr>
            </a:lvl1pPr>
          </a:lstStyle>
          <a:p>
            <a:pPr lvl="0"/>
            <a:r>
              <a:rPr lang="en-US" dirty="0"/>
              <a:t>CHART TITLE HERE</a:t>
            </a:r>
          </a:p>
        </p:txBody>
      </p:sp>
      <p:sp>
        <p:nvSpPr>
          <p:cNvPr id="13" name="Rounded Rectangle 12">
            <a:extLst>
              <a:ext uri="{FF2B5EF4-FFF2-40B4-BE49-F238E27FC236}">
                <a16:creationId xmlns:a16="http://schemas.microsoft.com/office/drawing/2014/main" id="{292231B9-B82C-1C4E-9811-6E3B2E20C922}"/>
              </a:ext>
            </a:extLst>
          </p:cNvPr>
          <p:cNvSpPr/>
          <p:nvPr userDrawn="1"/>
        </p:nvSpPr>
        <p:spPr>
          <a:xfrm>
            <a:off x="6329363" y="1468778"/>
            <a:ext cx="5413248" cy="783383"/>
          </a:xfrm>
          <a:prstGeom prst="roundRect">
            <a:avLst>
              <a:gd name="adj" fmla="val 13225"/>
            </a:avLst>
          </a:prstGeom>
          <a:gradFill>
            <a:gsLst>
              <a:gs pos="43000">
                <a:srgbClr val="19BEDD"/>
              </a:gs>
              <a:gs pos="97000">
                <a:srgbClr val="0FB0CE"/>
              </a:gs>
              <a:gs pos="0">
                <a:srgbClr val="24CDED"/>
              </a:gs>
            </a:gsLst>
            <a:lin ang="15000000" scaled="0"/>
          </a:gradFill>
          <a:ln>
            <a:no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0">
            <a:extLst>
              <a:ext uri="{FF2B5EF4-FFF2-40B4-BE49-F238E27FC236}">
                <a16:creationId xmlns:a16="http://schemas.microsoft.com/office/drawing/2014/main" id="{8256A278-8001-D74B-B262-56455B658720}"/>
              </a:ext>
            </a:extLst>
          </p:cNvPr>
          <p:cNvSpPr>
            <a:spLocks noGrp="1"/>
          </p:cNvSpPr>
          <p:nvPr>
            <p:ph type="body" sz="quarter" idx="22" hasCustomPrompt="1"/>
          </p:nvPr>
        </p:nvSpPr>
        <p:spPr>
          <a:xfrm>
            <a:off x="7067804" y="1671855"/>
            <a:ext cx="3902379" cy="377227"/>
          </a:xfrm>
        </p:spPr>
        <p:txBody>
          <a:bodyPr>
            <a:no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2200" b="0" i="0">
                <a:solidFill>
                  <a:schemeClr val="bg1"/>
                </a:solidFill>
                <a:latin typeface="Avenir" panose="02000503020000020003" pitchFamily="2" charset="0"/>
              </a:defRPr>
            </a:lvl1pPr>
          </a:lstStyle>
          <a:p>
            <a:pPr lvl="0"/>
            <a:r>
              <a:rPr lang="en-US" dirty="0"/>
              <a:t>CHART TITLE HERE</a:t>
            </a:r>
          </a:p>
        </p:txBody>
      </p:sp>
      <p:sp>
        <p:nvSpPr>
          <p:cNvPr id="16" name="Chart Placeholder 5">
            <a:extLst>
              <a:ext uri="{FF2B5EF4-FFF2-40B4-BE49-F238E27FC236}">
                <a16:creationId xmlns:a16="http://schemas.microsoft.com/office/drawing/2014/main" id="{E7D29CC7-A8E2-2E48-B566-DE469708801D}"/>
              </a:ext>
            </a:extLst>
          </p:cNvPr>
          <p:cNvSpPr>
            <a:spLocks noGrp="1"/>
          </p:cNvSpPr>
          <p:nvPr>
            <p:ph type="chart" sz="quarter" idx="23"/>
          </p:nvPr>
        </p:nvSpPr>
        <p:spPr>
          <a:xfrm>
            <a:off x="1270501" y="2607105"/>
            <a:ext cx="4270248" cy="2761488"/>
          </a:xfrm>
        </p:spPr>
        <p:txBody>
          <a:bodyPr/>
          <a:lstStyle>
            <a:lvl1pPr>
              <a:defRPr>
                <a:solidFill>
                  <a:schemeClr val="tx1"/>
                </a:solidFill>
              </a:defRPr>
            </a:lvl1pPr>
          </a:lstStyle>
          <a:p>
            <a:endParaRPr lang="en-US"/>
          </a:p>
        </p:txBody>
      </p:sp>
      <p:sp>
        <p:nvSpPr>
          <p:cNvPr id="17" name="Chart Placeholder 5">
            <a:extLst>
              <a:ext uri="{FF2B5EF4-FFF2-40B4-BE49-F238E27FC236}">
                <a16:creationId xmlns:a16="http://schemas.microsoft.com/office/drawing/2014/main" id="{3EC46B83-9717-0144-9D9A-1BD6C45EBD8C}"/>
              </a:ext>
            </a:extLst>
          </p:cNvPr>
          <p:cNvSpPr>
            <a:spLocks noGrp="1"/>
          </p:cNvSpPr>
          <p:nvPr>
            <p:ph type="chart" sz="quarter" idx="24"/>
          </p:nvPr>
        </p:nvSpPr>
        <p:spPr>
          <a:xfrm>
            <a:off x="6858688" y="2607105"/>
            <a:ext cx="4270248" cy="2761488"/>
          </a:xfrm>
        </p:spPr>
        <p:txBody>
          <a:bodyPr/>
          <a:lstStyle>
            <a:lvl1pPr>
              <a:defRPr>
                <a:solidFill>
                  <a:schemeClr val="tx1"/>
                </a:solidFill>
              </a:defRPr>
            </a:lvl1pPr>
          </a:lstStyle>
          <a:p>
            <a:endParaRPr lang="en-US"/>
          </a:p>
        </p:txBody>
      </p:sp>
    </p:spTree>
    <p:extLst>
      <p:ext uri="{BB962C8B-B14F-4D97-AF65-F5344CB8AC3E}">
        <p14:creationId xmlns:p14="http://schemas.microsoft.com/office/powerpoint/2010/main" val="37492965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A89EAB6C-6A59-AD48-8CBD-D9089FDE8776}"/>
              </a:ext>
            </a:extLst>
          </p:cNvPr>
          <p:cNvCxnSpPr/>
          <p:nvPr userDrawn="1"/>
        </p:nvCxnSpPr>
        <p:spPr>
          <a:xfrm>
            <a:off x="1245145" y="2992523"/>
            <a:ext cx="0" cy="941832"/>
          </a:xfrm>
          <a:prstGeom prst="line">
            <a:avLst/>
          </a:prstGeom>
          <a:ln w="28575">
            <a:solidFill>
              <a:srgbClr val="55C3E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4C3AFE9-B313-BE4D-90B4-BFC903314769}"/>
              </a:ext>
            </a:extLst>
          </p:cNvPr>
          <p:cNvCxnSpPr>
            <a:cxnSpLocks/>
          </p:cNvCxnSpPr>
          <p:nvPr userDrawn="1"/>
        </p:nvCxnSpPr>
        <p:spPr>
          <a:xfrm>
            <a:off x="3251847" y="3607473"/>
            <a:ext cx="0" cy="950976"/>
          </a:xfrm>
          <a:prstGeom prst="line">
            <a:avLst/>
          </a:prstGeom>
          <a:ln w="28575">
            <a:solidFill>
              <a:srgbClr val="55C3E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9F2FDD-BB55-AC4E-B327-15EEE404C459}"/>
              </a:ext>
            </a:extLst>
          </p:cNvPr>
          <p:cNvCxnSpPr/>
          <p:nvPr userDrawn="1"/>
        </p:nvCxnSpPr>
        <p:spPr>
          <a:xfrm>
            <a:off x="5281746" y="2992523"/>
            <a:ext cx="0" cy="941832"/>
          </a:xfrm>
          <a:prstGeom prst="line">
            <a:avLst/>
          </a:prstGeom>
          <a:ln w="28575">
            <a:solidFill>
              <a:srgbClr val="55C3E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1579E3A-6212-3342-B51B-7BE487F91A7C}"/>
              </a:ext>
            </a:extLst>
          </p:cNvPr>
          <p:cNvCxnSpPr>
            <a:cxnSpLocks/>
          </p:cNvCxnSpPr>
          <p:nvPr userDrawn="1"/>
        </p:nvCxnSpPr>
        <p:spPr>
          <a:xfrm>
            <a:off x="7319499" y="3607473"/>
            <a:ext cx="0" cy="945074"/>
          </a:xfrm>
          <a:prstGeom prst="line">
            <a:avLst/>
          </a:prstGeom>
          <a:ln w="28575">
            <a:solidFill>
              <a:srgbClr val="55C3E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2479B36-946F-3743-BFD0-9DCBA9BC39C6}"/>
              </a:ext>
            </a:extLst>
          </p:cNvPr>
          <p:cNvCxnSpPr/>
          <p:nvPr userDrawn="1"/>
        </p:nvCxnSpPr>
        <p:spPr>
          <a:xfrm>
            <a:off x="9320237" y="2998182"/>
            <a:ext cx="0" cy="941832"/>
          </a:xfrm>
          <a:prstGeom prst="line">
            <a:avLst/>
          </a:prstGeom>
          <a:ln w="28575">
            <a:solidFill>
              <a:srgbClr val="55C3E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FBD924C-AB2C-784D-B1B4-F4F2FE4DFC9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F93525A-2266-3A45-956E-F9F9D3EC0C46}"/>
              </a:ext>
            </a:extLst>
          </p:cNvPr>
          <p:cNvSpPr>
            <a:spLocks noGrp="1"/>
          </p:cNvSpPr>
          <p:nvPr>
            <p:ph type="sldNum" sz="quarter" idx="10"/>
          </p:nvPr>
        </p:nvSpPr>
        <p:spPr/>
        <p:txBody>
          <a:bodyPr/>
          <a:lstStyle/>
          <a:p>
            <a:fld id="{8AA50D94-AEAF-1646-AAFD-5FB90EDDBAF5}" type="slidenum">
              <a:rPr lang="en-US" smtClean="0"/>
              <a:pPr/>
              <a:t>‹#›</a:t>
            </a:fld>
            <a:endParaRPr lang="en-US"/>
          </a:p>
        </p:txBody>
      </p:sp>
      <p:grpSp>
        <p:nvGrpSpPr>
          <p:cNvPr id="8" name="Group 7">
            <a:extLst>
              <a:ext uri="{FF2B5EF4-FFF2-40B4-BE49-F238E27FC236}">
                <a16:creationId xmlns:a16="http://schemas.microsoft.com/office/drawing/2014/main" id="{327367AE-7705-5E44-9F61-A8C82C6522D5}"/>
              </a:ext>
            </a:extLst>
          </p:cNvPr>
          <p:cNvGrpSpPr/>
          <p:nvPr userDrawn="1"/>
        </p:nvGrpSpPr>
        <p:grpSpPr>
          <a:xfrm>
            <a:off x="725234" y="3580790"/>
            <a:ext cx="10673235" cy="381924"/>
            <a:chOff x="725234" y="2857500"/>
            <a:chExt cx="10673235" cy="381924"/>
          </a:xfrm>
        </p:grpSpPr>
        <p:sp>
          <p:nvSpPr>
            <p:cNvPr id="7" name="Pentagon 6">
              <a:extLst>
                <a:ext uri="{FF2B5EF4-FFF2-40B4-BE49-F238E27FC236}">
                  <a16:creationId xmlns:a16="http://schemas.microsoft.com/office/drawing/2014/main" id="{07174B45-4B47-2446-98F9-DF1E493EAC83}"/>
                </a:ext>
              </a:extLst>
            </p:cNvPr>
            <p:cNvSpPr/>
            <p:nvPr userDrawn="1"/>
          </p:nvSpPr>
          <p:spPr>
            <a:xfrm>
              <a:off x="10720552" y="2857500"/>
              <a:ext cx="677917" cy="381924"/>
            </a:xfrm>
            <a:prstGeom prst="homePlate">
              <a:avLst>
                <a:gd name="adj" fmla="val 30206"/>
              </a:avLst>
            </a:prstGeom>
            <a:solidFill>
              <a:srgbClr val="594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E2A6698C-FAD6-154D-B5D0-83EF396EA3D2}"/>
                </a:ext>
              </a:extLst>
            </p:cNvPr>
            <p:cNvSpPr/>
            <p:nvPr userDrawn="1"/>
          </p:nvSpPr>
          <p:spPr>
            <a:xfrm>
              <a:off x="725234" y="2857500"/>
              <a:ext cx="10515600" cy="381924"/>
            </a:xfrm>
            <a:prstGeom prst="roundRect">
              <a:avLst/>
            </a:prstGeom>
            <a:gradFill>
              <a:gsLst>
                <a:gs pos="64000">
                  <a:srgbClr val="442267"/>
                </a:gs>
                <a:gs pos="2000">
                  <a:srgbClr val="59419A"/>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 Placeholder 16">
            <a:extLst>
              <a:ext uri="{FF2B5EF4-FFF2-40B4-BE49-F238E27FC236}">
                <a16:creationId xmlns:a16="http://schemas.microsoft.com/office/drawing/2014/main" id="{DB090BD0-B819-124D-BCB1-B7041CB32C2E}"/>
              </a:ext>
            </a:extLst>
          </p:cNvPr>
          <p:cNvSpPr>
            <a:spLocks noGrp="1"/>
          </p:cNvSpPr>
          <p:nvPr>
            <p:ph type="body" sz="quarter" idx="11" hasCustomPrompt="1"/>
          </p:nvPr>
        </p:nvSpPr>
        <p:spPr>
          <a:xfrm>
            <a:off x="771754" y="3576451"/>
            <a:ext cx="1317168" cy="413315"/>
          </a:xfrm>
        </p:spPr>
        <p:txBody>
          <a:bodyPr anchor="ctr">
            <a:normAutofit/>
          </a:bodyPr>
          <a:lstStyle>
            <a:lvl1pPr marL="0" indent="0" algn="ctr">
              <a:buNone/>
              <a:defRPr sz="1800">
                <a:solidFill>
                  <a:schemeClr val="bg1"/>
                </a:solidFill>
              </a:defRPr>
            </a:lvl1pPr>
          </a:lstStyle>
          <a:p>
            <a:pPr lvl="0"/>
            <a:r>
              <a:rPr lang="en-US" dirty="0"/>
              <a:t>2018</a:t>
            </a:r>
          </a:p>
        </p:txBody>
      </p:sp>
      <p:sp>
        <p:nvSpPr>
          <p:cNvPr id="18" name="Text Placeholder 16">
            <a:extLst>
              <a:ext uri="{FF2B5EF4-FFF2-40B4-BE49-F238E27FC236}">
                <a16:creationId xmlns:a16="http://schemas.microsoft.com/office/drawing/2014/main" id="{79F197AE-4474-4A42-A7A6-440AB3F33A36}"/>
              </a:ext>
            </a:extLst>
          </p:cNvPr>
          <p:cNvSpPr>
            <a:spLocks noGrp="1"/>
          </p:cNvSpPr>
          <p:nvPr>
            <p:ph type="body" sz="quarter" idx="12" hasCustomPrompt="1"/>
          </p:nvPr>
        </p:nvSpPr>
        <p:spPr>
          <a:xfrm>
            <a:off x="2792867" y="3576451"/>
            <a:ext cx="1317168" cy="413315"/>
          </a:xfrm>
        </p:spPr>
        <p:txBody>
          <a:bodyPr anchor="ctr">
            <a:normAutofit/>
          </a:bodyPr>
          <a:lstStyle>
            <a:lvl1pPr marL="0" indent="0" algn="ctr">
              <a:buNone/>
              <a:defRPr sz="1800">
                <a:solidFill>
                  <a:schemeClr val="bg1"/>
                </a:solidFill>
              </a:defRPr>
            </a:lvl1pPr>
          </a:lstStyle>
          <a:p>
            <a:pPr lvl="0"/>
            <a:r>
              <a:rPr lang="en-US" dirty="0"/>
              <a:t>2019</a:t>
            </a:r>
          </a:p>
        </p:txBody>
      </p:sp>
      <p:sp>
        <p:nvSpPr>
          <p:cNvPr id="19" name="Text Placeholder 16">
            <a:extLst>
              <a:ext uri="{FF2B5EF4-FFF2-40B4-BE49-F238E27FC236}">
                <a16:creationId xmlns:a16="http://schemas.microsoft.com/office/drawing/2014/main" id="{56CB0604-0BC3-A740-A31B-3E5A2AA6F532}"/>
              </a:ext>
            </a:extLst>
          </p:cNvPr>
          <p:cNvSpPr>
            <a:spLocks noGrp="1"/>
          </p:cNvSpPr>
          <p:nvPr>
            <p:ph type="body" sz="quarter" idx="13" hasCustomPrompt="1"/>
          </p:nvPr>
        </p:nvSpPr>
        <p:spPr>
          <a:xfrm>
            <a:off x="4813980" y="3576451"/>
            <a:ext cx="1317168" cy="413315"/>
          </a:xfrm>
        </p:spPr>
        <p:txBody>
          <a:bodyPr anchor="ctr">
            <a:normAutofit/>
          </a:bodyPr>
          <a:lstStyle>
            <a:lvl1pPr marL="0" indent="0" algn="ctr">
              <a:buNone/>
              <a:defRPr sz="1800">
                <a:solidFill>
                  <a:schemeClr val="bg1"/>
                </a:solidFill>
              </a:defRPr>
            </a:lvl1pPr>
          </a:lstStyle>
          <a:p>
            <a:pPr lvl="0"/>
            <a:r>
              <a:rPr lang="en-US" dirty="0"/>
              <a:t>2020</a:t>
            </a:r>
          </a:p>
        </p:txBody>
      </p:sp>
      <p:sp>
        <p:nvSpPr>
          <p:cNvPr id="20" name="Text Placeholder 16">
            <a:extLst>
              <a:ext uri="{FF2B5EF4-FFF2-40B4-BE49-F238E27FC236}">
                <a16:creationId xmlns:a16="http://schemas.microsoft.com/office/drawing/2014/main" id="{5523E09F-C6F5-4141-9BFC-AD66AD833F42}"/>
              </a:ext>
            </a:extLst>
          </p:cNvPr>
          <p:cNvSpPr>
            <a:spLocks noGrp="1"/>
          </p:cNvSpPr>
          <p:nvPr>
            <p:ph type="body" sz="quarter" idx="14" hasCustomPrompt="1"/>
          </p:nvPr>
        </p:nvSpPr>
        <p:spPr>
          <a:xfrm>
            <a:off x="6835093" y="3576451"/>
            <a:ext cx="1317168" cy="413315"/>
          </a:xfrm>
        </p:spPr>
        <p:txBody>
          <a:bodyPr anchor="ctr">
            <a:normAutofit/>
          </a:bodyPr>
          <a:lstStyle>
            <a:lvl1pPr marL="0" indent="0" algn="ctr">
              <a:buNone/>
              <a:defRPr sz="1800">
                <a:solidFill>
                  <a:schemeClr val="bg1"/>
                </a:solidFill>
              </a:defRPr>
            </a:lvl1pPr>
          </a:lstStyle>
          <a:p>
            <a:pPr lvl="0"/>
            <a:r>
              <a:rPr lang="en-US" dirty="0"/>
              <a:t>2021</a:t>
            </a:r>
          </a:p>
        </p:txBody>
      </p:sp>
      <p:sp>
        <p:nvSpPr>
          <p:cNvPr id="21" name="Text Placeholder 16">
            <a:extLst>
              <a:ext uri="{FF2B5EF4-FFF2-40B4-BE49-F238E27FC236}">
                <a16:creationId xmlns:a16="http://schemas.microsoft.com/office/drawing/2014/main" id="{4E7D1287-9B70-DB43-9767-04712C2A7ACD}"/>
              </a:ext>
            </a:extLst>
          </p:cNvPr>
          <p:cNvSpPr>
            <a:spLocks noGrp="1"/>
          </p:cNvSpPr>
          <p:nvPr>
            <p:ph type="body" sz="quarter" idx="15" hasCustomPrompt="1"/>
          </p:nvPr>
        </p:nvSpPr>
        <p:spPr>
          <a:xfrm>
            <a:off x="8856205" y="3576451"/>
            <a:ext cx="1317168" cy="413315"/>
          </a:xfrm>
        </p:spPr>
        <p:txBody>
          <a:bodyPr anchor="ctr">
            <a:normAutofit/>
          </a:bodyPr>
          <a:lstStyle>
            <a:lvl1pPr marL="0" indent="0" algn="ctr">
              <a:buNone/>
              <a:defRPr sz="1800">
                <a:solidFill>
                  <a:schemeClr val="bg1"/>
                </a:solidFill>
              </a:defRPr>
            </a:lvl1pPr>
          </a:lstStyle>
          <a:p>
            <a:pPr lvl="0"/>
            <a:r>
              <a:rPr lang="en-US" dirty="0"/>
              <a:t>2022</a:t>
            </a:r>
          </a:p>
        </p:txBody>
      </p:sp>
      <p:sp>
        <p:nvSpPr>
          <p:cNvPr id="23" name="Text Placeholder 16">
            <a:extLst>
              <a:ext uri="{FF2B5EF4-FFF2-40B4-BE49-F238E27FC236}">
                <a16:creationId xmlns:a16="http://schemas.microsoft.com/office/drawing/2014/main" id="{18196B79-BE75-E746-BBE7-260CC67DF6C7}"/>
              </a:ext>
            </a:extLst>
          </p:cNvPr>
          <p:cNvSpPr>
            <a:spLocks noGrp="1"/>
          </p:cNvSpPr>
          <p:nvPr>
            <p:ph type="body" sz="quarter" idx="17" hasCustomPrompt="1"/>
          </p:nvPr>
        </p:nvSpPr>
        <p:spPr>
          <a:xfrm>
            <a:off x="1089505" y="1458288"/>
            <a:ext cx="1951977" cy="381924"/>
          </a:xfrm>
        </p:spPr>
        <p:txBody>
          <a:bodyPr>
            <a:normAutofit/>
          </a:bodyPr>
          <a:lstStyle>
            <a:lvl1pPr marL="0" indent="0" algn="l">
              <a:buNone/>
              <a:defRPr sz="1800">
                <a:solidFill>
                  <a:srgbClr val="FF6D65"/>
                </a:solidFill>
              </a:defRPr>
            </a:lvl1pPr>
          </a:lstStyle>
          <a:p>
            <a:pPr lvl="0"/>
            <a:r>
              <a:rPr lang="en-US" dirty="0"/>
              <a:t>DESCRIPTION</a:t>
            </a:r>
          </a:p>
        </p:txBody>
      </p:sp>
      <p:sp>
        <p:nvSpPr>
          <p:cNvPr id="24" name="Text Placeholder 16">
            <a:extLst>
              <a:ext uri="{FF2B5EF4-FFF2-40B4-BE49-F238E27FC236}">
                <a16:creationId xmlns:a16="http://schemas.microsoft.com/office/drawing/2014/main" id="{426A3960-9D56-FF47-B50F-C004D22A7DD6}"/>
              </a:ext>
            </a:extLst>
          </p:cNvPr>
          <p:cNvSpPr>
            <a:spLocks noGrp="1"/>
          </p:cNvSpPr>
          <p:nvPr>
            <p:ph type="body" sz="quarter" idx="18" hasCustomPrompt="1"/>
          </p:nvPr>
        </p:nvSpPr>
        <p:spPr>
          <a:xfrm>
            <a:off x="3216576" y="4708190"/>
            <a:ext cx="1951977" cy="381924"/>
          </a:xfrm>
        </p:spPr>
        <p:txBody>
          <a:bodyPr>
            <a:normAutofit/>
          </a:bodyPr>
          <a:lstStyle>
            <a:lvl1pPr marL="0" indent="0" algn="l">
              <a:buNone/>
              <a:defRPr sz="1800">
                <a:solidFill>
                  <a:srgbClr val="FF6D65"/>
                </a:solidFill>
              </a:defRPr>
            </a:lvl1pPr>
          </a:lstStyle>
          <a:p>
            <a:pPr lvl="0"/>
            <a:r>
              <a:rPr lang="en-US" dirty="0"/>
              <a:t>DESCRIPTION</a:t>
            </a:r>
          </a:p>
        </p:txBody>
      </p:sp>
      <p:sp>
        <p:nvSpPr>
          <p:cNvPr id="25" name="Text Placeholder 16">
            <a:extLst>
              <a:ext uri="{FF2B5EF4-FFF2-40B4-BE49-F238E27FC236}">
                <a16:creationId xmlns:a16="http://schemas.microsoft.com/office/drawing/2014/main" id="{3B8C4066-0CA8-BD4C-8E1F-577A92DAE2B7}"/>
              </a:ext>
            </a:extLst>
          </p:cNvPr>
          <p:cNvSpPr>
            <a:spLocks noGrp="1"/>
          </p:cNvSpPr>
          <p:nvPr>
            <p:ph type="body" sz="quarter" idx="19" hasCustomPrompt="1"/>
          </p:nvPr>
        </p:nvSpPr>
        <p:spPr>
          <a:xfrm>
            <a:off x="5301201" y="1458288"/>
            <a:ext cx="1951977" cy="381924"/>
          </a:xfrm>
        </p:spPr>
        <p:txBody>
          <a:bodyPr>
            <a:normAutofit/>
          </a:bodyPr>
          <a:lstStyle>
            <a:lvl1pPr marL="0" indent="0" algn="l">
              <a:buNone/>
              <a:defRPr sz="1800">
                <a:solidFill>
                  <a:srgbClr val="FF6D65"/>
                </a:solidFill>
              </a:defRPr>
            </a:lvl1pPr>
          </a:lstStyle>
          <a:p>
            <a:pPr lvl="0"/>
            <a:r>
              <a:rPr lang="en-US" dirty="0"/>
              <a:t>DESCRIPTION</a:t>
            </a:r>
          </a:p>
        </p:txBody>
      </p:sp>
      <p:sp>
        <p:nvSpPr>
          <p:cNvPr id="26" name="Text Placeholder 16">
            <a:extLst>
              <a:ext uri="{FF2B5EF4-FFF2-40B4-BE49-F238E27FC236}">
                <a16:creationId xmlns:a16="http://schemas.microsoft.com/office/drawing/2014/main" id="{BC22FC18-D39A-5D44-A005-459311721D19}"/>
              </a:ext>
            </a:extLst>
          </p:cNvPr>
          <p:cNvSpPr>
            <a:spLocks noGrp="1"/>
          </p:cNvSpPr>
          <p:nvPr>
            <p:ph type="body" sz="quarter" idx="20" hasCustomPrompt="1"/>
          </p:nvPr>
        </p:nvSpPr>
        <p:spPr>
          <a:xfrm>
            <a:off x="9145142" y="1458288"/>
            <a:ext cx="1951977" cy="381924"/>
          </a:xfrm>
        </p:spPr>
        <p:txBody>
          <a:bodyPr>
            <a:normAutofit/>
          </a:bodyPr>
          <a:lstStyle>
            <a:lvl1pPr marL="0" indent="0" algn="l">
              <a:buNone/>
              <a:defRPr sz="1800">
                <a:solidFill>
                  <a:srgbClr val="FF6D65"/>
                </a:solidFill>
              </a:defRPr>
            </a:lvl1pPr>
          </a:lstStyle>
          <a:p>
            <a:pPr lvl="0"/>
            <a:r>
              <a:rPr lang="en-US" dirty="0"/>
              <a:t>DESCRIPTION</a:t>
            </a:r>
          </a:p>
        </p:txBody>
      </p:sp>
      <p:sp>
        <p:nvSpPr>
          <p:cNvPr id="27" name="Text Placeholder 16">
            <a:extLst>
              <a:ext uri="{FF2B5EF4-FFF2-40B4-BE49-F238E27FC236}">
                <a16:creationId xmlns:a16="http://schemas.microsoft.com/office/drawing/2014/main" id="{523B76A7-FE3F-4E46-9FC4-EFA4A40BF115}"/>
              </a:ext>
            </a:extLst>
          </p:cNvPr>
          <p:cNvSpPr>
            <a:spLocks noGrp="1"/>
          </p:cNvSpPr>
          <p:nvPr>
            <p:ph type="body" sz="quarter" idx="21" hasCustomPrompt="1"/>
          </p:nvPr>
        </p:nvSpPr>
        <p:spPr>
          <a:xfrm>
            <a:off x="7292088" y="4708190"/>
            <a:ext cx="1951977" cy="381924"/>
          </a:xfrm>
        </p:spPr>
        <p:txBody>
          <a:bodyPr>
            <a:normAutofit/>
          </a:bodyPr>
          <a:lstStyle>
            <a:lvl1pPr marL="0" indent="0" algn="l">
              <a:buNone/>
              <a:defRPr sz="1800">
                <a:solidFill>
                  <a:srgbClr val="FF6D65"/>
                </a:solidFill>
              </a:defRPr>
            </a:lvl1pPr>
          </a:lstStyle>
          <a:p>
            <a:pPr lvl="0"/>
            <a:r>
              <a:rPr lang="en-US" dirty="0"/>
              <a:t>DESCRIPTION</a:t>
            </a:r>
          </a:p>
        </p:txBody>
      </p:sp>
      <p:sp>
        <p:nvSpPr>
          <p:cNvPr id="29" name="Text Placeholder 16">
            <a:extLst>
              <a:ext uri="{FF2B5EF4-FFF2-40B4-BE49-F238E27FC236}">
                <a16:creationId xmlns:a16="http://schemas.microsoft.com/office/drawing/2014/main" id="{AA4109B6-FC88-1640-9E9B-10BF971057F0}"/>
              </a:ext>
            </a:extLst>
          </p:cNvPr>
          <p:cNvSpPr>
            <a:spLocks noGrp="1"/>
          </p:cNvSpPr>
          <p:nvPr>
            <p:ph type="body" sz="quarter" idx="22" hasCustomPrompt="1"/>
          </p:nvPr>
        </p:nvSpPr>
        <p:spPr>
          <a:xfrm>
            <a:off x="3216576" y="5179084"/>
            <a:ext cx="2279176" cy="914556"/>
          </a:xfrm>
        </p:spPr>
        <p:txBody>
          <a:bodyPr>
            <a:noAutofit/>
          </a:bodyPr>
          <a:lstStyle>
            <a:lvl1pPr marL="0" indent="0" algn="l">
              <a:buNone/>
              <a:defRPr sz="1400">
                <a:solidFill>
                  <a:schemeClr val="tx1"/>
                </a:solidFill>
              </a:defRPr>
            </a:lvl1pPr>
          </a:lstStyle>
          <a:p>
            <a:pPr lvl="0"/>
            <a:r>
              <a:rPr lang="en-US" dirty="0"/>
              <a:t>Lorem ipsum dolor sit amet, consectetuer adipiscing elit. Maecenas porttitor congue massa. </a:t>
            </a:r>
          </a:p>
        </p:txBody>
      </p:sp>
      <p:sp>
        <p:nvSpPr>
          <p:cNvPr id="32" name="Text Placeholder 16">
            <a:extLst>
              <a:ext uri="{FF2B5EF4-FFF2-40B4-BE49-F238E27FC236}">
                <a16:creationId xmlns:a16="http://schemas.microsoft.com/office/drawing/2014/main" id="{0993E6F4-5903-D649-9438-6AB278AFD4FF}"/>
              </a:ext>
            </a:extLst>
          </p:cNvPr>
          <p:cNvSpPr>
            <a:spLocks noGrp="1"/>
          </p:cNvSpPr>
          <p:nvPr>
            <p:ph type="body" sz="quarter" idx="23" hasCustomPrompt="1"/>
          </p:nvPr>
        </p:nvSpPr>
        <p:spPr>
          <a:xfrm>
            <a:off x="7292088" y="5179084"/>
            <a:ext cx="2279176" cy="914556"/>
          </a:xfrm>
        </p:spPr>
        <p:txBody>
          <a:bodyPr>
            <a:noAutofit/>
          </a:bodyPr>
          <a:lstStyle>
            <a:lvl1pPr marL="0" indent="0" algn="l">
              <a:buNone/>
              <a:defRPr sz="1400">
                <a:solidFill>
                  <a:schemeClr val="tx1"/>
                </a:solidFill>
              </a:defRPr>
            </a:lvl1pPr>
          </a:lstStyle>
          <a:p>
            <a:pPr lvl="0"/>
            <a:r>
              <a:rPr lang="en-US" dirty="0"/>
              <a:t>Lorem ipsum dolor sit amet, consectetuer adipiscing elit. Maecenas porttitor congue massa. </a:t>
            </a:r>
          </a:p>
        </p:txBody>
      </p:sp>
      <p:sp>
        <p:nvSpPr>
          <p:cNvPr id="33" name="Text Placeholder 16">
            <a:extLst>
              <a:ext uri="{FF2B5EF4-FFF2-40B4-BE49-F238E27FC236}">
                <a16:creationId xmlns:a16="http://schemas.microsoft.com/office/drawing/2014/main" id="{41796EF5-F321-154B-934D-FEA817C13276}"/>
              </a:ext>
            </a:extLst>
          </p:cNvPr>
          <p:cNvSpPr>
            <a:spLocks noGrp="1"/>
          </p:cNvSpPr>
          <p:nvPr>
            <p:ph type="body" sz="quarter" idx="24" hasCustomPrompt="1"/>
          </p:nvPr>
        </p:nvSpPr>
        <p:spPr>
          <a:xfrm>
            <a:off x="9145142" y="1973872"/>
            <a:ext cx="2279176" cy="914556"/>
          </a:xfrm>
        </p:spPr>
        <p:txBody>
          <a:bodyPr>
            <a:noAutofit/>
          </a:bodyPr>
          <a:lstStyle>
            <a:lvl1pPr marL="0" indent="0" algn="l">
              <a:buNone/>
              <a:defRPr sz="1400">
                <a:solidFill>
                  <a:schemeClr val="tx1"/>
                </a:solidFill>
              </a:defRPr>
            </a:lvl1pPr>
          </a:lstStyle>
          <a:p>
            <a:pPr lvl="0"/>
            <a:r>
              <a:rPr lang="en-US" dirty="0"/>
              <a:t>Lorem ipsum dolor sit amet, consectetuer adipiscing elit. Maecenas porttitor congue massa. </a:t>
            </a:r>
          </a:p>
        </p:txBody>
      </p:sp>
      <p:sp>
        <p:nvSpPr>
          <p:cNvPr id="34" name="Text Placeholder 16">
            <a:extLst>
              <a:ext uri="{FF2B5EF4-FFF2-40B4-BE49-F238E27FC236}">
                <a16:creationId xmlns:a16="http://schemas.microsoft.com/office/drawing/2014/main" id="{55AF4AF3-494A-1340-B54B-CCC5AAD70E17}"/>
              </a:ext>
            </a:extLst>
          </p:cNvPr>
          <p:cNvSpPr>
            <a:spLocks noGrp="1"/>
          </p:cNvSpPr>
          <p:nvPr>
            <p:ph type="body" sz="quarter" idx="25" hasCustomPrompt="1"/>
          </p:nvPr>
        </p:nvSpPr>
        <p:spPr>
          <a:xfrm>
            <a:off x="5301201" y="1969547"/>
            <a:ext cx="2279176" cy="914556"/>
          </a:xfrm>
        </p:spPr>
        <p:txBody>
          <a:bodyPr>
            <a:noAutofit/>
          </a:bodyPr>
          <a:lstStyle>
            <a:lvl1pPr marL="0" indent="0" algn="l">
              <a:buNone/>
              <a:defRPr sz="1400">
                <a:solidFill>
                  <a:schemeClr val="tx1"/>
                </a:solidFill>
              </a:defRPr>
            </a:lvl1pPr>
          </a:lstStyle>
          <a:p>
            <a:pPr lvl="0"/>
            <a:r>
              <a:rPr lang="en-US" dirty="0"/>
              <a:t>Lorem ipsum dolor sit amet, consectetuer adipiscing elit. Maecenas porttitor congue massa. </a:t>
            </a:r>
          </a:p>
        </p:txBody>
      </p:sp>
      <p:sp>
        <p:nvSpPr>
          <p:cNvPr id="35" name="Text Placeholder 16">
            <a:extLst>
              <a:ext uri="{FF2B5EF4-FFF2-40B4-BE49-F238E27FC236}">
                <a16:creationId xmlns:a16="http://schemas.microsoft.com/office/drawing/2014/main" id="{5A6347F4-2743-6747-932E-651D179A01E5}"/>
              </a:ext>
            </a:extLst>
          </p:cNvPr>
          <p:cNvSpPr>
            <a:spLocks noGrp="1"/>
          </p:cNvSpPr>
          <p:nvPr>
            <p:ph type="body" sz="quarter" idx="26" hasCustomPrompt="1"/>
          </p:nvPr>
        </p:nvSpPr>
        <p:spPr>
          <a:xfrm>
            <a:off x="1089505" y="1969547"/>
            <a:ext cx="2279176" cy="914556"/>
          </a:xfrm>
        </p:spPr>
        <p:txBody>
          <a:bodyPr>
            <a:noAutofit/>
          </a:bodyPr>
          <a:lstStyle>
            <a:lvl1pPr marL="0" indent="0" algn="l">
              <a:buNone/>
              <a:defRPr sz="1400">
                <a:solidFill>
                  <a:schemeClr val="tx1"/>
                </a:solidFill>
              </a:defRPr>
            </a:lvl1pPr>
          </a:lstStyle>
          <a:p>
            <a:pPr lvl="0"/>
            <a:r>
              <a:rPr lang="en-US" dirty="0"/>
              <a:t>Lorem ipsum dolor sit amet, consectetuer adipiscing elit. Maecenas porttitor congue massa. </a:t>
            </a:r>
          </a:p>
        </p:txBody>
      </p:sp>
    </p:spTree>
    <p:extLst>
      <p:ext uri="{BB962C8B-B14F-4D97-AF65-F5344CB8AC3E}">
        <p14:creationId xmlns:p14="http://schemas.microsoft.com/office/powerpoint/2010/main" val="40849044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5" name="Content Placeholder 2"/>
          <p:cNvSpPr>
            <a:spLocks noGrp="1"/>
          </p:cNvSpPr>
          <p:nvPr>
            <p:ph idx="1"/>
          </p:nvPr>
        </p:nvSpPr>
        <p:spPr>
          <a:xfrm>
            <a:off x="214431" y="1115018"/>
            <a:ext cx="10972803" cy="4734948"/>
          </a:xfrm>
          <a:prstGeom prst="rect">
            <a:avLst/>
          </a:prstGeom>
        </p:spPr>
        <p:txBody>
          <a:bodyPr lIns="86518" tIns="43256" rIns="86518" bIns="43256"/>
          <a:lstStyle>
            <a:lvl1pPr marL="230712" indent="-222245">
              <a:buClr>
                <a:schemeClr val="accent1">
                  <a:lumMod val="75000"/>
                </a:schemeClr>
              </a:buClr>
              <a:tabLst/>
              <a:defRPr sz="1600">
                <a:solidFill>
                  <a:schemeClr val="tx1">
                    <a:lumMod val="75000"/>
                    <a:lumOff val="25000"/>
                  </a:schemeClr>
                </a:solidFill>
                <a:latin typeface="Helvetica" pitchFamily="2" charset="0"/>
              </a:defRPr>
            </a:lvl1pPr>
            <a:lvl2pPr>
              <a:buClr>
                <a:schemeClr val="accent1">
                  <a:lumMod val="75000"/>
                </a:schemeClr>
              </a:buClr>
              <a:defRPr sz="1600">
                <a:solidFill>
                  <a:schemeClr val="tx1">
                    <a:lumMod val="75000"/>
                    <a:lumOff val="25000"/>
                  </a:schemeClr>
                </a:solidFill>
                <a:latin typeface="Helvetica" pitchFamily="2" charset="0"/>
              </a:defRPr>
            </a:lvl2pPr>
            <a:lvl3pPr>
              <a:buClr>
                <a:schemeClr val="accent1">
                  <a:lumMod val="75000"/>
                </a:schemeClr>
              </a:buClr>
              <a:buSzPct val="96000"/>
              <a:buFont typeface="Andalus" pitchFamily="18" charset="-78"/>
              <a:buChar char="-"/>
              <a:defRPr sz="1600" b="0">
                <a:solidFill>
                  <a:schemeClr val="tx1">
                    <a:lumMod val="75000"/>
                    <a:lumOff val="25000"/>
                  </a:schemeClr>
                </a:solidFill>
                <a:latin typeface="Helvetica" pitchFamily="2" charset="0"/>
              </a:defRPr>
            </a:lvl3pPr>
            <a:lvl4pPr>
              <a:buClr>
                <a:schemeClr val="accent1">
                  <a:lumMod val="75000"/>
                </a:schemeClr>
              </a:buClr>
              <a:buSzPct val="96000"/>
              <a:buFont typeface="Andalus" pitchFamily="18" charset="-78"/>
              <a:buChar char="-"/>
              <a:defRPr sz="1600" b="0">
                <a:solidFill>
                  <a:schemeClr val="tx1">
                    <a:lumMod val="75000"/>
                    <a:lumOff val="25000"/>
                  </a:schemeClr>
                </a:solidFill>
                <a:latin typeface="Helvetica" pitchFamily="2" charset="0"/>
              </a:defRPr>
            </a:lvl4pPr>
            <a:lvl5pPr>
              <a:buClr>
                <a:schemeClr val="accent1">
                  <a:lumMod val="75000"/>
                </a:schemeClr>
              </a:buClr>
              <a:buSzPct val="96000"/>
              <a:buFont typeface="Andalus" pitchFamily="18" charset="-78"/>
              <a:buChar char="-"/>
              <a:defRPr sz="1600" b="0">
                <a:solidFill>
                  <a:schemeClr val="tx1">
                    <a:lumMod val="75000"/>
                    <a:lumOff val="25000"/>
                  </a:schemeClr>
                </a:solidFill>
                <a:latin typeface="Helvetica" pitchFamily="2" charset="0"/>
              </a:defRPr>
            </a:lvl5pPr>
            <a:extLs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 name="Group 1">
            <a:extLst>
              <a:ext uri="{FF2B5EF4-FFF2-40B4-BE49-F238E27FC236}">
                <a16:creationId xmlns:a16="http://schemas.microsoft.com/office/drawing/2014/main" id="{EF98CD0F-47C2-4649-B708-C73D0ECE2416}"/>
              </a:ext>
            </a:extLst>
          </p:cNvPr>
          <p:cNvGrpSpPr/>
          <p:nvPr userDrawn="1"/>
        </p:nvGrpSpPr>
        <p:grpSpPr>
          <a:xfrm>
            <a:off x="240388" y="6248610"/>
            <a:ext cx="1320779" cy="477327"/>
            <a:chOff x="76216" y="4690583"/>
            <a:chExt cx="1168597" cy="422329"/>
          </a:xfrm>
        </p:grpSpPr>
        <p:pic>
          <p:nvPicPr>
            <p:cNvPr id="8" name="Picture 7">
              <a:extLst>
                <a:ext uri="{FF2B5EF4-FFF2-40B4-BE49-F238E27FC236}">
                  <a16:creationId xmlns:a16="http://schemas.microsoft.com/office/drawing/2014/main" id="{0024A069-0434-E84C-A588-6C9D30EE7754}"/>
                </a:ext>
              </a:extLst>
            </p:cNvPr>
            <p:cNvPicPr>
              <a:picLocks noChangeAspect="1"/>
            </p:cNvPicPr>
            <p:nvPr userDrawn="1"/>
          </p:nvPicPr>
          <p:blipFill rotWithShape="1">
            <a:blip r:embed="rId2">
              <a:duotone>
                <a:schemeClr val="bg2">
                  <a:shade val="45000"/>
                  <a:satMod val="135000"/>
                </a:schemeClr>
                <a:prstClr val="white"/>
              </a:duotone>
              <a:alphaModFix amt="35000"/>
              <a:extLst>
                <a:ext uri="{28A0092B-C50C-407E-A947-70E740481C1C}">
                  <a14:useLocalDpi xmlns:a14="http://schemas.microsoft.com/office/drawing/2010/main" val="0"/>
                </a:ext>
              </a:extLst>
            </a:blip>
            <a:srcRect l="58392" t="57526" b="19411"/>
            <a:stretch/>
          </p:blipFill>
          <p:spPr>
            <a:xfrm>
              <a:off x="76216" y="4690583"/>
              <a:ext cx="1168597" cy="422329"/>
            </a:xfrm>
            <a:prstGeom prst="rect">
              <a:avLst/>
            </a:prstGeom>
          </p:spPr>
        </p:pic>
        <p:grpSp>
          <p:nvGrpSpPr>
            <p:cNvPr id="11" name="Group 10">
              <a:extLst>
                <a:ext uri="{FF2B5EF4-FFF2-40B4-BE49-F238E27FC236}">
                  <a16:creationId xmlns:a16="http://schemas.microsoft.com/office/drawing/2014/main" id="{2D21E2E7-E224-4B44-8B98-79C3365AE48C}"/>
                </a:ext>
              </a:extLst>
            </p:cNvPr>
            <p:cNvGrpSpPr/>
            <p:nvPr userDrawn="1"/>
          </p:nvGrpSpPr>
          <p:grpSpPr>
            <a:xfrm>
              <a:off x="263213" y="4799566"/>
              <a:ext cx="794601" cy="203950"/>
              <a:chOff x="1104141" y="5020540"/>
              <a:chExt cx="1237070" cy="317510"/>
            </a:xfrm>
          </p:grpSpPr>
          <p:pic>
            <p:nvPicPr>
              <p:cNvPr id="12" name="Picture 11">
                <a:extLst>
                  <a:ext uri="{FF2B5EF4-FFF2-40B4-BE49-F238E27FC236}">
                    <a16:creationId xmlns:a16="http://schemas.microsoft.com/office/drawing/2014/main" id="{57B4B90A-9D3D-CD4D-B4C2-7C25E3F731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8392" t="93162"/>
              <a:stretch/>
            </p:blipFill>
            <p:spPr>
              <a:xfrm>
                <a:off x="1104141" y="5205505"/>
                <a:ext cx="1237070" cy="132545"/>
              </a:xfrm>
              <a:prstGeom prst="rect">
                <a:avLst/>
              </a:prstGeom>
            </p:spPr>
          </p:pic>
          <p:pic>
            <p:nvPicPr>
              <p:cNvPr id="13" name="Picture 12">
                <a:extLst>
                  <a:ext uri="{FF2B5EF4-FFF2-40B4-BE49-F238E27FC236}">
                    <a16:creationId xmlns:a16="http://schemas.microsoft.com/office/drawing/2014/main" id="{B7C2E730-ED71-0F46-8C7A-7B16F08059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8392" t="79393" b="11108"/>
              <a:stretch/>
            </p:blipFill>
            <p:spPr>
              <a:xfrm>
                <a:off x="1154039" y="5020540"/>
                <a:ext cx="1163420" cy="173169"/>
              </a:xfrm>
              <a:prstGeom prst="rect">
                <a:avLst/>
              </a:prstGeom>
            </p:spPr>
          </p:pic>
        </p:grpSp>
      </p:grpSp>
      <p:sp>
        <p:nvSpPr>
          <p:cNvPr id="16" name="Parallelogram 15">
            <a:extLst>
              <a:ext uri="{FF2B5EF4-FFF2-40B4-BE49-F238E27FC236}">
                <a16:creationId xmlns:a16="http://schemas.microsoft.com/office/drawing/2014/main" id="{E3D4F6CD-76E6-2D43-AF1A-E788FC863AB5}"/>
              </a:ext>
            </a:extLst>
          </p:cNvPr>
          <p:cNvSpPr/>
          <p:nvPr userDrawn="1"/>
        </p:nvSpPr>
        <p:spPr>
          <a:xfrm>
            <a:off x="11342697" y="6226681"/>
            <a:ext cx="392105" cy="633167"/>
          </a:xfrm>
          <a:prstGeom prst="parallelogram">
            <a:avLst>
              <a:gd name="adj" fmla="val 93457"/>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17631" tIns="58816" rIns="117631" bIns="58816" numCol="1" spcCol="0" rtlCol="0" fromWordArt="0" anchor="ctr" anchorCtr="0" forceAA="0" compatLnSpc="1">
            <a:prstTxWarp prst="textNoShape">
              <a:avLst/>
            </a:prstTxWarp>
            <a:noAutofit/>
          </a:bodyPr>
          <a:lstStyle/>
          <a:p>
            <a:pPr algn="ctr"/>
            <a:endParaRPr lang="en-US" sz="2813"/>
          </a:p>
        </p:txBody>
      </p:sp>
      <p:sp>
        <p:nvSpPr>
          <p:cNvPr id="17" name="Slide Number Placeholder 8">
            <a:extLst>
              <a:ext uri="{FF2B5EF4-FFF2-40B4-BE49-F238E27FC236}">
                <a16:creationId xmlns:a16="http://schemas.microsoft.com/office/drawing/2014/main" id="{664B46F4-9BF8-944F-BF0D-10689CFFDA5C}"/>
              </a:ext>
            </a:extLst>
          </p:cNvPr>
          <p:cNvSpPr>
            <a:spLocks noGrp="1" noChangeArrowheads="1"/>
          </p:cNvSpPr>
          <p:nvPr>
            <p:ph type="sldNum" sz="quarter" idx="4"/>
          </p:nvPr>
        </p:nvSpPr>
        <p:spPr>
          <a:xfrm>
            <a:off x="11461727" y="6383871"/>
            <a:ext cx="456019" cy="299463"/>
          </a:xfrm>
          <a:prstGeom prst="rect">
            <a:avLst/>
          </a:prstGeom>
          <a:ln/>
        </p:spPr>
        <p:txBody>
          <a:bodyPr lIns="91404" tIns="45703" rIns="91404" bIns="45703" anchor="ctr"/>
          <a:lstStyle>
            <a:lvl1pPr algn="r">
              <a:defRPr sz="1067">
                <a:solidFill>
                  <a:schemeClr val="accent1"/>
                </a:solidFill>
                <a:latin typeface="Helvetica" pitchFamily="2" charset="0"/>
              </a:defRPr>
            </a:lvl1pPr>
          </a:lstStyle>
          <a:p>
            <a:pPr>
              <a:defRPr/>
            </a:pPr>
            <a:fld id="{C0A858AE-3A40-4EA5-B997-816BA1C221B0}" type="slidenum">
              <a:rPr lang="en-US" smtClean="0"/>
              <a:pPr>
                <a:defRPr/>
              </a:pPr>
              <a:t>‹#›</a:t>
            </a:fld>
            <a:endParaRPr lang="en-US" dirty="0"/>
          </a:p>
        </p:txBody>
      </p:sp>
      <p:sp>
        <p:nvSpPr>
          <p:cNvPr id="3" name="Title 2">
            <a:extLst>
              <a:ext uri="{FF2B5EF4-FFF2-40B4-BE49-F238E27FC236}">
                <a16:creationId xmlns:a16="http://schemas.microsoft.com/office/drawing/2014/main" id="{05DD6EF9-F4AB-BF43-B4F5-05E17053A696}"/>
              </a:ext>
            </a:extLst>
          </p:cNvPr>
          <p:cNvSpPr>
            <a:spLocks noGrp="1"/>
          </p:cNvSpPr>
          <p:nvPr>
            <p:ph type="title"/>
          </p:nvPr>
        </p:nvSpPr>
        <p:spPr>
          <a:xfrm>
            <a:off x="214431" y="370727"/>
            <a:ext cx="11665111" cy="509499"/>
          </a:xfrm>
          <a:prstGeom prst="rect">
            <a:avLst/>
          </a:prstGeom>
        </p:spPr>
        <p:txBody>
          <a:bodyPr anchor="ctr"/>
          <a:lstStyle>
            <a:lvl1pPr>
              <a:defRPr sz="2600" b="1">
                <a:effectLst/>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14" name="Text Placeholder 15">
            <a:extLst>
              <a:ext uri="{FF2B5EF4-FFF2-40B4-BE49-F238E27FC236}">
                <a16:creationId xmlns:a16="http://schemas.microsoft.com/office/drawing/2014/main" id="{396D22A1-C716-E04D-90D7-D30EC94A6224}"/>
              </a:ext>
            </a:extLst>
          </p:cNvPr>
          <p:cNvSpPr txBox="1">
            <a:spLocks/>
          </p:cNvSpPr>
          <p:nvPr userDrawn="1"/>
        </p:nvSpPr>
        <p:spPr bwMode="gray">
          <a:xfrm>
            <a:off x="9297812" y="6384299"/>
            <a:ext cx="2513188" cy="330347"/>
          </a:xfrm>
          <a:prstGeom prst="rect">
            <a:avLst/>
          </a:prstGeom>
        </p:spPr>
        <p:txBody>
          <a:bodyPr vert="horz" wrap="none" lIns="162560" tIns="81280" rIns="162560" bIns="81280" anchor="ctr" anchorCtr="0">
            <a:sp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lang="en-US" sz="1000" kern="1200" smtClean="0">
                <a:solidFill>
                  <a:schemeClr val="tx1"/>
                </a:solidFill>
                <a:effectLst/>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r"/>
            <a:r>
              <a:rPr lang="en-US" sz="1200" b="1" dirty="0">
                <a:solidFill>
                  <a:schemeClr val="accent1"/>
                </a:solidFill>
                <a:latin typeface="Helvetica" charset="0"/>
                <a:ea typeface="Helvetica" charset="0"/>
                <a:cs typeface="Helvetica" charset="0"/>
              </a:rPr>
              <a:t>2021</a:t>
            </a:r>
            <a:r>
              <a:rPr lang="en-US" sz="1200" dirty="0">
                <a:solidFill>
                  <a:schemeClr val="tx1">
                    <a:lumMod val="65000"/>
                    <a:lumOff val="35000"/>
                  </a:schemeClr>
                </a:solidFill>
                <a:latin typeface="Helvetica" charset="0"/>
                <a:ea typeface="Helvetica" charset="0"/>
                <a:cs typeface="Helvetica" charset="0"/>
              </a:rPr>
              <a:t> Corporate Presentation  I  </a:t>
            </a:r>
          </a:p>
        </p:txBody>
      </p:sp>
      <p:sp>
        <p:nvSpPr>
          <p:cNvPr id="18" name="Rectangle 17">
            <a:extLst>
              <a:ext uri="{FF2B5EF4-FFF2-40B4-BE49-F238E27FC236}">
                <a16:creationId xmlns:a16="http://schemas.microsoft.com/office/drawing/2014/main" id="{8E448B3D-7755-FE47-88DD-E54F54E6A927}"/>
              </a:ext>
            </a:extLst>
          </p:cNvPr>
          <p:cNvSpPr/>
          <p:nvPr userDrawn="1"/>
        </p:nvSpPr>
        <p:spPr>
          <a:xfrm>
            <a:off x="0" y="6781800"/>
            <a:ext cx="12192000" cy="101600"/>
          </a:xfrm>
          <a:prstGeom prst="rect">
            <a:avLst/>
          </a:prstGeom>
          <a:gradFill>
            <a:gsLst>
              <a:gs pos="13000">
                <a:schemeClr val="accent1">
                  <a:tint val="100000"/>
                  <a:shade val="100000"/>
                  <a:satMod val="130000"/>
                </a:schemeClr>
              </a:gs>
              <a:gs pos="100000">
                <a:schemeClr val="accent1">
                  <a:tint val="50000"/>
                  <a:shade val="100000"/>
                  <a:satMod val="350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6"/>
          </a:p>
        </p:txBody>
      </p:sp>
    </p:spTree>
    <p:extLst>
      <p:ext uri="{BB962C8B-B14F-4D97-AF65-F5344CB8AC3E}">
        <p14:creationId xmlns:p14="http://schemas.microsoft.com/office/powerpoint/2010/main" val="2329602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SLIDE ALT">
    <p:spTree>
      <p:nvGrpSpPr>
        <p:cNvPr id="1" name=""/>
        <p:cNvGrpSpPr/>
        <p:nvPr/>
      </p:nvGrpSpPr>
      <p:grpSpPr>
        <a:xfrm>
          <a:off x="0" y="0"/>
          <a:ext cx="0" cy="0"/>
          <a:chOff x="0" y="0"/>
          <a:chExt cx="0" cy="0"/>
        </a:xfrm>
      </p:grpSpPr>
      <p:pic>
        <p:nvPicPr>
          <p:cNvPr id="4" name="Picture 3" descr="Diagram, engineering drawing&#10;&#10;Description automatically generated">
            <a:extLst>
              <a:ext uri="{FF2B5EF4-FFF2-40B4-BE49-F238E27FC236}">
                <a16:creationId xmlns:a16="http://schemas.microsoft.com/office/drawing/2014/main" id="{9743A730-BFD1-1A43-9009-8FCE2E602879}"/>
              </a:ext>
            </a:extLst>
          </p:cNvPr>
          <p:cNvPicPr>
            <a:picLocks noChangeAspect="1"/>
          </p:cNvPicPr>
          <p:nvPr userDrawn="1"/>
        </p:nvPicPr>
        <p:blipFill rotWithShape="1">
          <a:blip r:embed="rId2">
            <a:alphaModFix amt="70000"/>
          </a:blip>
          <a:srcRect l="-1" r="20274" b="17357"/>
          <a:stretch/>
        </p:blipFill>
        <p:spPr>
          <a:xfrm>
            <a:off x="6546628" y="1442252"/>
            <a:ext cx="5645372" cy="5415747"/>
          </a:xfrm>
          <a:prstGeom prst="rect">
            <a:avLst/>
          </a:prstGeom>
        </p:spPr>
      </p:pic>
      <p:sp>
        <p:nvSpPr>
          <p:cNvPr id="5" name="Rectangle 4">
            <a:extLst>
              <a:ext uri="{FF2B5EF4-FFF2-40B4-BE49-F238E27FC236}">
                <a16:creationId xmlns:a16="http://schemas.microsoft.com/office/drawing/2014/main" id="{BB616A5A-3A9B-BA4A-B830-03CCE8BC29D3}"/>
              </a:ext>
            </a:extLst>
          </p:cNvPr>
          <p:cNvSpPr/>
          <p:nvPr userDrawn="1"/>
        </p:nvSpPr>
        <p:spPr>
          <a:xfrm>
            <a:off x="0" y="5654214"/>
            <a:ext cx="12192000" cy="1223240"/>
          </a:xfrm>
          <a:prstGeom prst="rect">
            <a:avLst/>
          </a:prstGeom>
          <a:gradFill>
            <a:gsLst>
              <a:gs pos="0">
                <a:schemeClr val="accent5"/>
              </a:gs>
              <a:gs pos="60000">
                <a:schemeClr val="accent6"/>
              </a:gs>
              <a:gs pos="99000">
                <a:schemeClr val="accent1"/>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Diagram, engineering drawing&#10;&#10;Description automatically generated">
            <a:extLst>
              <a:ext uri="{FF2B5EF4-FFF2-40B4-BE49-F238E27FC236}">
                <a16:creationId xmlns:a16="http://schemas.microsoft.com/office/drawing/2014/main" id="{83C562F3-9D7A-F946-A1A2-EA7ED18352AE}"/>
              </a:ext>
            </a:extLst>
          </p:cNvPr>
          <p:cNvPicPr>
            <a:picLocks noChangeAspect="1"/>
          </p:cNvPicPr>
          <p:nvPr userDrawn="1"/>
        </p:nvPicPr>
        <p:blipFill rotWithShape="1">
          <a:blip r:embed="rId3">
            <a:alphaModFix amt="50000"/>
          </a:blip>
          <a:srcRect l="19782" t="71840"/>
          <a:stretch/>
        </p:blipFill>
        <p:spPr>
          <a:xfrm>
            <a:off x="0" y="-1"/>
            <a:ext cx="6730560" cy="2186623"/>
          </a:xfrm>
          <a:prstGeom prst="rect">
            <a:avLst/>
          </a:prstGeom>
        </p:spPr>
      </p:pic>
      <p:pic>
        <p:nvPicPr>
          <p:cNvPr id="9" name="Picture 8" descr="Logo, company name&#10;&#10;Description automatically generated">
            <a:extLst>
              <a:ext uri="{FF2B5EF4-FFF2-40B4-BE49-F238E27FC236}">
                <a16:creationId xmlns:a16="http://schemas.microsoft.com/office/drawing/2014/main" id="{747B0F03-0129-5440-AD70-3A29FBC1F108}"/>
              </a:ext>
            </a:extLst>
          </p:cNvPr>
          <p:cNvPicPr>
            <a:picLocks noChangeAspect="1"/>
          </p:cNvPicPr>
          <p:nvPr userDrawn="1"/>
        </p:nvPicPr>
        <p:blipFill rotWithShape="1">
          <a:blip r:embed="rId4"/>
          <a:srcRect l="14990" t="36695" r="14096" b="42378"/>
          <a:stretch/>
        </p:blipFill>
        <p:spPr>
          <a:xfrm>
            <a:off x="605261" y="5908280"/>
            <a:ext cx="2804667" cy="715108"/>
          </a:xfrm>
          <a:prstGeom prst="rect">
            <a:avLst/>
          </a:prstGeom>
        </p:spPr>
      </p:pic>
      <p:cxnSp>
        <p:nvCxnSpPr>
          <p:cNvPr id="11" name="Straight Connector 10">
            <a:extLst>
              <a:ext uri="{FF2B5EF4-FFF2-40B4-BE49-F238E27FC236}">
                <a16:creationId xmlns:a16="http://schemas.microsoft.com/office/drawing/2014/main" id="{EF870FCE-3AE6-3D4E-92DE-8B6AD17B6153}"/>
              </a:ext>
            </a:extLst>
          </p:cNvPr>
          <p:cNvCxnSpPr>
            <a:cxnSpLocks/>
          </p:cNvCxnSpPr>
          <p:nvPr userDrawn="1"/>
        </p:nvCxnSpPr>
        <p:spPr>
          <a:xfrm>
            <a:off x="717227" y="3980031"/>
            <a:ext cx="455591" cy="0"/>
          </a:xfrm>
          <a:prstGeom prst="line">
            <a:avLst/>
          </a:prstGeom>
          <a:ln w="222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ext Placeholder 13">
            <a:extLst>
              <a:ext uri="{FF2B5EF4-FFF2-40B4-BE49-F238E27FC236}">
                <a16:creationId xmlns:a16="http://schemas.microsoft.com/office/drawing/2014/main" id="{2983315B-232D-B445-A479-E8CE42EB4906}"/>
              </a:ext>
            </a:extLst>
          </p:cNvPr>
          <p:cNvSpPr>
            <a:spLocks noGrp="1"/>
          </p:cNvSpPr>
          <p:nvPr>
            <p:ph type="body" sz="quarter" idx="10" hasCustomPrompt="1"/>
          </p:nvPr>
        </p:nvSpPr>
        <p:spPr>
          <a:xfrm>
            <a:off x="605261" y="3153045"/>
            <a:ext cx="5122863" cy="752341"/>
          </a:xfrm>
        </p:spPr>
        <p:txBody>
          <a:bodyPr>
            <a:noAutofit/>
          </a:bodyPr>
          <a:lstStyle>
            <a:lvl1pPr marL="0" indent="0">
              <a:buNone/>
              <a:defRPr sz="4000" b="0" i="0">
                <a:solidFill>
                  <a:schemeClr val="accent6"/>
                </a:solidFill>
                <a:latin typeface="Avenir Light" panose="020B0402020203020204" pitchFamily="34" charset="77"/>
              </a:defRPr>
            </a:lvl1pPr>
          </a:lstStyle>
          <a:p>
            <a:pPr lvl="0"/>
            <a:r>
              <a:rPr lang="en-US" dirty="0"/>
              <a:t>DIVIDER SLIDE ALT </a:t>
            </a:r>
          </a:p>
        </p:txBody>
      </p:sp>
    </p:spTree>
    <p:extLst>
      <p:ext uri="{BB962C8B-B14F-4D97-AF65-F5344CB8AC3E}">
        <p14:creationId xmlns:p14="http://schemas.microsoft.com/office/powerpoint/2010/main" val="41613884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nchor="b">
            <a:normAutofit/>
          </a:bodyPr>
          <a:lstStyle>
            <a:lvl1pPr>
              <a:defRPr sz="3800"/>
            </a:lvl1pPr>
          </a:lstStyle>
          <a:p>
            <a:r>
              <a:rPr kumimoji="0" lang="en-US"/>
              <a:t>Click to edit Master title style</a:t>
            </a:r>
          </a:p>
        </p:txBody>
      </p:sp>
      <p:sp>
        <p:nvSpPr>
          <p:cNvPr id="4" name="Date Placeholder 3"/>
          <p:cNvSpPr>
            <a:spLocks noGrp="1"/>
          </p:cNvSpPr>
          <p:nvPr>
            <p:ph type="dt" sz="half" idx="10"/>
          </p:nvPr>
        </p:nvSpPr>
        <p:spPr/>
        <p:txBody>
          <a:bodyPr/>
          <a:lstStyle/>
          <a:p>
            <a:fld id="{1831207E-6C1A-41EE-8005-EC463CBA5426}" type="datetime1">
              <a:rPr lang="en-US" smtClean="0"/>
              <a:t>9/19/2022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D57F1E4F-1CFF-5643-939E-217C01CDF565}" type="slidenum">
              <a:rPr lang="en-US" smtClean="0"/>
              <a:pPr/>
              <a:t>‹#›</a:t>
            </a:fld>
            <a:endParaRPr lang="en-US" dirty="0"/>
          </a:p>
        </p:txBody>
      </p:sp>
      <p:sp>
        <p:nvSpPr>
          <p:cNvPr id="8" name="Content Placeholder 7"/>
          <p:cNvSpPr>
            <a:spLocks noGrp="1"/>
          </p:cNvSpPr>
          <p:nvPr>
            <p:ph sz="quarter" idx="1"/>
          </p:nvPr>
        </p:nvSpPr>
        <p:spPr>
          <a:xfrm>
            <a:off x="816864" y="1600200"/>
            <a:ext cx="10871200" cy="4495800"/>
          </a:xfrm>
        </p:spPr>
        <p:txBody>
          <a:bodyPr/>
          <a:lstStyle>
            <a:lvl1pPr>
              <a:spcBef>
                <a:spcPts val="300"/>
              </a:spcBef>
              <a:defRPr/>
            </a:lvl1pPr>
            <a:lvl2pPr>
              <a:spcBef>
                <a:spcPts val="300"/>
              </a:spcBef>
              <a:defRPr/>
            </a:lvl2pPr>
            <a:lvl3pPr>
              <a:spcBef>
                <a:spcPts val="300"/>
              </a:spcBef>
              <a:defRPr/>
            </a:lvl3pPr>
            <a:lvl4pPr>
              <a:spcBef>
                <a:spcPts val="300"/>
              </a:spcBef>
              <a:defRPr/>
            </a:lvl4pPr>
            <a:lvl5pPr>
              <a:spcBef>
                <a:spcPts val="300"/>
              </a:spcBef>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grpSp>
        <p:nvGrpSpPr>
          <p:cNvPr id="7" name="Group 6">
            <a:extLst>
              <a:ext uri="{FF2B5EF4-FFF2-40B4-BE49-F238E27FC236}">
                <a16:creationId xmlns:a16="http://schemas.microsoft.com/office/drawing/2014/main" id="{C4D9BB82-1AD3-4EF9-9BFF-992525DE6AA8}"/>
              </a:ext>
            </a:extLst>
          </p:cNvPr>
          <p:cNvGrpSpPr/>
          <p:nvPr userDrawn="1"/>
        </p:nvGrpSpPr>
        <p:grpSpPr>
          <a:xfrm>
            <a:off x="240388" y="6248610"/>
            <a:ext cx="1320779" cy="477327"/>
            <a:chOff x="76216" y="4690583"/>
            <a:chExt cx="1168597" cy="422329"/>
          </a:xfrm>
        </p:grpSpPr>
        <p:pic>
          <p:nvPicPr>
            <p:cNvPr id="9" name="Picture 8">
              <a:extLst>
                <a:ext uri="{FF2B5EF4-FFF2-40B4-BE49-F238E27FC236}">
                  <a16:creationId xmlns:a16="http://schemas.microsoft.com/office/drawing/2014/main" id="{F8B2BB03-A510-4296-970A-0DD133071DFB}"/>
                </a:ext>
              </a:extLst>
            </p:cNvPr>
            <p:cNvPicPr>
              <a:picLocks noChangeAspect="1"/>
            </p:cNvPicPr>
            <p:nvPr userDrawn="1"/>
          </p:nvPicPr>
          <p:blipFill rotWithShape="1">
            <a:blip r:embed="rId2">
              <a:duotone>
                <a:schemeClr val="bg2">
                  <a:shade val="45000"/>
                  <a:satMod val="135000"/>
                </a:schemeClr>
                <a:prstClr val="white"/>
              </a:duotone>
              <a:alphaModFix amt="35000"/>
              <a:extLst>
                <a:ext uri="{28A0092B-C50C-407E-A947-70E740481C1C}">
                  <a14:useLocalDpi xmlns:a14="http://schemas.microsoft.com/office/drawing/2010/main" val="0"/>
                </a:ext>
              </a:extLst>
            </a:blip>
            <a:srcRect l="58392" t="57526" b="19411"/>
            <a:stretch/>
          </p:blipFill>
          <p:spPr>
            <a:xfrm>
              <a:off x="76216" y="4690583"/>
              <a:ext cx="1168597" cy="422329"/>
            </a:xfrm>
            <a:prstGeom prst="rect">
              <a:avLst/>
            </a:prstGeom>
          </p:spPr>
        </p:pic>
        <p:grpSp>
          <p:nvGrpSpPr>
            <p:cNvPr id="10" name="Group 9">
              <a:extLst>
                <a:ext uri="{FF2B5EF4-FFF2-40B4-BE49-F238E27FC236}">
                  <a16:creationId xmlns:a16="http://schemas.microsoft.com/office/drawing/2014/main" id="{D625C9D8-76A7-41EB-B56A-B3647B64AAF6}"/>
                </a:ext>
              </a:extLst>
            </p:cNvPr>
            <p:cNvGrpSpPr/>
            <p:nvPr userDrawn="1"/>
          </p:nvGrpSpPr>
          <p:grpSpPr>
            <a:xfrm>
              <a:off x="263213" y="4799566"/>
              <a:ext cx="794601" cy="203950"/>
              <a:chOff x="1104141" y="5020540"/>
              <a:chExt cx="1237070" cy="317510"/>
            </a:xfrm>
          </p:grpSpPr>
          <p:pic>
            <p:nvPicPr>
              <p:cNvPr id="11" name="Picture 10">
                <a:extLst>
                  <a:ext uri="{FF2B5EF4-FFF2-40B4-BE49-F238E27FC236}">
                    <a16:creationId xmlns:a16="http://schemas.microsoft.com/office/drawing/2014/main" id="{2AF3D8D3-3C32-407D-82C0-D9A373ABA50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8392" t="93162"/>
              <a:stretch/>
            </p:blipFill>
            <p:spPr>
              <a:xfrm>
                <a:off x="1104141" y="5205505"/>
                <a:ext cx="1237070" cy="132545"/>
              </a:xfrm>
              <a:prstGeom prst="rect">
                <a:avLst/>
              </a:prstGeom>
            </p:spPr>
          </p:pic>
          <p:pic>
            <p:nvPicPr>
              <p:cNvPr id="12" name="Picture 11">
                <a:extLst>
                  <a:ext uri="{FF2B5EF4-FFF2-40B4-BE49-F238E27FC236}">
                    <a16:creationId xmlns:a16="http://schemas.microsoft.com/office/drawing/2014/main" id="{730F94DD-6B5C-42A6-AE87-F65CE26E26F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8392" t="79393" b="11108"/>
              <a:stretch/>
            </p:blipFill>
            <p:spPr>
              <a:xfrm>
                <a:off x="1154039" y="5020540"/>
                <a:ext cx="1163420" cy="173169"/>
              </a:xfrm>
              <a:prstGeom prst="rect">
                <a:avLst/>
              </a:prstGeom>
            </p:spPr>
          </p:pic>
        </p:grpSp>
      </p:grpSp>
      <p:sp>
        <p:nvSpPr>
          <p:cNvPr id="13" name="Slide Number Placeholder 8">
            <a:extLst>
              <a:ext uri="{FF2B5EF4-FFF2-40B4-BE49-F238E27FC236}">
                <a16:creationId xmlns:a16="http://schemas.microsoft.com/office/drawing/2014/main" id="{2EE2D8BA-9F31-4091-B364-5B24BC133D5D}"/>
              </a:ext>
            </a:extLst>
          </p:cNvPr>
          <p:cNvSpPr txBox="1">
            <a:spLocks noChangeArrowheads="1"/>
          </p:cNvSpPr>
          <p:nvPr userDrawn="1"/>
        </p:nvSpPr>
        <p:spPr>
          <a:xfrm>
            <a:off x="11461727" y="6383871"/>
            <a:ext cx="456019" cy="299463"/>
          </a:xfrm>
          <a:prstGeom prst="rect">
            <a:avLst/>
          </a:prstGeom>
          <a:ln/>
        </p:spPr>
        <p:txBody>
          <a:bodyPr lIns="91404" tIns="45703" rIns="91404" bIns="45703" anchor="ctr"/>
          <a:lstStyle>
            <a:defPPr>
              <a:defRPr lang="en-US"/>
            </a:defPPr>
            <a:lvl1pPr algn="r" rtl="0" fontAlgn="base">
              <a:spcBef>
                <a:spcPct val="0"/>
              </a:spcBef>
              <a:spcAft>
                <a:spcPct val="0"/>
              </a:spcAft>
              <a:defRPr sz="1067" kern="1200">
                <a:solidFill>
                  <a:schemeClr val="accent1"/>
                </a:solidFill>
                <a:latin typeface="Helvetica" pitchFamily="2" charset="0"/>
                <a:ea typeface="+mn-ea"/>
                <a:cs typeface="+mn-cs"/>
              </a:defRPr>
            </a:lvl1pPr>
            <a:lvl2pPr marL="587904" algn="l" rtl="0" fontAlgn="base">
              <a:spcBef>
                <a:spcPct val="0"/>
              </a:spcBef>
              <a:spcAft>
                <a:spcPct val="0"/>
              </a:spcAft>
              <a:defRPr sz="2187" kern="1200">
                <a:solidFill>
                  <a:schemeClr val="tx1"/>
                </a:solidFill>
                <a:latin typeface="Arial" charset="0"/>
                <a:ea typeface="+mn-ea"/>
                <a:cs typeface="+mn-cs"/>
              </a:defRPr>
            </a:lvl2pPr>
            <a:lvl3pPr marL="1175807" algn="l" rtl="0" fontAlgn="base">
              <a:spcBef>
                <a:spcPct val="0"/>
              </a:spcBef>
              <a:spcAft>
                <a:spcPct val="0"/>
              </a:spcAft>
              <a:defRPr sz="2187" kern="1200">
                <a:solidFill>
                  <a:schemeClr val="tx1"/>
                </a:solidFill>
                <a:latin typeface="Arial" charset="0"/>
                <a:ea typeface="+mn-ea"/>
                <a:cs typeface="+mn-cs"/>
              </a:defRPr>
            </a:lvl3pPr>
            <a:lvl4pPr marL="1763715" algn="l" rtl="0" fontAlgn="base">
              <a:spcBef>
                <a:spcPct val="0"/>
              </a:spcBef>
              <a:spcAft>
                <a:spcPct val="0"/>
              </a:spcAft>
              <a:defRPr sz="2187" kern="1200">
                <a:solidFill>
                  <a:schemeClr val="tx1"/>
                </a:solidFill>
                <a:latin typeface="Arial" charset="0"/>
                <a:ea typeface="+mn-ea"/>
                <a:cs typeface="+mn-cs"/>
              </a:defRPr>
            </a:lvl4pPr>
            <a:lvl5pPr marL="2351619" algn="l" rtl="0" fontAlgn="base">
              <a:spcBef>
                <a:spcPct val="0"/>
              </a:spcBef>
              <a:spcAft>
                <a:spcPct val="0"/>
              </a:spcAft>
              <a:defRPr sz="2187" kern="1200">
                <a:solidFill>
                  <a:schemeClr val="tx1"/>
                </a:solidFill>
                <a:latin typeface="Arial" charset="0"/>
                <a:ea typeface="+mn-ea"/>
                <a:cs typeface="+mn-cs"/>
              </a:defRPr>
            </a:lvl5pPr>
            <a:lvl6pPr marL="2939523" algn="l" defTabSz="1175807" rtl="0" eaLnBrk="1" latinLnBrk="0" hangingPunct="1">
              <a:defRPr sz="2187" kern="1200">
                <a:solidFill>
                  <a:schemeClr val="tx1"/>
                </a:solidFill>
                <a:latin typeface="Arial" charset="0"/>
                <a:ea typeface="+mn-ea"/>
                <a:cs typeface="+mn-cs"/>
              </a:defRPr>
            </a:lvl6pPr>
            <a:lvl7pPr marL="3527426" algn="l" defTabSz="1175807" rtl="0" eaLnBrk="1" latinLnBrk="0" hangingPunct="1">
              <a:defRPr sz="2187" kern="1200">
                <a:solidFill>
                  <a:schemeClr val="tx1"/>
                </a:solidFill>
                <a:latin typeface="Arial" charset="0"/>
                <a:ea typeface="+mn-ea"/>
                <a:cs typeface="+mn-cs"/>
              </a:defRPr>
            </a:lvl7pPr>
            <a:lvl8pPr marL="4115332" algn="l" defTabSz="1175807" rtl="0" eaLnBrk="1" latinLnBrk="0" hangingPunct="1">
              <a:defRPr sz="2187" kern="1200">
                <a:solidFill>
                  <a:schemeClr val="tx1"/>
                </a:solidFill>
                <a:latin typeface="Arial" charset="0"/>
                <a:ea typeface="+mn-ea"/>
                <a:cs typeface="+mn-cs"/>
              </a:defRPr>
            </a:lvl8pPr>
            <a:lvl9pPr marL="4703237" algn="l" defTabSz="1175807" rtl="0" eaLnBrk="1" latinLnBrk="0" hangingPunct="1">
              <a:defRPr sz="2187" kern="1200">
                <a:solidFill>
                  <a:schemeClr val="tx1"/>
                </a:solidFill>
                <a:latin typeface="Arial" charset="0"/>
                <a:ea typeface="+mn-ea"/>
                <a:cs typeface="+mn-cs"/>
              </a:defRPr>
            </a:lvl9pPr>
          </a:lstStyle>
          <a:p>
            <a:pPr>
              <a:defRPr/>
            </a:pPr>
            <a:fld id="{C0A858AE-3A40-4EA5-B997-816BA1C221B0}" type="slidenum">
              <a:rPr lang="en-US" smtClean="0"/>
              <a:pPr>
                <a:defRPr/>
              </a:pPr>
              <a:t>‹#›</a:t>
            </a:fld>
            <a:endParaRPr lang="en-US" dirty="0"/>
          </a:p>
        </p:txBody>
      </p:sp>
      <p:sp>
        <p:nvSpPr>
          <p:cNvPr id="14" name="Text Placeholder 15">
            <a:extLst>
              <a:ext uri="{FF2B5EF4-FFF2-40B4-BE49-F238E27FC236}">
                <a16:creationId xmlns:a16="http://schemas.microsoft.com/office/drawing/2014/main" id="{35D1FB85-3347-4221-8DAA-3D5F43245587}"/>
              </a:ext>
            </a:extLst>
          </p:cNvPr>
          <p:cNvSpPr txBox="1">
            <a:spLocks/>
          </p:cNvSpPr>
          <p:nvPr userDrawn="1"/>
        </p:nvSpPr>
        <p:spPr bwMode="gray">
          <a:xfrm>
            <a:off x="9297812" y="6384299"/>
            <a:ext cx="2513188" cy="330347"/>
          </a:xfrm>
          <a:prstGeom prst="rect">
            <a:avLst/>
          </a:prstGeom>
        </p:spPr>
        <p:txBody>
          <a:bodyPr vert="horz" wrap="none" lIns="162560" tIns="81280" rIns="162560" bIns="81280" anchor="ctr" anchorCtr="0">
            <a:sp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lang="en-US" sz="1000" kern="1200" smtClean="0">
                <a:solidFill>
                  <a:schemeClr val="tx1"/>
                </a:solidFill>
                <a:effectLst/>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r"/>
            <a:r>
              <a:rPr lang="en-US" sz="1200" b="1" dirty="0">
                <a:solidFill>
                  <a:schemeClr val="accent1"/>
                </a:solidFill>
                <a:latin typeface="Helvetica" charset="0"/>
                <a:ea typeface="Helvetica" charset="0"/>
                <a:cs typeface="Helvetica" charset="0"/>
              </a:rPr>
              <a:t>2021</a:t>
            </a:r>
            <a:r>
              <a:rPr lang="en-US" sz="1200" dirty="0">
                <a:solidFill>
                  <a:schemeClr val="tx1">
                    <a:lumMod val="65000"/>
                    <a:lumOff val="35000"/>
                  </a:schemeClr>
                </a:solidFill>
                <a:latin typeface="Helvetica" charset="0"/>
                <a:ea typeface="Helvetica" charset="0"/>
                <a:cs typeface="Helvetica" charset="0"/>
              </a:rPr>
              <a:t> Corporate Presentation  I  </a:t>
            </a:r>
          </a:p>
        </p:txBody>
      </p:sp>
      <p:sp>
        <p:nvSpPr>
          <p:cNvPr id="15" name="Rectangle 14">
            <a:extLst>
              <a:ext uri="{FF2B5EF4-FFF2-40B4-BE49-F238E27FC236}">
                <a16:creationId xmlns:a16="http://schemas.microsoft.com/office/drawing/2014/main" id="{7730D6C4-869C-4D81-A8B3-2A750F7A6741}"/>
              </a:ext>
            </a:extLst>
          </p:cNvPr>
          <p:cNvSpPr/>
          <p:nvPr userDrawn="1"/>
        </p:nvSpPr>
        <p:spPr>
          <a:xfrm>
            <a:off x="0" y="6781800"/>
            <a:ext cx="12192000" cy="101600"/>
          </a:xfrm>
          <a:prstGeom prst="rect">
            <a:avLst/>
          </a:prstGeom>
          <a:gradFill>
            <a:gsLst>
              <a:gs pos="13000">
                <a:schemeClr val="accent1">
                  <a:tint val="100000"/>
                  <a:shade val="100000"/>
                  <a:satMod val="130000"/>
                </a:schemeClr>
              </a:gs>
              <a:gs pos="100000">
                <a:schemeClr val="accent1">
                  <a:tint val="50000"/>
                  <a:shade val="100000"/>
                  <a:satMod val="350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916"/>
          </a:p>
        </p:txBody>
      </p:sp>
    </p:spTree>
    <p:extLst>
      <p:ext uri="{BB962C8B-B14F-4D97-AF65-F5344CB8AC3E}">
        <p14:creationId xmlns:p14="http://schemas.microsoft.com/office/powerpoint/2010/main" val="38677554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BCB52D-820B-4886-993D-F1BD3CE0A1BF}"/>
              </a:ext>
            </a:extLst>
          </p:cNvPr>
          <p:cNvSpPr>
            <a:spLocks noGrp="1"/>
          </p:cNvSpPr>
          <p:nvPr>
            <p:ph idx="1" hasCustomPrompt="1"/>
          </p:nvPr>
        </p:nvSpPr>
        <p:spPr/>
        <p:txBody>
          <a:bodyPr numCol="2" spcCol="758952">
            <a:noAutofit/>
          </a:bodyPr>
          <a:lstStyle>
            <a:lvl1pPr marL="0" indent="0">
              <a:buFontTx/>
              <a:buNone/>
              <a:tabLst>
                <a:tab pos="3940969" algn="r"/>
              </a:tabLst>
              <a:defRPr/>
            </a:lvl1pPr>
            <a:lvl2pPr marL="136922" indent="-136922">
              <a:tabLst>
                <a:tab pos="3940969" algn="r"/>
              </a:tabLst>
              <a:defRPr/>
            </a:lvl2pPr>
            <a:lvl3pPr marL="273844" indent="-136922">
              <a:tabLst>
                <a:tab pos="3940969" algn="r"/>
              </a:tabLst>
              <a:defRPr/>
            </a:lvl3pPr>
            <a:lvl4pPr marL="410766" indent="-136922">
              <a:tabLst>
                <a:tab pos="3940969" algn="r"/>
              </a:tabLst>
              <a:defRPr/>
            </a:lvl4pPr>
            <a:lvl5pPr marL="547688" indent="-136922">
              <a:tabLst>
                <a:tab pos="3940969" algn="r"/>
              </a:tabLst>
              <a:defRPr/>
            </a:lvl5pPr>
            <a:lvl6pPr marL="685800" indent="-136922">
              <a:tabLst>
                <a:tab pos="3940969" algn="r"/>
              </a:tabLst>
              <a:defRPr/>
            </a:lvl6pPr>
            <a:lvl7pPr marL="822722" indent="-136922">
              <a:tabLst>
                <a:tab pos="3940969" algn="r"/>
              </a:tabLst>
              <a:defRPr/>
            </a:lvl7pPr>
            <a:lvl8pPr marL="959644" indent="-136922">
              <a:tabLst>
                <a:tab pos="3940969" algn="r"/>
              </a:tabLst>
              <a:defRPr/>
            </a:lvl8pPr>
            <a:lvl9pPr marL="1096566" indent="-136922">
              <a:tabLst>
                <a:tab pos="3940969" algn="r"/>
              </a:tabLst>
              <a:defRPr/>
            </a:lvl9pPr>
          </a:lstStyle>
          <a:p>
            <a:pPr lvl="0"/>
            <a:r>
              <a:rPr lang="en-US"/>
              <a:t>[Agenda item]</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5" name="Footer Placeholder 3">
            <a:extLst>
              <a:ext uri="{FF2B5EF4-FFF2-40B4-BE49-F238E27FC236}">
                <a16:creationId xmlns:a16="http://schemas.microsoft.com/office/drawing/2014/main" id="{803D2708-6BA0-4A59-BB45-BA25910EB65C}"/>
              </a:ext>
            </a:extLst>
          </p:cNvPr>
          <p:cNvSpPr>
            <a:spLocks noGrp="1"/>
          </p:cNvSpPr>
          <p:nvPr>
            <p:ph type="ftr" sz="quarter" idx="11"/>
          </p:nvPr>
        </p:nvSpPr>
        <p:spPr/>
        <p:txBody>
          <a:bodyPr/>
          <a:lstStyle/>
          <a:p>
            <a:r>
              <a:rPr lang="en-US"/>
              <a:t>[Optional presentation title]</a:t>
            </a:r>
          </a:p>
        </p:txBody>
      </p:sp>
      <p:sp>
        <p:nvSpPr>
          <p:cNvPr id="4" name="Date Placeholder 4">
            <a:extLst>
              <a:ext uri="{FF2B5EF4-FFF2-40B4-BE49-F238E27FC236}">
                <a16:creationId xmlns:a16="http://schemas.microsoft.com/office/drawing/2014/main" id="{54C96292-B167-4D1F-B080-251301C106DD}"/>
              </a:ext>
            </a:extLst>
          </p:cNvPr>
          <p:cNvSpPr>
            <a:spLocks noGrp="1"/>
          </p:cNvSpPr>
          <p:nvPr>
            <p:ph type="dt" sz="half" idx="10"/>
          </p:nvPr>
        </p:nvSpPr>
        <p:spPr/>
        <p:txBody>
          <a:bodyPr/>
          <a:lstStyle/>
          <a:p>
            <a:r>
              <a:rPr lang="en-US"/>
              <a:t>[Month 00, 0000]</a:t>
            </a:r>
          </a:p>
        </p:txBody>
      </p:sp>
      <p:sp>
        <p:nvSpPr>
          <p:cNvPr id="6" name="Slide Number Placeholder 5">
            <a:extLst>
              <a:ext uri="{FF2B5EF4-FFF2-40B4-BE49-F238E27FC236}">
                <a16:creationId xmlns:a16="http://schemas.microsoft.com/office/drawing/2014/main" id="{A7A49372-BC99-44B1-93F3-52B055BA1B4C}"/>
              </a:ext>
            </a:extLst>
          </p:cNvPr>
          <p:cNvSpPr>
            <a:spLocks noGrp="1"/>
          </p:cNvSpPr>
          <p:nvPr>
            <p:ph type="sldNum" sz="quarter" idx="12"/>
          </p:nvPr>
        </p:nvSpPr>
        <p:spPr/>
        <p:txBody>
          <a:bodyPr/>
          <a:lstStyle/>
          <a:p>
            <a:fld id="{B58DE5F1-E0F9-4CCA-92B7-7A6FC4DFEE14}" type="slidenum">
              <a:rPr lang="en-US" smtClean="0"/>
              <a:pPr/>
              <a:t>‹#›</a:t>
            </a:fld>
            <a:endParaRPr lang="en-US"/>
          </a:p>
        </p:txBody>
      </p:sp>
      <p:sp>
        <p:nvSpPr>
          <p:cNvPr id="7" name="Title Placeholder 1">
            <a:extLst>
              <a:ext uri="{FF2B5EF4-FFF2-40B4-BE49-F238E27FC236}">
                <a16:creationId xmlns:a16="http://schemas.microsoft.com/office/drawing/2014/main" id="{79CC6BDF-53BF-41C0-96C9-78C4F81C1CF9}"/>
              </a:ext>
            </a:extLst>
          </p:cNvPr>
          <p:cNvSpPr>
            <a:spLocks noGrp="1"/>
          </p:cNvSpPr>
          <p:nvPr>
            <p:ph type="title"/>
          </p:nvPr>
        </p:nvSpPr>
        <p:spPr>
          <a:xfrm>
            <a:off x="457201" y="457202"/>
            <a:ext cx="11277600" cy="393261"/>
          </a:xfrm>
          <a:prstGeom prst="rect">
            <a:avLst/>
          </a:prstGeom>
        </p:spPr>
        <p:txBody>
          <a:bodyPr vert="horz" lIns="0" tIns="0" rIns="0" bIns="0" rtlCol="0" anchor="t" anchorCtr="0">
            <a:noAutofit/>
          </a:bodyPr>
          <a:lstStyle/>
          <a:p>
            <a:r>
              <a:rPr lang="en-US"/>
              <a:t>Click to edit Master title style</a:t>
            </a:r>
          </a:p>
        </p:txBody>
      </p:sp>
      <p:sp>
        <p:nvSpPr>
          <p:cNvPr id="17" name="Text Placeholder 7">
            <a:extLst>
              <a:ext uri="{FF2B5EF4-FFF2-40B4-BE49-F238E27FC236}">
                <a16:creationId xmlns:a16="http://schemas.microsoft.com/office/drawing/2014/main" id="{066D2757-521B-492C-A156-9D90EDCC9F45}"/>
              </a:ext>
            </a:extLst>
          </p:cNvPr>
          <p:cNvSpPr>
            <a:spLocks noGrp="1"/>
          </p:cNvSpPr>
          <p:nvPr>
            <p:ph type="body" sz="quarter" idx="13"/>
          </p:nvPr>
        </p:nvSpPr>
        <p:spPr>
          <a:xfrm>
            <a:off x="457201" y="900651"/>
            <a:ext cx="11277600" cy="393261"/>
          </a:xfrm>
        </p:spPr>
        <p:txBody>
          <a:bodyPr>
            <a:noAutofit/>
          </a:bodyPr>
          <a:lstStyle>
            <a:lvl1pPr marL="0" indent="0">
              <a:spcBef>
                <a:spcPts val="0"/>
              </a:spcBef>
              <a:buFont typeface="Arial" charset="0"/>
              <a:buNone/>
              <a:tabLst/>
              <a:defRPr sz="2100" b="0" i="0">
                <a:latin typeface="+mj-lt"/>
                <a:ea typeface="Arial" charset="0"/>
                <a:cs typeface="Arial" charset="0"/>
              </a:defRPr>
            </a:lvl1pPr>
            <a:lvl2pPr marL="0" indent="0">
              <a:spcBef>
                <a:spcPts val="0"/>
              </a:spcBef>
              <a:buFont typeface="Arial" charset="0"/>
              <a:buNone/>
              <a:tabLst/>
              <a:defRPr sz="1800" b="0" i="0">
                <a:latin typeface="Neue Haas Grotesk Display Std 55 Roman" charset="0"/>
                <a:ea typeface="Neue Haas Grotesk Display Std 55 Roman" charset="0"/>
                <a:cs typeface="Neue Haas Grotesk Display Std 55 Roman" charset="0"/>
              </a:defRPr>
            </a:lvl2pPr>
            <a:lvl3pPr marL="0" indent="0">
              <a:spcBef>
                <a:spcPts val="0"/>
              </a:spcBef>
              <a:buNone/>
              <a:tabLst/>
              <a:defRPr sz="1800" b="0" i="0">
                <a:latin typeface="Neue Haas Grotesk Display Std 55 Roman" charset="0"/>
                <a:ea typeface="Neue Haas Grotesk Display Std 55 Roman" charset="0"/>
                <a:cs typeface="Neue Haas Grotesk Display Std 55 Roman" charset="0"/>
              </a:defRPr>
            </a:lvl3pPr>
            <a:lvl4pPr marL="0" indent="0">
              <a:spcBef>
                <a:spcPts val="0"/>
              </a:spcBef>
              <a:buNone/>
              <a:tabLst/>
              <a:defRPr sz="1800" b="0" i="0">
                <a:latin typeface="Neue Haas Grotesk Display Std 55 Roman" charset="0"/>
                <a:ea typeface="Neue Haas Grotesk Display Std 55 Roman" charset="0"/>
                <a:cs typeface="Neue Haas Grotesk Display Std 55 Roman" charset="0"/>
              </a:defRPr>
            </a:lvl4pPr>
            <a:lvl5pPr marL="0" indent="0">
              <a:spcBef>
                <a:spcPts val="0"/>
              </a:spcBef>
              <a:buNone/>
              <a:tabLst/>
              <a:defRPr sz="1800" b="0" i="0">
                <a:latin typeface="Neue Haas Grotesk Display Std 55 Roman" charset="0"/>
                <a:ea typeface="Neue Haas Grotesk Display Std 55 Roman" charset="0"/>
                <a:cs typeface="Neue Haas Grotesk Display Std 55 Roman" charset="0"/>
              </a:defRPr>
            </a:lvl5pPr>
          </a:lstStyle>
          <a:p>
            <a:pPr lvl="0"/>
            <a:r>
              <a:rPr lang="en-US"/>
              <a:t>Edit Master text styles</a:t>
            </a:r>
          </a:p>
        </p:txBody>
      </p:sp>
      <p:sp>
        <p:nvSpPr>
          <p:cNvPr id="9" name="Rectangle: Rounded Corners 8">
            <a:extLst>
              <a:ext uri="{FF2B5EF4-FFF2-40B4-BE49-F238E27FC236}">
                <a16:creationId xmlns:a16="http://schemas.microsoft.com/office/drawing/2014/main" id="{FBBCFF56-8AA1-4034-ACF6-5C64F882B2E7}"/>
              </a:ext>
            </a:extLst>
          </p:cNvPr>
          <p:cNvSpPr/>
          <p:nvPr userDrawn="1"/>
        </p:nvSpPr>
        <p:spPr>
          <a:xfrm>
            <a:off x="1" y="2"/>
            <a:ext cx="12192000" cy="45719"/>
          </a:xfrm>
          <a:prstGeom prst="roundRect">
            <a:avLst/>
          </a:prstGeom>
          <a:ln>
            <a:noFill/>
          </a:ln>
        </p:spPr>
        <p:style>
          <a:lnRef idx="0">
            <a:schemeClr val="accent1"/>
          </a:lnRef>
          <a:fillRef idx="1">
            <a:schemeClr val="accent1"/>
          </a:fillRef>
          <a:effectRef idx="0">
            <a:srgbClr val="000000"/>
          </a:effectRef>
          <a:fontRef idx="minor">
            <a:schemeClr val="lt1"/>
          </a:fontRef>
        </p:style>
        <p:txBody>
          <a:bodyPr rtlCol="0" anchor="ctr"/>
          <a:lstStyle/>
          <a:p>
            <a:pPr algn="ctr">
              <a:lnSpc>
                <a:spcPct val="100000"/>
              </a:lnSpc>
            </a:pPr>
            <a:endParaRPr lang="x-none" sz="1350"/>
          </a:p>
        </p:txBody>
      </p:sp>
    </p:spTree>
    <p:extLst>
      <p:ext uri="{BB962C8B-B14F-4D97-AF65-F5344CB8AC3E}">
        <p14:creationId xmlns:p14="http://schemas.microsoft.com/office/powerpoint/2010/main" val="3272878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extLst>
    <p:ext uri="{DCECCB84-F9BA-43D5-87BE-67443E8EF086}">
      <p15:sldGuideLst xmlns:p15="http://schemas.microsoft.com/office/powerpoint/2012/main">
        <p15:guide id="1" pos="2861">
          <p15:clr>
            <a:srgbClr val="FBAE40"/>
          </p15:clr>
        </p15:guide>
        <p15:guide id="2" pos="3264">
          <p15:clr>
            <a:srgbClr val="FBAE40"/>
          </p15:clr>
        </p15:guide>
        <p15:guide id="3" orient="horz" pos="1167">
          <p15:clr>
            <a:srgbClr val="FBAE40"/>
          </p15:clr>
        </p15:guide>
        <p15:guide id="4" orient="horz" pos="4085">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COVE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BCAF3F81-A487-F24B-8E27-ED4376D2AEB8}"/>
              </a:ext>
            </a:extLst>
          </p:cNvPr>
          <p:cNvCxnSpPr>
            <a:cxnSpLocks/>
          </p:cNvCxnSpPr>
          <p:nvPr/>
        </p:nvCxnSpPr>
        <p:spPr>
          <a:xfrm flipV="1">
            <a:off x="3563747" y="2828885"/>
            <a:ext cx="1" cy="1295416"/>
          </a:xfrm>
          <a:prstGeom prst="line">
            <a:avLst/>
          </a:prstGeom>
          <a:ln w="22225">
            <a:solidFill>
              <a:srgbClr val="24CDED"/>
            </a:solidFill>
          </a:ln>
        </p:spPr>
        <p:style>
          <a:lnRef idx="1">
            <a:schemeClr val="accent1"/>
          </a:lnRef>
          <a:fillRef idx="0">
            <a:schemeClr val="accent1"/>
          </a:fillRef>
          <a:effectRef idx="0">
            <a:schemeClr val="accent1"/>
          </a:effectRef>
          <a:fontRef idx="minor">
            <a:schemeClr val="tx1"/>
          </a:fontRef>
        </p:style>
      </p:cxnSp>
      <p:pic>
        <p:nvPicPr>
          <p:cNvPr id="11" name="Picture 10" descr="Logo, company name&#10;&#10;Description automatically generated">
            <a:extLst>
              <a:ext uri="{FF2B5EF4-FFF2-40B4-BE49-F238E27FC236}">
                <a16:creationId xmlns:a16="http://schemas.microsoft.com/office/drawing/2014/main" id="{BE81AC7F-71A3-3947-9B2A-5A9CD7AD1774}"/>
              </a:ext>
            </a:extLst>
          </p:cNvPr>
          <p:cNvPicPr>
            <a:picLocks noChangeAspect="1"/>
          </p:cNvPicPr>
          <p:nvPr/>
        </p:nvPicPr>
        <p:blipFill rotWithShape="1">
          <a:blip r:embed="rId3">
            <a:extLst>
              <a:ext uri="{28A0092B-C50C-407E-A947-70E740481C1C}">
                <a14:useLocalDpi xmlns:a14="http://schemas.microsoft.com/office/drawing/2010/main"/>
              </a:ext>
            </a:extLst>
          </a:blip>
          <a:srcRect l="12957" t="37350" r="16536" b="42972"/>
          <a:stretch/>
        </p:blipFill>
        <p:spPr>
          <a:xfrm>
            <a:off x="311825" y="3135106"/>
            <a:ext cx="2832366" cy="682975"/>
          </a:xfrm>
          <a:prstGeom prst="rect">
            <a:avLst/>
          </a:prstGeom>
        </p:spPr>
      </p:pic>
      <p:sp>
        <p:nvSpPr>
          <p:cNvPr id="13" name="Text Placeholder 12">
            <a:extLst>
              <a:ext uri="{FF2B5EF4-FFF2-40B4-BE49-F238E27FC236}">
                <a16:creationId xmlns:a16="http://schemas.microsoft.com/office/drawing/2014/main" id="{48FC104A-5638-3A40-9C5E-A6ED6B1BD026}"/>
              </a:ext>
            </a:extLst>
          </p:cNvPr>
          <p:cNvSpPr>
            <a:spLocks noGrp="1"/>
          </p:cNvSpPr>
          <p:nvPr>
            <p:ph type="body" sz="quarter" idx="10" hasCustomPrompt="1"/>
          </p:nvPr>
        </p:nvSpPr>
        <p:spPr>
          <a:xfrm>
            <a:off x="3983305" y="2865127"/>
            <a:ext cx="3525603" cy="843953"/>
          </a:xfrm>
        </p:spPr>
        <p:txBody>
          <a:bodyPr>
            <a:normAutofit/>
          </a:bodyPr>
          <a:lstStyle>
            <a:lvl1pPr marL="0" indent="0">
              <a:buNone/>
              <a:defRPr sz="4000" b="0" i="0">
                <a:solidFill>
                  <a:srgbClr val="F26E5F"/>
                </a:solidFill>
                <a:latin typeface="Avenir Light" panose="020B0402020203020204" pitchFamily="34" charset="77"/>
              </a:defRPr>
            </a:lvl1pPr>
          </a:lstStyle>
          <a:p>
            <a:pPr lvl="0"/>
            <a:r>
              <a:rPr lang="en-US" dirty="0"/>
              <a:t>TITLE HERE</a:t>
            </a:r>
          </a:p>
        </p:txBody>
      </p:sp>
      <p:sp>
        <p:nvSpPr>
          <p:cNvPr id="14" name="Text Placeholder 12">
            <a:extLst>
              <a:ext uri="{FF2B5EF4-FFF2-40B4-BE49-F238E27FC236}">
                <a16:creationId xmlns:a16="http://schemas.microsoft.com/office/drawing/2014/main" id="{74B83BCB-B9FB-4746-A04D-E39120741D05}"/>
              </a:ext>
            </a:extLst>
          </p:cNvPr>
          <p:cNvSpPr>
            <a:spLocks noGrp="1"/>
          </p:cNvSpPr>
          <p:nvPr>
            <p:ph type="body" sz="quarter" idx="11" hasCustomPrompt="1"/>
          </p:nvPr>
        </p:nvSpPr>
        <p:spPr>
          <a:xfrm>
            <a:off x="3983305" y="3709080"/>
            <a:ext cx="3525603" cy="629456"/>
          </a:xfrm>
        </p:spPr>
        <p:txBody>
          <a:bodyPr>
            <a:normAutofit/>
          </a:bodyPr>
          <a:lstStyle>
            <a:lvl1pPr marL="0" indent="0">
              <a:buNone/>
              <a:defRPr sz="2400" b="0" i="0">
                <a:solidFill>
                  <a:schemeClr val="bg1"/>
                </a:solidFill>
                <a:latin typeface="Avenir Book" panose="02000503020000020003" pitchFamily="2" charset="0"/>
              </a:defRPr>
            </a:lvl1pPr>
          </a:lstStyle>
          <a:p>
            <a:pPr lvl="0"/>
            <a:r>
              <a:rPr lang="en-US" dirty="0"/>
              <a:t>APRIL 2021</a:t>
            </a:r>
          </a:p>
        </p:txBody>
      </p:sp>
      <p:cxnSp>
        <p:nvCxnSpPr>
          <p:cNvPr id="6" name="Straight Connector 5">
            <a:extLst>
              <a:ext uri="{FF2B5EF4-FFF2-40B4-BE49-F238E27FC236}">
                <a16:creationId xmlns:a16="http://schemas.microsoft.com/office/drawing/2014/main" id="{9D5C3ACE-6BEA-4486-A0B2-936264921BD4}"/>
              </a:ext>
            </a:extLst>
          </p:cNvPr>
          <p:cNvCxnSpPr>
            <a:cxnSpLocks/>
          </p:cNvCxnSpPr>
          <p:nvPr userDrawn="1"/>
        </p:nvCxnSpPr>
        <p:spPr>
          <a:xfrm flipV="1">
            <a:off x="3563747" y="2828885"/>
            <a:ext cx="1" cy="1295416"/>
          </a:xfrm>
          <a:prstGeom prst="line">
            <a:avLst/>
          </a:prstGeom>
          <a:ln w="22225">
            <a:solidFill>
              <a:srgbClr val="24CDED"/>
            </a:solidFill>
          </a:ln>
        </p:spPr>
        <p:style>
          <a:lnRef idx="1">
            <a:schemeClr val="accent1"/>
          </a:lnRef>
          <a:fillRef idx="0">
            <a:schemeClr val="accent1"/>
          </a:fillRef>
          <a:effectRef idx="0">
            <a:schemeClr val="accent1"/>
          </a:effectRef>
          <a:fontRef idx="minor">
            <a:schemeClr val="tx1"/>
          </a:fontRef>
        </p:style>
      </p:cxnSp>
      <p:pic>
        <p:nvPicPr>
          <p:cNvPr id="8" name="Picture 7" descr="Logo, company name&#10;&#10;Description automatically generated">
            <a:extLst>
              <a:ext uri="{FF2B5EF4-FFF2-40B4-BE49-F238E27FC236}">
                <a16:creationId xmlns:a16="http://schemas.microsoft.com/office/drawing/2014/main" id="{FDCD8E50-8E0B-4748-A005-A33A1BACB56D}"/>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12957" t="37350" r="16536" b="42972"/>
          <a:stretch/>
        </p:blipFill>
        <p:spPr>
          <a:xfrm>
            <a:off x="311825" y="3135106"/>
            <a:ext cx="2832366" cy="682975"/>
          </a:xfrm>
          <a:prstGeom prst="rect">
            <a:avLst/>
          </a:prstGeom>
        </p:spPr>
      </p:pic>
    </p:spTree>
    <p:extLst>
      <p:ext uri="{BB962C8B-B14F-4D97-AF65-F5344CB8AC3E}">
        <p14:creationId xmlns:p14="http://schemas.microsoft.com/office/powerpoint/2010/main" val="27740755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DIVI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A23509-4963-084D-B1D2-16CF6B1658A7}"/>
              </a:ext>
            </a:extLst>
          </p:cNvPr>
          <p:cNvPicPr>
            <a:picLocks noChangeAspect="1"/>
          </p:cNvPicPr>
          <p:nvPr/>
        </p:nvPicPr>
        <p:blipFill>
          <a:blip r:embed="rId2"/>
          <a:stretch>
            <a:fillRect/>
          </a:stretch>
        </p:blipFill>
        <p:spPr>
          <a:xfrm>
            <a:off x="0" y="2661"/>
            <a:ext cx="12192000" cy="6855339"/>
          </a:xfrm>
          <a:prstGeom prst="rect">
            <a:avLst/>
          </a:prstGeom>
        </p:spPr>
      </p:pic>
      <p:sp>
        <p:nvSpPr>
          <p:cNvPr id="9" name="Rectangle 8">
            <a:extLst>
              <a:ext uri="{FF2B5EF4-FFF2-40B4-BE49-F238E27FC236}">
                <a16:creationId xmlns:a16="http://schemas.microsoft.com/office/drawing/2014/main" id="{E97280DA-B8BB-1F4E-92D0-6D97E453989F}"/>
              </a:ext>
            </a:extLst>
          </p:cNvPr>
          <p:cNvSpPr/>
          <p:nvPr/>
        </p:nvSpPr>
        <p:spPr>
          <a:xfrm>
            <a:off x="373224" y="1"/>
            <a:ext cx="11818776" cy="6874000"/>
          </a:xfrm>
          <a:prstGeom prst="rect">
            <a:avLst/>
          </a:prstGeom>
          <a:gradFill>
            <a:gsLst>
              <a:gs pos="0">
                <a:srgbClr val="F26E5F">
                  <a:alpha val="34000"/>
                </a:srgbClr>
              </a:gs>
              <a:gs pos="33000">
                <a:srgbClr val="59419A">
                  <a:alpha val="33000"/>
                </a:srgbClr>
              </a:gs>
              <a:gs pos="99000">
                <a:srgbClr val="59419A">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0A2268F3-100D-C841-84D6-5586313043E0}"/>
              </a:ext>
            </a:extLst>
          </p:cNvPr>
          <p:cNvCxnSpPr>
            <a:cxnSpLocks/>
          </p:cNvCxnSpPr>
          <p:nvPr/>
        </p:nvCxnSpPr>
        <p:spPr>
          <a:xfrm>
            <a:off x="717227" y="3980031"/>
            <a:ext cx="455591" cy="0"/>
          </a:xfrm>
          <a:prstGeom prst="line">
            <a:avLst/>
          </a:prstGeom>
          <a:ln w="2222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1" name="Picture 10" descr="Logo, company name&#10;&#10;Description automatically generated">
            <a:extLst>
              <a:ext uri="{FF2B5EF4-FFF2-40B4-BE49-F238E27FC236}">
                <a16:creationId xmlns:a16="http://schemas.microsoft.com/office/drawing/2014/main" id="{DADEC728-B1FC-3849-A662-D9C447F1EA82}"/>
              </a:ext>
            </a:extLst>
          </p:cNvPr>
          <p:cNvPicPr>
            <a:picLocks noChangeAspect="1"/>
          </p:cNvPicPr>
          <p:nvPr/>
        </p:nvPicPr>
        <p:blipFill rotWithShape="1">
          <a:blip r:embed="rId3">
            <a:extLst>
              <a:ext uri="{28A0092B-C50C-407E-A947-70E740481C1C}">
                <a14:useLocalDpi xmlns:a14="http://schemas.microsoft.com/office/drawing/2010/main"/>
              </a:ext>
            </a:extLst>
          </a:blip>
          <a:srcRect l="12515" t="33428" r="12971" b="45086"/>
          <a:stretch/>
        </p:blipFill>
        <p:spPr>
          <a:xfrm>
            <a:off x="373486" y="5657996"/>
            <a:ext cx="3052256" cy="880099"/>
          </a:xfrm>
          <a:prstGeom prst="rect">
            <a:avLst/>
          </a:prstGeom>
        </p:spPr>
      </p:pic>
      <p:sp>
        <p:nvSpPr>
          <p:cNvPr id="14" name="Text Placeholder 13">
            <a:extLst>
              <a:ext uri="{FF2B5EF4-FFF2-40B4-BE49-F238E27FC236}">
                <a16:creationId xmlns:a16="http://schemas.microsoft.com/office/drawing/2014/main" id="{F469B45D-A8DB-234E-ABF3-A3A8E7EDAD9E}"/>
              </a:ext>
            </a:extLst>
          </p:cNvPr>
          <p:cNvSpPr>
            <a:spLocks noGrp="1"/>
          </p:cNvSpPr>
          <p:nvPr>
            <p:ph type="body" sz="quarter" idx="10" hasCustomPrompt="1"/>
          </p:nvPr>
        </p:nvSpPr>
        <p:spPr>
          <a:xfrm>
            <a:off x="605261" y="3153045"/>
            <a:ext cx="5122863" cy="752341"/>
          </a:xfrm>
        </p:spPr>
        <p:txBody>
          <a:bodyPr>
            <a:noAutofit/>
          </a:bodyPr>
          <a:lstStyle>
            <a:lvl1pPr marL="0" indent="0">
              <a:buNone/>
              <a:defRPr sz="4000" b="0" i="0">
                <a:solidFill>
                  <a:schemeClr val="accent6"/>
                </a:solidFill>
                <a:latin typeface="Avenir Light" panose="020B0402020203020204" pitchFamily="34" charset="77"/>
              </a:defRPr>
            </a:lvl1pPr>
          </a:lstStyle>
          <a:p>
            <a:pPr lvl="0"/>
            <a:r>
              <a:rPr lang="en-US" dirty="0"/>
              <a:t>DIVIDER SLIDE </a:t>
            </a:r>
          </a:p>
        </p:txBody>
      </p:sp>
      <p:pic>
        <p:nvPicPr>
          <p:cNvPr id="15" name="Picture 14" descr="Diagram, engineering drawing&#10;&#10;Description automatically generated">
            <a:extLst>
              <a:ext uri="{FF2B5EF4-FFF2-40B4-BE49-F238E27FC236}">
                <a16:creationId xmlns:a16="http://schemas.microsoft.com/office/drawing/2014/main" id="{AF52EF5C-4F52-044A-9A32-86FD889C82AF}"/>
              </a:ext>
            </a:extLst>
          </p:cNvPr>
          <p:cNvPicPr>
            <a:picLocks noChangeAspect="1"/>
          </p:cNvPicPr>
          <p:nvPr/>
        </p:nvPicPr>
        <p:blipFill rotWithShape="1">
          <a:blip r:embed="rId4">
            <a:alphaModFix/>
            <a:extLst>
              <a:ext uri="{28A0092B-C50C-407E-A947-70E740481C1C}">
                <a14:useLocalDpi xmlns:a14="http://schemas.microsoft.com/office/drawing/2010/main"/>
              </a:ext>
            </a:extLst>
          </a:blip>
          <a:srcRect/>
          <a:stretch/>
        </p:blipFill>
        <p:spPr>
          <a:xfrm rot="16200000">
            <a:off x="8444380" y="3107718"/>
            <a:ext cx="1934599" cy="5597965"/>
          </a:xfrm>
          <a:prstGeom prst="rect">
            <a:avLst/>
          </a:prstGeom>
        </p:spPr>
      </p:pic>
      <p:pic>
        <p:nvPicPr>
          <p:cNvPr id="8" name="Picture 7">
            <a:extLst>
              <a:ext uri="{FF2B5EF4-FFF2-40B4-BE49-F238E27FC236}">
                <a16:creationId xmlns:a16="http://schemas.microsoft.com/office/drawing/2014/main" id="{FC5DE01D-539F-481A-A9F6-7EA6AEDB927C}"/>
              </a:ext>
            </a:extLst>
          </p:cNvPr>
          <p:cNvPicPr>
            <a:picLocks noChangeAspect="1"/>
          </p:cNvPicPr>
          <p:nvPr userDrawn="1"/>
        </p:nvPicPr>
        <p:blipFill>
          <a:blip r:embed="rId2"/>
          <a:stretch>
            <a:fillRect/>
          </a:stretch>
        </p:blipFill>
        <p:spPr>
          <a:xfrm>
            <a:off x="0" y="2661"/>
            <a:ext cx="12192000" cy="6855339"/>
          </a:xfrm>
          <a:prstGeom prst="rect">
            <a:avLst/>
          </a:prstGeom>
        </p:spPr>
      </p:pic>
      <p:sp>
        <p:nvSpPr>
          <p:cNvPr id="12" name="Rectangle 11">
            <a:extLst>
              <a:ext uri="{FF2B5EF4-FFF2-40B4-BE49-F238E27FC236}">
                <a16:creationId xmlns:a16="http://schemas.microsoft.com/office/drawing/2014/main" id="{7A23EE79-7618-4820-896F-DDBE01A13206}"/>
              </a:ext>
            </a:extLst>
          </p:cNvPr>
          <p:cNvSpPr/>
          <p:nvPr userDrawn="1"/>
        </p:nvSpPr>
        <p:spPr>
          <a:xfrm>
            <a:off x="373224" y="1"/>
            <a:ext cx="11818776" cy="6874000"/>
          </a:xfrm>
          <a:prstGeom prst="rect">
            <a:avLst/>
          </a:prstGeom>
          <a:gradFill>
            <a:gsLst>
              <a:gs pos="0">
                <a:srgbClr val="F26E5F">
                  <a:alpha val="34000"/>
                </a:srgbClr>
              </a:gs>
              <a:gs pos="33000">
                <a:srgbClr val="59419A">
                  <a:alpha val="33000"/>
                </a:srgbClr>
              </a:gs>
              <a:gs pos="99000">
                <a:srgbClr val="59419A">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a:extLst>
              <a:ext uri="{FF2B5EF4-FFF2-40B4-BE49-F238E27FC236}">
                <a16:creationId xmlns:a16="http://schemas.microsoft.com/office/drawing/2014/main" id="{1E663BAE-D134-434A-99D0-7419EDF98C65}"/>
              </a:ext>
            </a:extLst>
          </p:cNvPr>
          <p:cNvCxnSpPr>
            <a:cxnSpLocks/>
          </p:cNvCxnSpPr>
          <p:nvPr userDrawn="1"/>
        </p:nvCxnSpPr>
        <p:spPr>
          <a:xfrm>
            <a:off x="717227" y="3980031"/>
            <a:ext cx="455591" cy="0"/>
          </a:xfrm>
          <a:prstGeom prst="line">
            <a:avLst/>
          </a:prstGeom>
          <a:ln w="2222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6" name="Picture 15" descr="Logo, company name&#10;&#10;Description automatically generated">
            <a:extLst>
              <a:ext uri="{FF2B5EF4-FFF2-40B4-BE49-F238E27FC236}">
                <a16:creationId xmlns:a16="http://schemas.microsoft.com/office/drawing/2014/main" id="{8B8286A0-0AB5-4B8F-89F4-78421C7CE949}"/>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12515" t="33428" r="12971" b="45086"/>
          <a:stretch/>
        </p:blipFill>
        <p:spPr>
          <a:xfrm>
            <a:off x="373486" y="5657996"/>
            <a:ext cx="3052256" cy="880099"/>
          </a:xfrm>
          <a:prstGeom prst="rect">
            <a:avLst/>
          </a:prstGeom>
        </p:spPr>
      </p:pic>
      <p:pic>
        <p:nvPicPr>
          <p:cNvPr id="17" name="Picture 16" descr="Diagram, engineering drawing&#10;&#10;Description automatically generated">
            <a:extLst>
              <a:ext uri="{FF2B5EF4-FFF2-40B4-BE49-F238E27FC236}">
                <a16:creationId xmlns:a16="http://schemas.microsoft.com/office/drawing/2014/main" id="{9E3D4F8C-499B-46DF-8C39-AE0C2E6B34FF}"/>
              </a:ext>
            </a:extLst>
          </p:cNvPr>
          <p:cNvPicPr>
            <a:picLocks noChangeAspect="1"/>
          </p:cNvPicPr>
          <p:nvPr userDrawn="1"/>
        </p:nvPicPr>
        <p:blipFill rotWithShape="1">
          <a:blip r:embed="rId4">
            <a:alphaModFix/>
            <a:extLst>
              <a:ext uri="{28A0092B-C50C-407E-A947-70E740481C1C}">
                <a14:useLocalDpi xmlns:a14="http://schemas.microsoft.com/office/drawing/2010/main"/>
              </a:ext>
            </a:extLst>
          </a:blip>
          <a:srcRect/>
          <a:stretch/>
        </p:blipFill>
        <p:spPr>
          <a:xfrm rot="16200000">
            <a:off x="8444380" y="3107718"/>
            <a:ext cx="1934599" cy="5597965"/>
          </a:xfrm>
          <a:prstGeom prst="rect">
            <a:avLst/>
          </a:prstGeom>
        </p:spPr>
      </p:pic>
    </p:spTree>
    <p:extLst>
      <p:ext uri="{BB962C8B-B14F-4D97-AF65-F5344CB8AC3E}">
        <p14:creationId xmlns:p14="http://schemas.microsoft.com/office/powerpoint/2010/main" val="19175831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DIVIDER SLIDE ALT">
    <p:spTree>
      <p:nvGrpSpPr>
        <p:cNvPr id="1" name=""/>
        <p:cNvGrpSpPr/>
        <p:nvPr/>
      </p:nvGrpSpPr>
      <p:grpSpPr>
        <a:xfrm>
          <a:off x="0" y="0"/>
          <a:ext cx="0" cy="0"/>
          <a:chOff x="0" y="0"/>
          <a:chExt cx="0" cy="0"/>
        </a:xfrm>
      </p:grpSpPr>
      <p:pic>
        <p:nvPicPr>
          <p:cNvPr id="4" name="Picture 3" descr="Diagram, engineering drawing&#10;&#10;Description automatically generated">
            <a:extLst>
              <a:ext uri="{FF2B5EF4-FFF2-40B4-BE49-F238E27FC236}">
                <a16:creationId xmlns:a16="http://schemas.microsoft.com/office/drawing/2014/main" id="{9743A730-BFD1-1A43-9009-8FCE2E602879}"/>
              </a:ext>
            </a:extLst>
          </p:cNvPr>
          <p:cNvPicPr>
            <a:picLocks noChangeAspect="1"/>
          </p:cNvPicPr>
          <p:nvPr/>
        </p:nvPicPr>
        <p:blipFill rotWithShape="1">
          <a:blip r:embed="rId2">
            <a:alphaModFix amt="70000"/>
          </a:blip>
          <a:srcRect l="-1" r="20274" b="17357"/>
          <a:stretch/>
        </p:blipFill>
        <p:spPr>
          <a:xfrm>
            <a:off x="6546628" y="1442252"/>
            <a:ext cx="5645372" cy="5415747"/>
          </a:xfrm>
          <a:prstGeom prst="rect">
            <a:avLst/>
          </a:prstGeom>
        </p:spPr>
      </p:pic>
      <p:sp>
        <p:nvSpPr>
          <p:cNvPr id="5" name="Rectangle 4">
            <a:extLst>
              <a:ext uri="{FF2B5EF4-FFF2-40B4-BE49-F238E27FC236}">
                <a16:creationId xmlns:a16="http://schemas.microsoft.com/office/drawing/2014/main" id="{BB616A5A-3A9B-BA4A-B830-03CCE8BC29D3}"/>
              </a:ext>
            </a:extLst>
          </p:cNvPr>
          <p:cNvSpPr/>
          <p:nvPr/>
        </p:nvSpPr>
        <p:spPr>
          <a:xfrm>
            <a:off x="0" y="5654214"/>
            <a:ext cx="12192000" cy="1223240"/>
          </a:xfrm>
          <a:prstGeom prst="rect">
            <a:avLst/>
          </a:prstGeom>
          <a:gradFill>
            <a:gsLst>
              <a:gs pos="0">
                <a:schemeClr val="accent5"/>
              </a:gs>
              <a:gs pos="60000">
                <a:schemeClr val="accent6"/>
              </a:gs>
              <a:gs pos="99000">
                <a:schemeClr val="accent1"/>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Diagram, engineering drawing&#10;&#10;Description automatically generated">
            <a:extLst>
              <a:ext uri="{FF2B5EF4-FFF2-40B4-BE49-F238E27FC236}">
                <a16:creationId xmlns:a16="http://schemas.microsoft.com/office/drawing/2014/main" id="{83C562F3-9D7A-F946-A1A2-EA7ED18352AE}"/>
              </a:ext>
            </a:extLst>
          </p:cNvPr>
          <p:cNvPicPr>
            <a:picLocks noChangeAspect="1"/>
          </p:cNvPicPr>
          <p:nvPr/>
        </p:nvPicPr>
        <p:blipFill rotWithShape="1">
          <a:blip r:embed="rId3">
            <a:alphaModFix amt="50000"/>
          </a:blip>
          <a:srcRect l="19782" t="71840"/>
          <a:stretch/>
        </p:blipFill>
        <p:spPr>
          <a:xfrm>
            <a:off x="0" y="-1"/>
            <a:ext cx="6730560" cy="2186623"/>
          </a:xfrm>
          <a:prstGeom prst="rect">
            <a:avLst/>
          </a:prstGeom>
        </p:spPr>
      </p:pic>
      <p:pic>
        <p:nvPicPr>
          <p:cNvPr id="9" name="Picture 8" descr="Logo, company name&#10;&#10;Description automatically generated">
            <a:extLst>
              <a:ext uri="{FF2B5EF4-FFF2-40B4-BE49-F238E27FC236}">
                <a16:creationId xmlns:a16="http://schemas.microsoft.com/office/drawing/2014/main" id="{747B0F03-0129-5440-AD70-3A29FBC1F108}"/>
              </a:ext>
            </a:extLst>
          </p:cNvPr>
          <p:cNvPicPr>
            <a:picLocks noChangeAspect="1"/>
          </p:cNvPicPr>
          <p:nvPr/>
        </p:nvPicPr>
        <p:blipFill rotWithShape="1">
          <a:blip r:embed="rId4"/>
          <a:srcRect l="14990" t="36695" r="14096" b="42378"/>
          <a:stretch/>
        </p:blipFill>
        <p:spPr>
          <a:xfrm>
            <a:off x="605261" y="5908280"/>
            <a:ext cx="2804667" cy="715108"/>
          </a:xfrm>
          <a:prstGeom prst="rect">
            <a:avLst/>
          </a:prstGeom>
        </p:spPr>
      </p:pic>
      <p:cxnSp>
        <p:nvCxnSpPr>
          <p:cNvPr id="11" name="Straight Connector 10">
            <a:extLst>
              <a:ext uri="{FF2B5EF4-FFF2-40B4-BE49-F238E27FC236}">
                <a16:creationId xmlns:a16="http://schemas.microsoft.com/office/drawing/2014/main" id="{EF870FCE-3AE6-3D4E-92DE-8B6AD17B6153}"/>
              </a:ext>
            </a:extLst>
          </p:cNvPr>
          <p:cNvCxnSpPr>
            <a:cxnSpLocks/>
          </p:cNvCxnSpPr>
          <p:nvPr/>
        </p:nvCxnSpPr>
        <p:spPr>
          <a:xfrm>
            <a:off x="717227" y="3980031"/>
            <a:ext cx="455591" cy="0"/>
          </a:xfrm>
          <a:prstGeom prst="line">
            <a:avLst/>
          </a:prstGeom>
          <a:ln w="222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ext Placeholder 13">
            <a:extLst>
              <a:ext uri="{FF2B5EF4-FFF2-40B4-BE49-F238E27FC236}">
                <a16:creationId xmlns:a16="http://schemas.microsoft.com/office/drawing/2014/main" id="{2983315B-232D-B445-A479-E8CE42EB4906}"/>
              </a:ext>
            </a:extLst>
          </p:cNvPr>
          <p:cNvSpPr>
            <a:spLocks noGrp="1"/>
          </p:cNvSpPr>
          <p:nvPr>
            <p:ph type="body" sz="quarter" idx="10" hasCustomPrompt="1"/>
          </p:nvPr>
        </p:nvSpPr>
        <p:spPr>
          <a:xfrm>
            <a:off x="605261" y="3153045"/>
            <a:ext cx="5122863" cy="752341"/>
          </a:xfrm>
        </p:spPr>
        <p:txBody>
          <a:bodyPr>
            <a:noAutofit/>
          </a:bodyPr>
          <a:lstStyle>
            <a:lvl1pPr marL="0" indent="0">
              <a:buNone/>
              <a:defRPr sz="4000" b="0" i="0">
                <a:solidFill>
                  <a:schemeClr val="accent6"/>
                </a:solidFill>
                <a:latin typeface="Avenir Light" panose="020B0402020203020204" pitchFamily="34" charset="77"/>
              </a:defRPr>
            </a:lvl1pPr>
          </a:lstStyle>
          <a:p>
            <a:pPr lvl="0"/>
            <a:r>
              <a:rPr lang="en-US" dirty="0"/>
              <a:t>DIVIDER SLIDE ALT </a:t>
            </a:r>
          </a:p>
        </p:txBody>
      </p:sp>
      <p:pic>
        <p:nvPicPr>
          <p:cNvPr id="10" name="Picture 9" descr="Diagram, engineering drawing&#10;&#10;Description automatically generated">
            <a:extLst>
              <a:ext uri="{FF2B5EF4-FFF2-40B4-BE49-F238E27FC236}">
                <a16:creationId xmlns:a16="http://schemas.microsoft.com/office/drawing/2014/main" id="{5F30A620-F5A7-4A32-BD4C-43D0610DBF92}"/>
              </a:ext>
            </a:extLst>
          </p:cNvPr>
          <p:cNvPicPr>
            <a:picLocks noChangeAspect="1"/>
          </p:cNvPicPr>
          <p:nvPr userDrawn="1"/>
        </p:nvPicPr>
        <p:blipFill rotWithShape="1">
          <a:blip r:embed="rId2">
            <a:alphaModFix amt="70000"/>
          </a:blip>
          <a:srcRect l="-1" r="20274" b="17357"/>
          <a:stretch/>
        </p:blipFill>
        <p:spPr>
          <a:xfrm>
            <a:off x="6546628" y="1442252"/>
            <a:ext cx="5645372" cy="5415747"/>
          </a:xfrm>
          <a:prstGeom prst="rect">
            <a:avLst/>
          </a:prstGeom>
        </p:spPr>
      </p:pic>
      <p:sp>
        <p:nvSpPr>
          <p:cNvPr id="13" name="Rectangle 12">
            <a:extLst>
              <a:ext uri="{FF2B5EF4-FFF2-40B4-BE49-F238E27FC236}">
                <a16:creationId xmlns:a16="http://schemas.microsoft.com/office/drawing/2014/main" id="{7702ACC8-D4AC-46F0-9205-4CF72D5D94A3}"/>
              </a:ext>
            </a:extLst>
          </p:cNvPr>
          <p:cNvSpPr/>
          <p:nvPr userDrawn="1"/>
        </p:nvSpPr>
        <p:spPr>
          <a:xfrm>
            <a:off x="0" y="5654214"/>
            <a:ext cx="12192000" cy="1223240"/>
          </a:xfrm>
          <a:prstGeom prst="rect">
            <a:avLst/>
          </a:prstGeom>
          <a:gradFill>
            <a:gsLst>
              <a:gs pos="0">
                <a:schemeClr val="accent5"/>
              </a:gs>
              <a:gs pos="60000">
                <a:schemeClr val="accent6"/>
              </a:gs>
              <a:gs pos="99000">
                <a:schemeClr val="accent1"/>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Diagram, engineering drawing&#10;&#10;Description automatically generated">
            <a:extLst>
              <a:ext uri="{FF2B5EF4-FFF2-40B4-BE49-F238E27FC236}">
                <a16:creationId xmlns:a16="http://schemas.microsoft.com/office/drawing/2014/main" id="{838DAA77-F4D0-43E7-B463-861AF6CDE73C}"/>
              </a:ext>
            </a:extLst>
          </p:cNvPr>
          <p:cNvPicPr>
            <a:picLocks noChangeAspect="1"/>
          </p:cNvPicPr>
          <p:nvPr userDrawn="1"/>
        </p:nvPicPr>
        <p:blipFill rotWithShape="1">
          <a:blip r:embed="rId3">
            <a:alphaModFix amt="50000"/>
          </a:blip>
          <a:srcRect l="19782" t="71840"/>
          <a:stretch/>
        </p:blipFill>
        <p:spPr>
          <a:xfrm>
            <a:off x="0" y="-1"/>
            <a:ext cx="6730560" cy="2186623"/>
          </a:xfrm>
          <a:prstGeom prst="rect">
            <a:avLst/>
          </a:prstGeom>
        </p:spPr>
      </p:pic>
      <p:pic>
        <p:nvPicPr>
          <p:cNvPr id="15" name="Picture 14" descr="Logo, company name&#10;&#10;Description automatically generated">
            <a:extLst>
              <a:ext uri="{FF2B5EF4-FFF2-40B4-BE49-F238E27FC236}">
                <a16:creationId xmlns:a16="http://schemas.microsoft.com/office/drawing/2014/main" id="{87EF7D7E-ADCA-4368-9141-19AEA6600BF2}"/>
              </a:ext>
            </a:extLst>
          </p:cNvPr>
          <p:cNvPicPr>
            <a:picLocks noChangeAspect="1"/>
          </p:cNvPicPr>
          <p:nvPr userDrawn="1"/>
        </p:nvPicPr>
        <p:blipFill rotWithShape="1">
          <a:blip r:embed="rId4"/>
          <a:srcRect l="14990" t="36695" r="14096" b="42378"/>
          <a:stretch/>
        </p:blipFill>
        <p:spPr>
          <a:xfrm>
            <a:off x="605261" y="5908280"/>
            <a:ext cx="2804667" cy="715108"/>
          </a:xfrm>
          <a:prstGeom prst="rect">
            <a:avLst/>
          </a:prstGeom>
        </p:spPr>
      </p:pic>
      <p:cxnSp>
        <p:nvCxnSpPr>
          <p:cNvPr id="16" name="Straight Connector 15">
            <a:extLst>
              <a:ext uri="{FF2B5EF4-FFF2-40B4-BE49-F238E27FC236}">
                <a16:creationId xmlns:a16="http://schemas.microsoft.com/office/drawing/2014/main" id="{12F19233-81A7-4FC8-948F-87FE3EF375D7}"/>
              </a:ext>
            </a:extLst>
          </p:cNvPr>
          <p:cNvCxnSpPr>
            <a:cxnSpLocks/>
          </p:cNvCxnSpPr>
          <p:nvPr userDrawn="1"/>
        </p:nvCxnSpPr>
        <p:spPr>
          <a:xfrm>
            <a:off x="717227" y="3980031"/>
            <a:ext cx="455591" cy="0"/>
          </a:xfrm>
          <a:prstGeom prst="line">
            <a:avLst/>
          </a:prstGeom>
          <a:ln w="2222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74093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BLANK_NO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AF6D6-3F06-8745-96DC-ED5D32B71DAB}"/>
              </a:ext>
            </a:extLst>
          </p:cNvPr>
          <p:cNvSpPr>
            <a:spLocks noGrp="1"/>
          </p:cNvSpPr>
          <p:nvPr>
            <p:ph type="title"/>
          </p:nvPr>
        </p:nvSpPr>
        <p:spPr/>
        <p:txBody>
          <a:bodyPr/>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9A09EBB7-C8B8-D64B-9D9C-BC07E46D03C6}"/>
              </a:ext>
            </a:extLst>
          </p:cNvPr>
          <p:cNvSpPr>
            <a:spLocks noGrp="1"/>
          </p:cNvSpPr>
          <p:nvPr>
            <p:ph type="sldNum" sz="quarter" idx="12"/>
          </p:nvPr>
        </p:nvSpPr>
        <p:spPr/>
        <p:txBody>
          <a:bodyPr/>
          <a:lstStyle/>
          <a:p>
            <a:fld id="{8AA50D94-AEAF-1646-AAFD-5FB90EDDBAF5}" type="slidenum">
              <a:rPr lang="en-US" smtClean="0"/>
              <a:t>‹#›</a:t>
            </a:fld>
            <a:endParaRPr lang="en-US" dirty="0"/>
          </a:p>
        </p:txBody>
      </p:sp>
      <p:sp>
        <p:nvSpPr>
          <p:cNvPr id="3" name="Rectangle 2">
            <a:extLst>
              <a:ext uri="{FF2B5EF4-FFF2-40B4-BE49-F238E27FC236}">
                <a16:creationId xmlns:a16="http://schemas.microsoft.com/office/drawing/2014/main" id="{1C241474-8EAD-C24E-A824-9D4F6E4C1E50}"/>
              </a:ext>
            </a:extLst>
          </p:cNvPr>
          <p:cNvSpPr/>
          <p:nvPr/>
        </p:nvSpPr>
        <p:spPr>
          <a:xfrm>
            <a:off x="9461241" y="5635690"/>
            <a:ext cx="2730759" cy="12223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074ACC1E-96EF-4343-B9E2-7B606BA8E35C}"/>
              </a:ext>
            </a:extLst>
          </p:cNvPr>
          <p:cNvSpPr/>
          <p:nvPr userDrawn="1"/>
        </p:nvSpPr>
        <p:spPr>
          <a:xfrm>
            <a:off x="9461241" y="5635690"/>
            <a:ext cx="2730759" cy="12223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Logo, company name&#10;&#10;Description automatically generated">
            <a:extLst>
              <a:ext uri="{FF2B5EF4-FFF2-40B4-BE49-F238E27FC236}">
                <a16:creationId xmlns:a16="http://schemas.microsoft.com/office/drawing/2014/main" id="{3BF394BC-8BAC-4838-B79E-396DD20B5118}"/>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2515" t="33428" r="12971" b="45086"/>
          <a:stretch/>
        </p:blipFill>
        <p:spPr>
          <a:xfrm>
            <a:off x="9810586" y="6150629"/>
            <a:ext cx="1899316" cy="547656"/>
          </a:xfrm>
          <a:prstGeom prst="rect">
            <a:avLst/>
          </a:prstGeom>
        </p:spPr>
      </p:pic>
    </p:spTree>
    <p:extLst>
      <p:ext uri="{BB962C8B-B14F-4D97-AF65-F5344CB8AC3E}">
        <p14:creationId xmlns:p14="http://schemas.microsoft.com/office/powerpoint/2010/main" val="32824587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AF6D6-3F06-8745-96DC-ED5D32B71DAB}"/>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9A09EBB7-C8B8-D64B-9D9C-BC07E46D03C6}"/>
              </a:ext>
            </a:extLst>
          </p:cNvPr>
          <p:cNvSpPr>
            <a:spLocks noGrp="1"/>
          </p:cNvSpPr>
          <p:nvPr>
            <p:ph type="sldNum" sz="quarter" idx="12"/>
          </p:nvPr>
        </p:nvSpPr>
        <p:spPr/>
        <p:txBody>
          <a:bodyPr/>
          <a:lstStyle/>
          <a:p>
            <a:fld id="{8AA50D94-AEAF-1646-AAFD-5FB90EDDBAF5}" type="slidenum">
              <a:rPr lang="en-US" smtClean="0"/>
              <a:pPr/>
              <a:t>‹#›</a:t>
            </a:fld>
            <a:endParaRPr lang="en-US" dirty="0"/>
          </a:p>
        </p:txBody>
      </p:sp>
    </p:spTree>
    <p:extLst>
      <p:ext uri="{BB962C8B-B14F-4D97-AF65-F5344CB8AC3E}">
        <p14:creationId xmlns:p14="http://schemas.microsoft.com/office/powerpoint/2010/main" val="24726351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ONE COLUMN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4DA8A-357E-414E-9879-C54520D5D63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2FFE4EE-7FC0-8449-B4F1-BD32D409503C}"/>
              </a:ext>
            </a:extLst>
          </p:cNvPr>
          <p:cNvSpPr>
            <a:spLocks noGrp="1"/>
          </p:cNvSpPr>
          <p:nvPr>
            <p:ph idx="1"/>
          </p:nvPr>
        </p:nvSpPr>
        <p:spPr>
          <a:xfrm>
            <a:off x="725234" y="1740051"/>
            <a:ext cx="10515600" cy="4351338"/>
          </a:xfrm>
        </p:spPr>
        <p:txBody>
          <a:bodyPr/>
          <a:lstStyle>
            <a:lvl1pPr>
              <a:defRPr b="0" i="0">
                <a:solidFill>
                  <a:schemeClr val="tx1"/>
                </a:solidFill>
                <a:latin typeface="Avenir" panose="02000503020000020003" pitchFamily="2" charset="0"/>
              </a:defRPr>
            </a:lvl1pPr>
            <a:lvl2pPr>
              <a:defRPr b="0" i="0">
                <a:solidFill>
                  <a:schemeClr val="tx1"/>
                </a:solidFill>
                <a:latin typeface="Avenir" panose="02000503020000020003" pitchFamily="2" charset="0"/>
              </a:defRPr>
            </a:lvl2pPr>
            <a:lvl3pPr>
              <a:defRPr b="0" i="0">
                <a:solidFill>
                  <a:schemeClr val="tx1"/>
                </a:solidFill>
                <a:latin typeface="Avenir" panose="02000503020000020003" pitchFamily="2" charset="0"/>
              </a:defRPr>
            </a:lvl3pPr>
            <a:lvl4pPr>
              <a:defRPr b="0" i="0">
                <a:solidFill>
                  <a:schemeClr val="tx1"/>
                </a:solidFill>
                <a:latin typeface="Avenir" panose="02000503020000020003" pitchFamily="2" charset="0"/>
              </a:defRPr>
            </a:lvl4pPr>
            <a:lvl5pPr>
              <a:defRPr b="0" i="0">
                <a:solidFill>
                  <a:schemeClr val="tx1"/>
                </a:solidFill>
                <a:latin typeface="Avenir" panose="02000503020000020003"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6387D9EC-4D19-8445-833A-1A9D1ADA8467}"/>
              </a:ext>
            </a:extLst>
          </p:cNvPr>
          <p:cNvSpPr>
            <a:spLocks noGrp="1"/>
          </p:cNvSpPr>
          <p:nvPr>
            <p:ph type="sldNum" sz="quarter" idx="12"/>
          </p:nvPr>
        </p:nvSpPr>
        <p:spPr/>
        <p:txBody>
          <a:bodyPr/>
          <a:lstStyle/>
          <a:p>
            <a:fld id="{8AA50D94-AEAF-1646-AAFD-5FB90EDDBAF5}" type="slidenum">
              <a:rPr lang="en-US" smtClean="0"/>
              <a:t>‹#›</a:t>
            </a:fld>
            <a:endParaRPr lang="en-US" dirty="0"/>
          </a:p>
        </p:txBody>
      </p:sp>
      <p:sp>
        <p:nvSpPr>
          <p:cNvPr id="7" name="Text Placeholder 6">
            <a:extLst>
              <a:ext uri="{FF2B5EF4-FFF2-40B4-BE49-F238E27FC236}">
                <a16:creationId xmlns:a16="http://schemas.microsoft.com/office/drawing/2014/main" id="{B807D32B-7FD0-DA4C-A3C2-6493B4E3D8D7}"/>
              </a:ext>
            </a:extLst>
          </p:cNvPr>
          <p:cNvSpPr>
            <a:spLocks noGrp="1"/>
          </p:cNvSpPr>
          <p:nvPr>
            <p:ph type="body" sz="quarter" idx="13" hasCustomPrompt="1"/>
          </p:nvPr>
        </p:nvSpPr>
        <p:spPr>
          <a:xfrm>
            <a:off x="725488" y="1087080"/>
            <a:ext cx="10515346" cy="536445"/>
          </a:xfrm>
        </p:spPr>
        <p:txBody>
          <a:bodyPr anchor="ctr">
            <a:normAutofit/>
          </a:bodyPr>
          <a:lstStyle>
            <a:lvl1pPr marL="0" indent="0">
              <a:buNone/>
              <a:defRPr sz="2200">
                <a:solidFill>
                  <a:srgbClr val="442267"/>
                </a:solidFill>
              </a:defRPr>
            </a:lvl1pPr>
          </a:lstStyle>
          <a:p>
            <a:pPr lvl="0"/>
            <a:r>
              <a:rPr lang="en-US" dirty="0"/>
              <a:t>Page Subheadline</a:t>
            </a:r>
          </a:p>
        </p:txBody>
      </p:sp>
    </p:spTree>
    <p:extLst>
      <p:ext uri="{BB962C8B-B14F-4D97-AF65-F5344CB8AC3E}">
        <p14:creationId xmlns:p14="http://schemas.microsoft.com/office/powerpoint/2010/main" val="7287282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A69195-90C1-FC48-860A-ED07DA539184}"/>
              </a:ext>
            </a:extLst>
          </p:cNvPr>
          <p:cNvSpPr>
            <a:spLocks noGrp="1"/>
          </p:cNvSpPr>
          <p:nvPr>
            <p:ph sz="half" idx="1"/>
          </p:nvPr>
        </p:nvSpPr>
        <p:spPr>
          <a:xfrm>
            <a:off x="725234" y="1806964"/>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9E4A8F4-9552-2A4B-A0EB-160C9A629B90}"/>
              </a:ext>
            </a:extLst>
          </p:cNvPr>
          <p:cNvSpPr>
            <a:spLocks noGrp="1"/>
          </p:cNvSpPr>
          <p:nvPr>
            <p:ph sz="half" idx="2"/>
          </p:nvPr>
        </p:nvSpPr>
        <p:spPr>
          <a:xfrm>
            <a:off x="6172200" y="1806964"/>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F7117DF8-6DCB-3447-9A98-23107B272869}"/>
              </a:ext>
            </a:extLst>
          </p:cNvPr>
          <p:cNvSpPr>
            <a:spLocks noGrp="1"/>
          </p:cNvSpPr>
          <p:nvPr>
            <p:ph type="sldNum" sz="quarter" idx="12"/>
          </p:nvPr>
        </p:nvSpPr>
        <p:spPr/>
        <p:txBody>
          <a:bodyPr/>
          <a:lstStyle/>
          <a:p>
            <a:fld id="{8AA50D94-AEAF-1646-AAFD-5FB90EDDBAF5}" type="slidenum">
              <a:rPr lang="en-US" smtClean="0"/>
              <a:t>‹#›</a:t>
            </a:fld>
            <a:endParaRPr lang="en-US" dirty="0"/>
          </a:p>
        </p:txBody>
      </p:sp>
      <p:sp>
        <p:nvSpPr>
          <p:cNvPr id="8" name="Text Placeholder 6">
            <a:extLst>
              <a:ext uri="{FF2B5EF4-FFF2-40B4-BE49-F238E27FC236}">
                <a16:creationId xmlns:a16="http://schemas.microsoft.com/office/drawing/2014/main" id="{7905BCDB-EF37-8142-968F-DC2F7B76B41A}"/>
              </a:ext>
            </a:extLst>
          </p:cNvPr>
          <p:cNvSpPr>
            <a:spLocks noGrp="1"/>
          </p:cNvSpPr>
          <p:nvPr>
            <p:ph type="body" sz="quarter" idx="13" hasCustomPrompt="1"/>
          </p:nvPr>
        </p:nvSpPr>
        <p:spPr>
          <a:xfrm>
            <a:off x="725488" y="1087080"/>
            <a:ext cx="10628312" cy="536445"/>
          </a:xfrm>
        </p:spPr>
        <p:txBody>
          <a:bodyPr anchor="ctr">
            <a:normAutofit/>
          </a:bodyPr>
          <a:lstStyle>
            <a:lvl1pPr marL="0" indent="0">
              <a:buNone/>
              <a:defRPr sz="2200">
                <a:solidFill>
                  <a:srgbClr val="442267"/>
                </a:solidFill>
              </a:defRPr>
            </a:lvl1pPr>
          </a:lstStyle>
          <a:p>
            <a:pPr lvl="0"/>
            <a:r>
              <a:rPr lang="en-US" dirty="0"/>
              <a:t>Page Subheadline</a:t>
            </a:r>
          </a:p>
        </p:txBody>
      </p:sp>
      <p:sp>
        <p:nvSpPr>
          <p:cNvPr id="9" name="Title 1">
            <a:extLst>
              <a:ext uri="{FF2B5EF4-FFF2-40B4-BE49-F238E27FC236}">
                <a16:creationId xmlns:a16="http://schemas.microsoft.com/office/drawing/2014/main" id="{E408E34B-032C-5041-AA78-DBDAF6C875F4}"/>
              </a:ext>
            </a:extLst>
          </p:cNvPr>
          <p:cNvSpPr>
            <a:spLocks noGrp="1"/>
          </p:cNvSpPr>
          <p:nvPr>
            <p:ph type="title"/>
          </p:nvPr>
        </p:nvSpPr>
        <p:spPr>
          <a:xfrm>
            <a:off x="725234" y="159716"/>
            <a:ext cx="10515600" cy="837804"/>
          </a:xfrm>
        </p:spPr>
        <p:txBody>
          <a:bodyPr/>
          <a:lstStyle/>
          <a:p>
            <a:r>
              <a:rPr lang="en-US"/>
              <a:t>Click to edit Master title style</a:t>
            </a:r>
            <a:endParaRPr lang="en-US" dirty="0"/>
          </a:p>
        </p:txBody>
      </p:sp>
    </p:spTree>
    <p:extLst>
      <p:ext uri="{BB962C8B-B14F-4D97-AF65-F5344CB8AC3E}">
        <p14:creationId xmlns:p14="http://schemas.microsoft.com/office/powerpoint/2010/main" val="33567199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ontent with Bottom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8F45E-F844-F94D-A16E-E9BB5DE31BE9}"/>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A491E4F9-F28A-0C4E-9198-30F1379A82CF}"/>
              </a:ext>
            </a:extLst>
          </p:cNvPr>
          <p:cNvSpPr>
            <a:spLocks noGrp="1"/>
          </p:cNvSpPr>
          <p:nvPr>
            <p:ph type="sldNum" sz="quarter" idx="12"/>
          </p:nvPr>
        </p:nvSpPr>
        <p:spPr/>
        <p:txBody>
          <a:bodyPr/>
          <a:lstStyle/>
          <a:p>
            <a:fld id="{8AA50D94-AEAF-1646-AAFD-5FB90EDDBAF5}" type="slidenum">
              <a:rPr lang="en-US" smtClean="0"/>
              <a:t>‹#›</a:t>
            </a:fld>
            <a:endParaRPr lang="en-US" dirty="0"/>
          </a:p>
        </p:txBody>
      </p:sp>
      <p:sp>
        <p:nvSpPr>
          <p:cNvPr id="7" name="Text Placeholder 6">
            <a:extLst>
              <a:ext uri="{FF2B5EF4-FFF2-40B4-BE49-F238E27FC236}">
                <a16:creationId xmlns:a16="http://schemas.microsoft.com/office/drawing/2014/main" id="{01510E8A-6CAB-3C4C-9473-7C612AD615B8}"/>
              </a:ext>
            </a:extLst>
          </p:cNvPr>
          <p:cNvSpPr>
            <a:spLocks noGrp="1"/>
          </p:cNvSpPr>
          <p:nvPr>
            <p:ph type="body" sz="quarter" idx="13" hasCustomPrompt="1"/>
          </p:nvPr>
        </p:nvSpPr>
        <p:spPr>
          <a:xfrm>
            <a:off x="725488" y="1087080"/>
            <a:ext cx="10628312" cy="536445"/>
          </a:xfrm>
        </p:spPr>
        <p:txBody>
          <a:bodyPr anchor="ctr">
            <a:normAutofit/>
          </a:bodyPr>
          <a:lstStyle>
            <a:lvl1pPr marL="0" indent="0">
              <a:buNone/>
              <a:defRPr sz="2200">
                <a:solidFill>
                  <a:srgbClr val="442267"/>
                </a:solidFill>
              </a:defRPr>
            </a:lvl1pPr>
          </a:lstStyle>
          <a:p>
            <a:pPr lvl="0"/>
            <a:r>
              <a:rPr lang="en-US" dirty="0"/>
              <a:t>Page Subheadline</a:t>
            </a:r>
          </a:p>
        </p:txBody>
      </p:sp>
      <p:sp>
        <p:nvSpPr>
          <p:cNvPr id="8" name="Content Placeholder 2">
            <a:extLst>
              <a:ext uri="{FF2B5EF4-FFF2-40B4-BE49-F238E27FC236}">
                <a16:creationId xmlns:a16="http://schemas.microsoft.com/office/drawing/2014/main" id="{8134FA55-354D-3746-8073-1635576A3271}"/>
              </a:ext>
            </a:extLst>
          </p:cNvPr>
          <p:cNvSpPr>
            <a:spLocks noGrp="1"/>
          </p:cNvSpPr>
          <p:nvPr>
            <p:ph idx="1"/>
          </p:nvPr>
        </p:nvSpPr>
        <p:spPr>
          <a:xfrm>
            <a:off x="725234" y="1906386"/>
            <a:ext cx="10628312" cy="2311052"/>
          </a:xfrm>
        </p:spPr>
        <p:txBody>
          <a:bodyPr/>
          <a:lstStyle>
            <a:lvl1pPr>
              <a:defRPr>
                <a:solidFill>
                  <a:schemeClr val="tx1"/>
                </a:solidFill>
              </a:defRPr>
            </a:lvl1pPr>
            <a:lvl2pPr>
              <a:defRPr>
                <a:solidFill>
                  <a:schemeClr val="tx1"/>
                </a:solidFill>
              </a:defRPr>
            </a:lvl2pPr>
            <a:lvl3pPr>
              <a:defRPr>
                <a:solidFill>
                  <a:schemeClr val="tx1"/>
                </a:solidFill>
              </a:defRPr>
            </a:lvl3pPr>
          </a:lstStyle>
          <a:p>
            <a:pPr lvl="0"/>
            <a:r>
              <a:rPr lang="en-US"/>
              <a:t>Click to edit Master text styles</a:t>
            </a:r>
          </a:p>
          <a:p>
            <a:pPr lvl="1"/>
            <a:r>
              <a:rPr lang="en-US"/>
              <a:t>Second level</a:t>
            </a:r>
          </a:p>
          <a:p>
            <a:pPr lvl="2"/>
            <a:r>
              <a:rPr lang="en-US"/>
              <a:t>Third level</a:t>
            </a:r>
          </a:p>
        </p:txBody>
      </p:sp>
      <p:pic>
        <p:nvPicPr>
          <p:cNvPr id="9" name="Picture 8">
            <a:extLst>
              <a:ext uri="{FF2B5EF4-FFF2-40B4-BE49-F238E27FC236}">
                <a16:creationId xmlns:a16="http://schemas.microsoft.com/office/drawing/2014/main" id="{22ACB866-C9E9-D244-B932-5DFE8151305D}"/>
              </a:ext>
            </a:extLst>
          </p:cNvPr>
          <p:cNvPicPr>
            <a:picLocks noChangeAspect="1"/>
          </p:cNvPicPr>
          <p:nvPr/>
        </p:nvPicPr>
        <p:blipFill rotWithShape="1">
          <a:blip r:embed="rId2">
            <a:extLst>
              <a:ext uri="{28A0092B-C50C-407E-A947-70E740481C1C}">
                <a14:useLocalDpi xmlns:a14="http://schemas.microsoft.com/office/drawing/2010/main"/>
              </a:ext>
            </a:extLst>
          </a:blip>
          <a:srcRect t="-1"/>
          <a:stretch/>
        </p:blipFill>
        <p:spPr>
          <a:xfrm>
            <a:off x="725234" y="4574068"/>
            <a:ext cx="10628312" cy="1453508"/>
          </a:xfrm>
          <a:prstGeom prst="roundRect">
            <a:avLst/>
          </a:prstGeom>
          <a:effectLst>
            <a:outerShdw blurRad="50800" dist="12700" dir="2700000" algn="tl" rotWithShape="0">
              <a:prstClr val="black">
                <a:alpha val="40000"/>
              </a:prstClr>
            </a:outerShdw>
          </a:effectLst>
        </p:spPr>
      </p:pic>
      <p:sp>
        <p:nvSpPr>
          <p:cNvPr id="11" name="Text Placeholder 10">
            <a:extLst>
              <a:ext uri="{FF2B5EF4-FFF2-40B4-BE49-F238E27FC236}">
                <a16:creationId xmlns:a16="http://schemas.microsoft.com/office/drawing/2014/main" id="{B0FB390E-1AE5-7849-A66B-35187B88D77B}"/>
              </a:ext>
            </a:extLst>
          </p:cNvPr>
          <p:cNvSpPr>
            <a:spLocks noGrp="1"/>
          </p:cNvSpPr>
          <p:nvPr>
            <p:ph type="body" sz="quarter" idx="14" hasCustomPrompt="1"/>
          </p:nvPr>
        </p:nvSpPr>
        <p:spPr>
          <a:xfrm>
            <a:off x="1171241" y="4794667"/>
            <a:ext cx="9623586" cy="1012309"/>
          </a:xfrm>
        </p:spPr>
        <p:txBody>
          <a:bodyPr>
            <a:normAutofit/>
          </a:bodyPr>
          <a:lstStyle>
            <a:lvl1pPr marL="285750" marR="0" indent="-28575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Char char="•"/>
              <a:tabLst/>
              <a:defRPr sz="1600" b="1" i="0">
                <a:solidFill>
                  <a:schemeClr val="bg1"/>
                </a:solidFill>
                <a:latin typeface="Avenir" panose="02000503020000020003" pitchFamily="2" charset="0"/>
              </a:defRPr>
            </a:lvl1pPr>
          </a:lstStyle>
          <a:p>
            <a:pPr lvl="0"/>
            <a:r>
              <a:rPr lang="en-US" dirty="0"/>
              <a:t>Lorem ipsum dolor sit amet, consectetuer adipiscing elit. </a:t>
            </a:r>
          </a:p>
          <a:p>
            <a:pPr marL="285750" marR="0" lvl="0" indent="-28575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Char char="•"/>
              <a:tabLst/>
              <a:defRPr/>
            </a:pPr>
            <a:r>
              <a:rPr lang="en-US" dirty="0"/>
              <a:t>Lorem ipsum dolor sit amet, </a:t>
            </a:r>
            <a:r>
              <a:rPr lang="en-US" dirty="0" err="1"/>
              <a:t>consectetuer</a:t>
            </a:r>
            <a:r>
              <a:rPr lang="en-US" dirty="0"/>
              <a:t> adipiscing elit. </a:t>
            </a:r>
          </a:p>
          <a:p>
            <a:pPr marL="285750" marR="0" lvl="0" indent="-28575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Char char="•"/>
              <a:tabLst/>
              <a:defRPr/>
            </a:pPr>
            <a:r>
              <a:rPr lang="en-US" dirty="0"/>
              <a:t>Lorem ipsum dolor sit amet, </a:t>
            </a:r>
            <a:r>
              <a:rPr lang="en-US" dirty="0" err="1"/>
              <a:t>consectetuer</a:t>
            </a:r>
            <a:r>
              <a:rPr lang="en-US" dirty="0"/>
              <a:t> adipiscing elit. </a:t>
            </a:r>
          </a:p>
          <a:p>
            <a:pPr lvl="0"/>
            <a:endParaRPr lang="en-US" dirty="0"/>
          </a:p>
        </p:txBody>
      </p:sp>
      <p:pic>
        <p:nvPicPr>
          <p:cNvPr id="10" name="Picture 9">
            <a:extLst>
              <a:ext uri="{FF2B5EF4-FFF2-40B4-BE49-F238E27FC236}">
                <a16:creationId xmlns:a16="http://schemas.microsoft.com/office/drawing/2014/main" id="{8AB5773E-6593-4A0F-B100-3A9F838CB0B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
          <a:stretch/>
        </p:blipFill>
        <p:spPr>
          <a:xfrm>
            <a:off x="725234" y="4574068"/>
            <a:ext cx="10628312" cy="1453508"/>
          </a:xfrm>
          <a:prstGeom prst="roundRect">
            <a:avLst/>
          </a:prstGeom>
          <a:effectLst>
            <a:outerShdw blurRad="50800" dist="12700" dir="2700000" algn="tl" rotWithShape="0">
              <a:prstClr val="black">
                <a:alpha val="40000"/>
              </a:prstClr>
            </a:outerShdw>
          </a:effectLst>
        </p:spPr>
      </p:pic>
    </p:spTree>
    <p:extLst>
      <p:ext uri="{BB962C8B-B14F-4D97-AF65-F5344CB8AC3E}">
        <p14:creationId xmlns:p14="http://schemas.microsoft.com/office/powerpoint/2010/main" val="1963250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BLANK_NO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AF6D6-3F06-8745-96DC-ED5D32B71DAB}"/>
              </a:ext>
            </a:extLst>
          </p:cNvPr>
          <p:cNvSpPr>
            <a:spLocks noGrp="1"/>
          </p:cNvSpPr>
          <p:nvPr>
            <p:ph type="title"/>
          </p:nvPr>
        </p:nvSpPr>
        <p:spPr/>
        <p:txBody>
          <a:bodyPr/>
          <a:lstStyle/>
          <a:p>
            <a:r>
              <a:rPr lang="en-US" dirty="0"/>
              <a:t>Click to edit Master title style</a:t>
            </a:r>
          </a:p>
        </p:txBody>
      </p:sp>
      <p:sp>
        <p:nvSpPr>
          <p:cNvPr id="5" name="Slide Number Placeholder 4">
            <a:extLst>
              <a:ext uri="{FF2B5EF4-FFF2-40B4-BE49-F238E27FC236}">
                <a16:creationId xmlns:a16="http://schemas.microsoft.com/office/drawing/2014/main" id="{9A09EBB7-C8B8-D64B-9D9C-BC07E46D03C6}"/>
              </a:ext>
            </a:extLst>
          </p:cNvPr>
          <p:cNvSpPr>
            <a:spLocks noGrp="1"/>
          </p:cNvSpPr>
          <p:nvPr>
            <p:ph type="sldNum" sz="quarter" idx="12"/>
          </p:nvPr>
        </p:nvSpPr>
        <p:spPr/>
        <p:txBody>
          <a:bodyPr/>
          <a:lstStyle/>
          <a:p>
            <a:fld id="{8AA50D94-AEAF-1646-AAFD-5FB90EDDBAF5}" type="slidenum">
              <a:rPr lang="en-US" smtClean="0"/>
              <a:t>‹#›</a:t>
            </a:fld>
            <a:endParaRPr lang="en-US"/>
          </a:p>
        </p:txBody>
      </p:sp>
      <p:sp>
        <p:nvSpPr>
          <p:cNvPr id="3" name="Rectangle 2">
            <a:extLst>
              <a:ext uri="{FF2B5EF4-FFF2-40B4-BE49-F238E27FC236}">
                <a16:creationId xmlns:a16="http://schemas.microsoft.com/office/drawing/2014/main" id="{1C241474-8EAD-C24E-A824-9D4F6E4C1E50}"/>
              </a:ext>
            </a:extLst>
          </p:cNvPr>
          <p:cNvSpPr/>
          <p:nvPr userDrawn="1"/>
        </p:nvSpPr>
        <p:spPr>
          <a:xfrm>
            <a:off x="9461241" y="5635690"/>
            <a:ext cx="2730759" cy="12223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93510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wo Columns with Bottom Callou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491E4F9-F28A-0C4E-9198-30F1379A82CF}"/>
              </a:ext>
            </a:extLst>
          </p:cNvPr>
          <p:cNvSpPr>
            <a:spLocks noGrp="1"/>
          </p:cNvSpPr>
          <p:nvPr>
            <p:ph type="sldNum" sz="quarter" idx="12"/>
          </p:nvPr>
        </p:nvSpPr>
        <p:spPr/>
        <p:txBody>
          <a:bodyPr/>
          <a:lstStyle/>
          <a:p>
            <a:fld id="{8AA50D94-AEAF-1646-AAFD-5FB90EDDBAF5}" type="slidenum">
              <a:rPr lang="en-US" smtClean="0"/>
              <a:t>‹#›</a:t>
            </a:fld>
            <a:endParaRPr lang="en-US" dirty="0"/>
          </a:p>
        </p:txBody>
      </p:sp>
      <p:sp>
        <p:nvSpPr>
          <p:cNvPr id="7" name="Text Placeholder 6">
            <a:extLst>
              <a:ext uri="{FF2B5EF4-FFF2-40B4-BE49-F238E27FC236}">
                <a16:creationId xmlns:a16="http://schemas.microsoft.com/office/drawing/2014/main" id="{01510E8A-6CAB-3C4C-9473-7C612AD615B8}"/>
              </a:ext>
            </a:extLst>
          </p:cNvPr>
          <p:cNvSpPr>
            <a:spLocks noGrp="1"/>
          </p:cNvSpPr>
          <p:nvPr>
            <p:ph type="body" sz="quarter" idx="13" hasCustomPrompt="1"/>
          </p:nvPr>
        </p:nvSpPr>
        <p:spPr>
          <a:xfrm>
            <a:off x="725488" y="1087080"/>
            <a:ext cx="10628312" cy="536445"/>
          </a:xfrm>
        </p:spPr>
        <p:txBody>
          <a:bodyPr anchor="ctr">
            <a:normAutofit/>
          </a:bodyPr>
          <a:lstStyle>
            <a:lvl1pPr marL="0" indent="0">
              <a:buNone/>
              <a:defRPr sz="2200">
                <a:solidFill>
                  <a:srgbClr val="442267"/>
                </a:solidFill>
              </a:defRPr>
            </a:lvl1pPr>
          </a:lstStyle>
          <a:p>
            <a:pPr lvl="0"/>
            <a:r>
              <a:rPr lang="en-US" dirty="0"/>
              <a:t>Page Subheadline</a:t>
            </a:r>
          </a:p>
        </p:txBody>
      </p:sp>
      <p:sp>
        <p:nvSpPr>
          <p:cNvPr id="8" name="Content Placeholder 2">
            <a:extLst>
              <a:ext uri="{FF2B5EF4-FFF2-40B4-BE49-F238E27FC236}">
                <a16:creationId xmlns:a16="http://schemas.microsoft.com/office/drawing/2014/main" id="{8134FA55-354D-3746-8073-1635576A3271}"/>
              </a:ext>
            </a:extLst>
          </p:cNvPr>
          <p:cNvSpPr>
            <a:spLocks noGrp="1"/>
          </p:cNvSpPr>
          <p:nvPr>
            <p:ph idx="1"/>
          </p:nvPr>
        </p:nvSpPr>
        <p:spPr>
          <a:xfrm>
            <a:off x="725234" y="1906386"/>
            <a:ext cx="5003762" cy="2311052"/>
          </a:xfrm>
        </p:spPr>
        <p:txBody>
          <a:bodyPr/>
          <a:lstStyle>
            <a:lvl1pPr>
              <a:defRPr>
                <a:solidFill>
                  <a:schemeClr val="tx1"/>
                </a:solidFill>
              </a:defRPr>
            </a:lvl1pPr>
            <a:lvl2pPr>
              <a:defRPr>
                <a:solidFill>
                  <a:schemeClr val="tx1"/>
                </a:solidFill>
              </a:defRPr>
            </a:lvl2pPr>
            <a:lvl3pPr>
              <a:defRPr>
                <a:solidFill>
                  <a:schemeClr val="tx1"/>
                </a:solidFill>
              </a:defRPr>
            </a:lvl3pPr>
          </a:lstStyle>
          <a:p>
            <a:pPr lvl="0"/>
            <a:r>
              <a:rPr lang="en-US"/>
              <a:t>Click to edit Master text styles</a:t>
            </a:r>
          </a:p>
          <a:p>
            <a:pPr lvl="1"/>
            <a:r>
              <a:rPr lang="en-US"/>
              <a:t>Second level</a:t>
            </a:r>
          </a:p>
          <a:p>
            <a:pPr lvl="2"/>
            <a:r>
              <a:rPr lang="en-US"/>
              <a:t>Third level</a:t>
            </a:r>
          </a:p>
        </p:txBody>
      </p:sp>
      <p:pic>
        <p:nvPicPr>
          <p:cNvPr id="9" name="Picture 8">
            <a:extLst>
              <a:ext uri="{FF2B5EF4-FFF2-40B4-BE49-F238E27FC236}">
                <a16:creationId xmlns:a16="http://schemas.microsoft.com/office/drawing/2014/main" id="{22ACB866-C9E9-D244-B932-5DFE8151305D}"/>
              </a:ext>
            </a:extLst>
          </p:cNvPr>
          <p:cNvPicPr>
            <a:picLocks noChangeAspect="1"/>
          </p:cNvPicPr>
          <p:nvPr/>
        </p:nvPicPr>
        <p:blipFill rotWithShape="1">
          <a:blip r:embed="rId2">
            <a:extLst>
              <a:ext uri="{28A0092B-C50C-407E-A947-70E740481C1C}">
                <a14:useLocalDpi xmlns:a14="http://schemas.microsoft.com/office/drawing/2010/main"/>
              </a:ext>
            </a:extLst>
          </a:blip>
          <a:srcRect t="-1"/>
          <a:stretch/>
        </p:blipFill>
        <p:spPr>
          <a:xfrm>
            <a:off x="725234" y="4574068"/>
            <a:ext cx="10628312" cy="1453508"/>
          </a:xfrm>
          <a:prstGeom prst="roundRect">
            <a:avLst/>
          </a:prstGeom>
          <a:effectLst>
            <a:outerShdw blurRad="50800" dist="12700" dir="2700000" algn="tl" rotWithShape="0">
              <a:prstClr val="black">
                <a:alpha val="40000"/>
              </a:prstClr>
            </a:outerShdw>
          </a:effectLst>
        </p:spPr>
      </p:pic>
      <p:sp>
        <p:nvSpPr>
          <p:cNvPr id="11" name="Text Placeholder 10">
            <a:extLst>
              <a:ext uri="{FF2B5EF4-FFF2-40B4-BE49-F238E27FC236}">
                <a16:creationId xmlns:a16="http://schemas.microsoft.com/office/drawing/2014/main" id="{B0FB390E-1AE5-7849-A66B-35187B88D77B}"/>
              </a:ext>
            </a:extLst>
          </p:cNvPr>
          <p:cNvSpPr>
            <a:spLocks noGrp="1"/>
          </p:cNvSpPr>
          <p:nvPr>
            <p:ph type="body" sz="quarter" idx="14" hasCustomPrompt="1"/>
          </p:nvPr>
        </p:nvSpPr>
        <p:spPr>
          <a:xfrm>
            <a:off x="1171241" y="4794667"/>
            <a:ext cx="9623586" cy="1012309"/>
          </a:xfrm>
        </p:spPr>
        <p:txBody>
          <a:bodyPr>
            <a:normAutofit/>
          </a:bodyPr>
          <a:lstStyle>
            <a:lvl1pPr marL="285750" marR="0" indent="-28575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Char char="•"/>
              <a:tabLst/>
              <a:defRPr sz="1600" b="1" i="0">
                <a:solidFill>
                  <a:schemeClr val="bg1"/>
                </a:solidFill>
                <a:latin typeface="Avenir" panose="02000503020000020003" pitchFamily="2" charset="0"/>
              </a:defRPr>
            </a:lvl1pPr>
          </a:lstStyle>
          <a:p>
            <a:pPr lvl="0"/>
            <a:r>
              <a:rPr lang="en-US" dirty="0"/>
              <a:t>Lorem ipsum dolor sit amet, consectetuer adipiscing elit. </a:t>
            </a:r>
          </a:p>
          <a:p>
            <a:pPr marL="285750" marR="0" lvl="0" indent="-28575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Char char="•"/>
              <a:tabLst/>
              <a:defRPr/>
            </a:pPr>
            <a:r>
              <a:rPr lang="en-US" dirty="0"/>
              <a:t>Lorem ipsum dolor sit amet, </a:t>
            </a:r>
            <a:r>
              <a:rPr lang="en-US" dirty="0" err="1"/>
              <a:t>consectetuer</a:t>
            </a:r>
            <a:r>
              <a:rPr lang="en-US" dirty="0"/>
              <a:t> adipiscing elit. </a:t>
            </a:r>
          </a:p>
          <a:p>
            <a:pPr marL="285750" marR="0" lvl="0" indent="-28575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Char char="•"/>
              <a:tabLst/>
              <a:defRPr/>
            </a:pPr>
            <a:r>
              <a:rPr lang="en-US" dirty="0"/>
              <a:t>Lorem ipsum dolor sit amet, </a:t>
            </a:r>
            <a:r>
              <a:rPr lang="en-US" dirty="0" err="1"/>
              <a:t>consectetuer</a:t>
            </a:r>
            <a:r>
              <a:rPr lang="en-US" dirty="0"/>
              <a:t> adipiscing elit. </a:t>
            </a:r>
          </a:p>
          <a:p>
            <a:pPr lvl="0"/>
            <a:endParaRPr lang="en-US" dirty="0"/>
          </a:p>
        </p:txBody>
      </p:sp>
      <p:sp>
        <p:nvSpPr>
          <p:cNvPr id="10" name="Content Placeholder 2">
            <a:extLst>
              <a:ext uri="{FF2B5EF4-FFF2-40B4-BE49-F238E27FC236}">
                <a16:creationId xmlns:a16="http://schemas.microsoft.com/office/drawing/2014/main" id="{65D9D54B-17CF-1946-A5B0-69BF041EC62B}"/>
              </a:ext>
            </a:extLst>
          </p:cNvPr>
          <p:cNvSpPr>
            <a:spLocks noGrp="1"/>
          </p:cNvSpPr>
          <p:nvPr>
            <p:ph idx="15"/>
          </p:nvPr>
        </p:nvSpPr>
        <p:spPr>
          <a:xfrm>
            <a:off x="6096000" y="1906386"/>
            <a:ext cx="5257546" cy="2311052"/>
          </a:xfrm>
        </p:spPr>
        <p:txBody>
          <a:bodyPr/>
          <a:lstStyle>
            <a:lvl1pPr>
              <a:defRPr>
                <a:solidFill>
                  <a:schemeClr val="tx1"/>
                </a:solidFill>
              </a:defRPr>
            </a:lvl1pPr>
            <a:lvl2pPr>
              <a:defRPr>
                <a:solidFill>
                  <a:schemeClr val="tx1"/>
                </a:solidFill>
              </a:defRPr>
            </a:lvl2pPr>
            <a:lvl3pPr>
              <a:defRPr>
                <a:solidFill>
                  <a:schemeClr val="tx1"/>
                </a:solidFill>
              </a:defRPr>
            </a:lvl3pPr>
          </a:lstStyle>
          <a:p>
            <a:pPr lvl="0"/>
            <a:r>
              <a:rPr lang="en-US"/>
              <a:t>Click to edit Master text styles</a:t>
            </a:r>
          </a:p>
          <a:p>
            <a:pPr lvl="1"/>
            <a:r>
              <a:rPr lang="en-US"/>
              <a:t>Second level</a:t>
            </a:r>
          </a:p>
          <a:p>
            <a:pPr lvl="2"/>
            <a:r>
              <a:rPr lang="en-US"/>
              <a:t>Third level</a:t>
            </a:r>
          </a:p>
        </p:txBody>
      </p:sp>
      <p:sp>
        <p:nvSpPr>
          <p:cNvPr id="12" name="Title 1">
            <a:extLst>
              <a:ext uri="{FF2B5EF4-FFF2-40B4-BE49-F238E27FC236}">
                <a16:creationId xmlns:a16="http://schemas.microsoft.com/office/drawing/2014/main" id="{80CB8305-2352-DB45-8837-04786AA567A4}"/>
              </a:ext>
            </a:extLst>
          </p:cNvPr>
          <p:cNvSpPr>
            <a:spLocks noGrp="1"/>
          </p:cNvSpPr>
          <p:nvPr>
            <p:ph type="title"/>
          </p:nvPr>
        </p:nvSpPr>
        <p:spPr>
          <a:xfrm>
            <a:off x="725234" y="159716"/>
            <a:ext cx="10515600" cy="837804"/>
          </a:xfrm>
        </p:spPr>
        <p:txBody>
          <a:bodyPr/>
          <a:lstStyle/>
          <a:p>
            <a:r>
              <a:rPr lang="en-US"/>
              <a:t>Click to edit Master title style</a:t>
            </a:r>
            <a:endParaRPr lang="en-US" dirty="0"/>
          </a:p>
        </p:txBody>
      </p:sp>
      <p:pic>
        <p:nvPicPr>
          <p:cNvPr id="13" name="Picture 12">
            <a:extLst>
              <a:ext uri="{FF2B5EF4-FFF2-40B4-BE49-F238E27FC236}">
                <a16:creationId xmlns:a16="http://schemas.microsoft.com/office/drawing/2014/main" id="{179CA654-B4D1-4B78-B1EA-80400BC61D3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
          <a:stretch/>
        </p:blipFill>
        <p:spPr>
          <a:xfrm>
            <a:off x="725234" y="4574068"/>
            <a:ext cx="10628312" cy="1453508"/>
          </a:xfrm>
          <a:prstGeom prst="roundRect">
            <a:avLst/>
          </a:prstGeom>
          <a:effectLst>
            <a:outerShdw blurRad="50800" dist="12700" dir="2700000" algn="tl" rotWithShape="0">
              <a:prstClr val="black">
                <a:alpha val="40000"/>
              </a:prstClr>
            </a:outerShdw>
          </a:effectLst>
        </p:spPr>
      </p:pic>
    </p:spTree>
    <p:extLst>
      <p:ext uri="{BB962C8B-B14F-4D97-AF65-F5344CB8AC3E}">
        <p14:creationId xmlns:p14="http://schemas.microsoft.com/office/powerpoint/2010/main" val="14435074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wo Columns with Subhea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491E4F9-F28A-0C4E-9198-30F1379A82CF}"/>
              </a:ext>
            </a:extLst>
          </p:cNvPr>
          <p:cNvSpPr>
            <a:spLocks noGrp="1"/>
          </p:cNvSpPr>
          <p:nvPr>
            <p:ph type="sldNum" sz="quarter" idx="12"/>
          </p:nvPr>
        </p:nvSpPr>
        <p:spPr/>
        <p:txBody>
          <a:bodyPr/>
          <a:lstStyle/>
          <a:p>
            <a:fld id="{8AA50D94-AEAF-1646-AAFD-5FB90EDDBAF5}" type="slidenum">
              <a:rPr lang="en-US" smtClean="0"/>
              <a:t>‹#›</a:t>
            </a:fld>
            <a:endParaRPr lang="en-US" dirty="0"/>
          </a:p>
        </p:txBody>
      </p:sp>
      <p:sp>
        <p:nvSpPr>
          <p:cNvPr id="7" name="Text Placeholder 6">
            <a:extLst>
              <a:ext uri="{FF2B5EF4-FFF2-40B4-BE49-F238E27FC236}">
                <a16:creationId xmlns:a16="http://schemas.microsoft.com/office/drawing/2014/main" id="{01510E8A-6CAB-3C4C-9473-7C612AD615B8}"/>
              </a:ext>
            </a:extLst>
          </p:cNvPr>
          <p:cNvSpPr>
            <a:spLocks noGrp="1"/>
          </p:cNvSpPr>
          <p:nvPr>
            <p:ph type="body" sz="quarter" idx="13" hasCustomPrompt="1"/>
          </p:nvPr>
        </p:nvSpPr>
        <p:spPr>
          <a:xfrm>
            <a:off x="725488" y="1427149"/>
            <a:ext cx="5003508" cy="536445"/>
          </a:xfrm>
        </p:spPr>
        <p:txBody>
          <a:bodyPr anchor="ctr">
            <a:normAutofit/>
          </a:bodyPr>
          <a:lstStyle>
            <a:lvl1pPr marL="0" indent="0">
              <a:buNone/>
              <a:defRPr sz="2200" b="0" i="0">
                <a:solidFill>
                  <a:srgbClr val="442267"/>
                </a:solidFill>
                <a:latin typeface="Avenir Medium" panose="02000503020000020003" pitchFamily="2" charset="0"/>
              </a:defRPr>
            </a:lvl1pPr>
          </a:lstStyle>
          <a:p>
            <a:pPr lvl="0"/>
            <a:r>
              <a:rPr lang="en-US" dirty="0"/>
              <a:t>SUBHEADLINE</a:t>
            </a:r>
          </a:p>
        </p:txBody>
      </p:sp>
      <p:sp>
        <p:nvSpPr>
          <p:cNvPr id="8" name="Content Placeholder 2">
            <a:extLst>
              <a:ext uri="{FF2B5EF4-FFF2-40B4-BE49-F238E27FC236}">
                <a16:creationId xmlns:a16="http://schemas.microsoft.com/office/drawing/2014/main" id="{8134FA55-354D-3746-8073-1635576A3271}"/>
              </a:ext>
            </a:extLst>
          </p:cNvPr>
          <p:cNvSpPr>
            <a:spLocks noGrp="1"/>
          </p:cNvSpPr>
          <p:nvPr>
            <p:ph idx="1"/>
          </p:nvPr>
        </p:nvSpPr>
        <p:spPr>
          <a:xfrm>
            <a:off x="725234" y="2172245"/>
            <a:ext cx="5003762" cy="3561353"/>
          </a:xfrm>
        </p:spPr>
        <p:txBody>
          <a:bodyPr/>
          <a:lstStyle>
            <a:lvl1pPr>
              <a:defRPr>
                <a:solidFill>
                  <a:schemeClr val="tx1"/>
                </a:solidFill>
              </a:defRPr>
            </a:lvl1pPr>
            <a:lvl2pPr>
              <a:defRPr>
                <a:solidFill>
                  <a:schemeClr val="tx1"/>
                </a:solidFill>
              </a:defRPr>
            </a:lvl2pPr>
            <a:lvl3pPr>
              <a:defRPr>
                <a:solidFill>
                  <a:schemeClr val="tx1"/>
                </a:solidFill>
              </a:defRPr>
            </a:lvl3pPr>
          </a:lstStyle>
          <a:p>
            <a:pPr lvl="0"/>
            <a:r>
              <a:rPr lang="en-US"/>
              <a:t>Click to edit Master text styles</a:t>
            </a:r>
          </a:p>
          <a:p>
            <a:pPr lvl="1"/>
            <a:r>
              <a:rPr lang="en-US"/>
              <a:t>Second level</a:t>
            </a:r>
          </a:p>
          <a:p>
            <a:pPr lvl="2"/>
            <a:r>
              <a:rPr lang="en-US"/>
              <a:t>Third level</a:t>
            </a:r>
          </a:p>
        </p:txBody>
      </p:sp>
      <p:sp>
        <p:nvSpPr>
          <p:cNvPr id="10" name="Content Placeholder 2">
            <a:extLst>
              <a:ext uri="{FF2B5EF4-FFF2-40B4-BE49-F238E27FC236}">
                <a16:creationId xmlns:a16="http://schemas.microsoft.com/office/drawing/2014/main" id="{65D9D54B-17CF-1946-A5B0-69BF041EC62B}"/>
              </a:ext>
            </a:extLst>
          </p:cNvPr>
          <p:cNvSpPr>
            <a:spLocks noGrp="1"/>
          </p:cNvSpPr>
          <p:nvPr>
            <p:ph idx="15"/>
          </p:nvPr>
        </p:nvSpPr>
        <p:spPr>
          <a:xfrm>
            <a:off x="6096000" y="2172245"/>
            <a:ext cx="5257546" cy="3561353"/>
          </a:xfrm>
        </p:spPr>
        <p:txBody>
          <a:bodyPr/>
          <a:lstStyle>
            <a:lvl1pPr>
              <a:defRPr>
                <a:solidFill>
                  <a:schemeClr val="tx1"/>
                </a:solidFill>
              </a:defRPr>
            </a:lvl1pPr>
            <a:lvl2pPr>
              <a:defRPr>
                <a:solidFill>
                  <a:schemeClr val="tx1"/>
                </a:solidFill>
              </a:defRPr>
            </a:lvl2pPr>
            <a:lvl3pPr>
              <a:defRPr>
                <a:solidFill>
                  <a:schemeClr val="tx1"/>
                </a:solidFill>
              </a:defRPr>
            </a:lvl3pPr>
          </a:lstStyle>
          <a:p>
            <a:pPr lvl="0"/>
            <a:r>
              <a:rPr lang="en-US"/>
              <a:t>Click to edit Master text styles</a:t>
            </a:r>
          </a:p>
          <a:p>
            <a:pPr lvl="1"/>
            <a:r>
              <a:rPr lang="en-US"/>
              <a:t>Second level</a:t>
            </a:r>
          </a:p>
          <a:p>
            <a:pPr lvl="2"/>
            <a:r>
              <a:rPr lang="en-US"/>
              <a:t>Third level</a:t>
            </a:r>
          </a:p>
        </p:txBody>
      </p:sp>
      <p:sp>
        <p:nvSpPr>
          <p:cNvPr id="12" name="Text Placeholder 6">
            <a:extLst>
              <a:ext uri="{FF2B5EF4-FFF2-40B4-BE49-F238E27FC236}">
                <a16:creationId xmlns:a16="http://schemas.microsoft.com/office/drawing/2014/main" id="{8F6B9618-E568-FB4F-9918-00DE5B6F971D}"/>
              </a:ext>
            </a:extLst>
          </p:cNvPr>
          <p:cNvSpPr>
            <a:spLocks noGrp="1"/>
          </p:cNvSpPr>
          <p:nvPr>
            <p:ph type="body" sz="quarter" idx="16" hasCustomPrompt="1"/>
          </p:nvPr>
        </p:nvSpPr>
        <p:spPr>
          <a:xfrm>
            <a:off x="6039390" y="1427148"/>
            <a:ext cx="5314156" cy="536445"/>
          </a:xfrm>
        </p:spPr>
        <p:txBody>
          <a:bodyPr anchor="ctr">
            <a:normAutofit/>
          </a:bodyPr>
          <a:lstStyle>
            <a:lvl1pPr marL="0" indent="0">
              <a:buNone/>
              <a:defRPr sz="2200" b="0" i="0">
                <a:solidFill>
                  <a:srgbClr val="442267"/>
                </a:solidFill>
                <a:latin typeface="Avenir Medium" panose="02000503020000020003" pitchFamily="2" charset="0"/>
              </a:defRPr>
            </a:lvl1pPr>
          </a:lstStyle>
          <a:p>
            <a:pPr lvl="0"/>
            <a:r>
              <a:rPr lang="en-US" dirty="0"/>
              <a:t>SUBHEADLINE</a:t>
            </a:r>
          </a:p>
        </p:txBody>
      </p:sp>
      <p:sp>
        <p:nvSpPr>
          <p:cNvPr id="9" name="Title 1">
            <a:extLst>
              <a:ext uri="{FF2B5EF4-FFF2-40B4-BE49-F238E27FC236}">
                <a16:creationId xmlns:a16="http://schemas.microsoft.com/office/drawing/2014/main" id="{693D023B-5B59-F745-BB61-A1D0E1729513}"/>
              </a:ext>
            </a:extLst>
          </p:cNvPr>
          <p:cNvSpPr>
            <a:spLocks noGrp="1"/>
          </p:cNvSpPr>
          <p:nvPr>
            <p:ph type="title"/>
          </p:nvPr>
        </p:nvSpPr>
        <p:spPr>
          <a:xfrm>
            <a:off x="725234" y="159716"/>
            <a:ext cx="10515600" cy="837804"/>
          </a:xfrm>
        </p:spPr>
        <p:txBody>
          <a:bodyPr/>
          <a:lstStyle/>
          <a:p>
            <a:r>
              <a:rPr lang="en-US"/>
              <a:t>Click to edit Master title style</a:t>
            </a:r>
            <a:endParaRPr lang="en-US" dirty="0"/>
          </a:p>
        </p:txBody>
      </p:sp>
    </p:spTree>
    <p:extLst>
      <p:ext uri="{BB962C8B-B14F-4D97-AF65-F5344CB8AC3E}">
        <p14:creationId xmlns:p14="http://schemas.microsoft.com/office/powerpoint/2010/main" val="14648839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ntent with Side Callou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491E4F9-F28A-0C4E-9198-30F1379A82CF}"/>
              </a:ext>
            </a:extLst>
          </p:cNvPr>
          <p:cNvSpPr>
            <a:spLocks noGrp="1"/>
          </p:cNvSpPr>
          <p:nvPr>
            <p:ph type="sldNum" sz="quarter" idx="12"/>
          </p:nvPr>
        </p:nvSpPr>
        <p:spPr/>
        <p:txBody>
          <a:bodyPr/>
          <a:lstStyle/>
          <a:p>
            <a:fld id="{8AA50D94-AEAF-1646-AAFD-5FB90EDDBAF5}" type="slidenum">
              <a:rPr lang="en-US" smtClean="0"/>
              <a:t>‹#›</a:t>
            </a:fld>
            <a:endParaRPr lang="en-US" dirty="0"/>
          </a:p>
        </p:txBody>
      </p:sp>
      <p:sp>
        <p:nvSpPr>
          <p:cNvPr id="7" name="Text Placeholder 6">
            <a:extLst>
              <a:ext uri="{FF2B5EF4-FFF2-40B4-BE49-F238E27FC236}">
                <a16:creationId xmlns:a16="http://schemas.microsoft.com/office/drawing/2014/main" id="{01510E8A-6CAB-3C4C-9473-7C612AD615B8}"/>
              </a:ext>
            </a:extLst>
          </p:cNvPr>
          <p:cNvSpPr>
            <a:spLocks noGrp="1"/>
          </p:cNvSpPr>
          <p:nvPr>
            <p:ph type="body" sz="quarter" idx="13" hasCustomPrompt="1"/>
          </p:nvPr>
        </p:nvSpPr>
        <p:spPr>
          <a:xfrm>
            <a:off x="725488" y="1087080"/>
            <a:ext cx="10628312" cy="536445"/>
          </a:xfrm>
        </p:spPr>
        <p:txBody>
          <a:bodyPr anchor="ctr">
            <a:normAutofit/>
          </a:bodyPr>
          <a:lstStyle>
            <a:lvl1pPr marL="0" indent="0">
              <a:buNone/>
              <a:defRPr sz="2200">
                <a:solidFill>
                  <a:srgbClr val="442267"/>
                </a:solidFill>
              </a:defRPr>
            </a:lvl1pPr>
          </a:lstStyle>
          <a:p>
            <a:pPr lvl="0"/>
            <a:r>
              <a:rPr lang="en-US" dirty="0"/>
              <a:t>Page Subheadline</a:t>
            </a:r>
          </a:p>
        </p:txBody>
      </p:sp>
      <p:sp>
        <p:nvSpPr>
          <p:cNvPr id="8" name="Content Placeholder 2">
            <a:extLst>
              <a:ext uri="{FF2B5EF4-FFF2-40B4-BE49-F238E27FC236}">
                <a16:creationId xmlns:a16="http://schemas.microsoft.com/office/drawing/2014/main" id="{8134FA55-354D-3746-8073-1635576A3271}"/>
              </a:ext>
            </a:extLst>
          </p:cNvPr>
          <p:cNvSpPr>
            <a:spLocks noGrp="1"/>
          </p:cNvSpPr>
          <p:nvPr>
            <p:ph idx="1"/>
          </p:nvPr>
        </p:nvSpPr>
        <p:spPr>
          <a:xfrm>
            <a:off x="725234" y="1906386"/>
            <a:ext cx="5370766" cy="4121190"/>
          </a:xfrm>
        </p:spPr>
        <p:txBody>
          <a:bodyPr/>
          <a:lstStyle>
            <a:lvl1pPr>
              <a:defRPr>
                <a:solidFill>
                  <a:schemeClr val="tx1"/>
                </a:solidFill>
              </a:defRPr>
            </a:lvl1pPr>
            <a:lvl2pPr>
              <a:defRPr>
                <a:solidFill>
                  <a:schemeClr val="tx1"/>
                </a:solidFill>
              </a:defRPr>
            </a:lvl2pPr>
            <a:lvl3pPr>
              <a:defRPr>
                <a:solidFill>
                  <a:schemeClr val="tx1"/>
                </a:solidFill>
              </a:defRPr>
            </a:lvl3pPr>
          </a:lstStyle>
          <a:p>
            <a:pPr lvl="0"/>
            <a:r>
              <a:rPr lang="en-US"/>
              <a:t>Click to edit Master text styles</a:t>
            </a:r>
          </a:p>
          <a:p>
            <a:pPr lvl="1"/>
            <a:r>
              <a:rPr lang="en-US"/>
              <a:t>Second level</a:t>
            </a:r>
          </a:p>
          <a:p>
            <a:pPr lvl="2"/>
            <a:r>
              <a:rPr lang="en-US"/>
              <a:t>Third level</a:t>
            </a:r>
          </a:p>
        </p:txBody>
      </p:sp>
      <p:pic>
        <p:nvPicPr>
          <p:cNvPr id="9" name="Picture 8">
            <a:extLst>
              <a:ext uri="{FF2B5EF4-FFF2-40B4-BE49-F238E27FC236}">
                <a16:creationId xmlns:a16="http://schemas.microsoft.com/office/drawing/2014/main" id="{22ACB866-C9E9-D244-B932-5DFE8151305D}"/>
              </a:ext>
            </a:extLst>
          </p:cNvPr>
          <p:cNvPicPr>
            <a:picLocks noChangeAspect="1"/>
          </p:cNvPicPr>
          <p:nvPr/>
        </p:nvPicPr>
        <p:blipFill rotWithShape="1">
          <a:blip r:embed="rId2">
            <a:extLst>
              <a:ext uri="{28A0092B-C50C-407E-A947-70E740481C1C}">
                <a14:useLocalDpi xmlns:a14="http://schemas.microsoft.com/office/drawing/2010/main"/>
              </a:ext>
            </a:extLst>
          </a:blip>
          <a:srcRect t="-1"/>
          <a:stretch/>
        </p:blipFill>
        <p:spPr>
          <a:xfrm>
            <a:off x="6319932" y="1906386"/>
            <a:ext cx="5003762" cy="4121190"/>
          </a:xfrm>
          <a:prstGeom prst="roundRect">
            <a:avLst>
              <a:gd name="adj" fmla="val 11233"/>
            </a:avLst>
          </a:prstGeom>
          <a:effectLst>
            <a:outerShdw blurRad="50800" dist="12700" dir="2700000" algn="tl" rotWithShape="0">
              <a:prstClr val="black">
                <a:alpha val="40000"/>
              </a:prstClr>
            </a:outerShdw>
          </a:effectLst>
        </p:spPr>
      </p:pic>
      <p:sp>
        <p:nvSpPr>
          <p:cNvPr id="11" name="Text Placeholder 10">
            <a:extLst>
              <a:ext uri="{FF2B5EF4-FFF2-40B4-BE49-F238E27FC236}">
                <a16:creationId xmlns:a16="http://schemas.microsoft.com/office/drawing/2014/main" id="{B0FB390E-1AE5-7849-A66B-35187B88D77B}"/>
              </a:ext>
            </a:extLst>
          </p:cNvPr>
          <p:cNvSpPr>
            <a:spLocks noGrp="1"/>
          </p:cNvSpPr>
          <p:nvPr>
            <p:ph type="body" sz="quarter" idx="14" hasCustomPrompt="1"/>
          </p:nvPr>
        </p:nvSpPr>
        <p:spPr>
          <a:xfrm>
            <a:off x="6820894" y="2416691"/>
            <a:ext cx="4001839" cy="2715146"/>
          </a:xfrm>
        </p:spPr>
        <p:txBody>
          <a:bodyPr>
            <a:normAutofit/>
          </a:bodyPr>
          <a:lstStyle>
            <a:lvl1pPr marL="285750" marR="0" indent="-28575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Char char="•"/>
              <a:tabLst/>
              <a:defRPr sz="1600" b="1" i="0">
                <a:solidFill>
                  <a:schemeClr val="bg1"/>
                </a:solidFill>
                <a:latin typeface="Avenir" panose="02000503020000020003" pitchFamily="2" charset="0"/>
              </a:defRPr>
            </a:lvl1pPr>
          </a:lstStyle>
          <a:p>
            <a:pPr lvl="0"/>
            <a:r>
              <a:rPr lang="en-US" dirty="0"/>
              <a:t>Lorem ipsum dolor sit amet, consectetuer adipiscing elit. </a:t>
            </a:r>
          </a:p>
          <a:p>
            <a:pPr marL="285750" marR="0" lvl="0" indent="-28575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Char char="•"/>
              <a:tabLst/>
              <a:defRPr/>
            </a:pPr>
            <a:r>
              <a:rPr lang="en-US" dirty="0"/>
              <a:t>Lorem ipsum dolor sit amet, </a:t>
            </a:r>
            <a:r>
              <a:rPr lang="en-US" dirty="0" err="1"/>
              <a:t>consectetuer</a:t>
            </a:r>
            <a:r>
              <a:rPr lang="en-US" dirty="0"/>
              <a:t> adipiscing elit. </a:t>
            </a:r>
          </a:p>
          <a:p>
            <a:pPr marL="285750" marR="0" lvl="0" indent="-28575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Char char="•"/>
              <a:tabLst/>
              <a:defRPr/>
            </a:pPr>
            <a:r>
              <a:rPr lang="en-US" dirty="0"/>
              <a:t>Lorem ipsum dolor sit amet, </a:t>
            </a:r>
            <a:r>
              <a:rPr lang="en-US" dirty="0" err="1"/>
              <a:t>consectetuer</a:t>
            </a:r>
            <a:r>
              <a:rPr lang="en-US" dirty="0"/>
              <a:t> adipiscing elit. </a:t>
            </a:r>
          </a:p>
          <a:p>
            <a:pPr lvl="0"/>
            <a:endParaRPr lang="en-US" dirty="0"/>
          </a:p>
        </p:txBody>
      </p:sp>
      <p:sp>
        <p:nvSpPr>
          <p:cNvPr id="10" name="Title 1">
            <a:extLst>
              <a:ext uri="{FF2B5EF4-FFF2-40B4-BE49-F238E27FC236}">
                <a16:creationId xmlns:a16="http://schemas.microsoft.com/office/drawing/2014/main" id="{93357DF8-A300-4A46-9041-1F43A7038C7F}"/>
              </a:ext>
            </a:extLst>
          </p:cNvPr>
          <p:cNvSpPr>
            <a:spLocks noGrp="1"/>
          </p:cNvSpPr>
          <p:nvPr>
            <p:ph type="title"/>
          </p:nvPr>
        </p:nvSpPr>
        <p:spPr>
          <a:xfrm>
            <a:off x="725234" y="159716"/>
            <a:ext cx="10515600" cy="837804"/>
          </a:xfrm>
        </p:spPr>
        <p:txBody>
          <a:bodyPr/>
          <a:lstStyle/>
          <a:p>
            <a:r>
              <a:rPr lang="en-US"/>
              <a:t>Click to edit Master title style</a:t>
            </a:r>
            <a:endParaRPr lang="en-US" dirty="0"/>
          </a:p>
        </p:txBody>
      </p:sp>
      <p:pic>
        <p:nvPicPr>
          <p:cNvPr id="12" name="Picture 11">
            <a:extLst>
              <a:ext uri="{FF2B5EF4-FFF2-40B4-BE49-F238E27FC236}">
                <a16:creationId xmlns:a16="http://schemas.microsoft.com/office/drawing/2014/main" id="{969542E0-FBCD-4D2D-9648-E602B196E9D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
          <a:stretch/>
        </p:blipFill>
        <p:spPr>
          <a:xfrm>
            <a:off x="6319932" y="1906386"/>
            <a:ext cx="5003762" cy="4121190"/>
          </a:xfrm>
          <a:prstGeom prst="roundRect">
            <a:avLst>
              <a:gd name="adj" fmla="val 11233"/>
            </a:avLst>
          </a:prstGeom>
          <a:effectLst>
            <a:outerShdw blurRad="50800" dist="12700" dir="2700000" algn="tl" rotWithShape="0">
              <a:prstClr val="black">
                <a:alpha val="40000"/>
              </a:prstClr>
            </a:outerShdw>
          </a:effectLst>
        </p:spPr>
      </p:pic>
    </p:spTree>
    <p:extLst>
      <p:ext uri="{BB962C8B-B14F-4D97-AF65-F5344CB8AC3E}">
        <p14:creationId xmlns:p14="http://schemas.microsoft.com/office/powerpoint/2010/main" val="35698901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ide Callout with Four content and Icons">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7F246978-1B4D-D74A-83CA-5D85C85ECCC3}"/>
              </a:ext>
            </a:extLst>
          </p:cNvPr>
          <p:cNvPicPr>
            <a:picLocks noChangeAspect="1"/>
          </p:cNvPicPr>
          <p:nvPr/>
        </p:nvPicPr>
        <p:blipFill rotWithShape="1">
          <a:blip r:embed="rId2">
            <a:extLst>
              <a:ext uri="{28A0092B-C50C-407E-A947-70E740481C1C}">
                <a14:useLocalDpi xmlns:a14="http://schemas.microsoft.com/office/drawing/2010/main"/>
              </a:ext>
            </a:extLst>
          </a:blip>
          <a:srcRect t="-1"/>
          <a:stretch/>
        </p:blipFill>
        <p:spPr>
          <a:xfrm>
            <a:off x="725234" y="1906386"/>
            <a:ext cx="4111302" cy="4037901"/>
          </a:xfrm>
          <a:prstGeom prst="roundRect">
            <a:avLst>
              <a:gd name="adj" fmla="val 11233"/>
            </a:avLst>
          </a:prstGeom>
          <a:effectLst>
            <a:outerShdw blurRad="50800" dist="12700" dir="2700000" algn="tl" rotWithShape="0">
              <a:prstClr val="black">
                <a:alpha val="40000"/>
              </a:prstClr>
            </a:outerShdw>
          </a:effectLst>
        </p:spPr>
      </p:pic>
      <p:sp>
        <p:nvSpPr>
          <p:cNvPr id="6" name="Slide Number Placeholder 5">
            <a:extLst>
              <a:ext uri="{FF2B5EF4-FFF2-40B4-BE49-F238E27FC236}">
                <a16:creationId xmlns:a16="http://schemas.microsoft.com/office/drawing/2014/main" id="{A491E4F9-F28A-0C4E-9198-30F1379A82CF}"/>
              </a:ext>
            </a:extLst>
          </p:cNvPr>
          <p:cNvSpPr>
            <a:spLocks noGrp="1"/>
          </p:cNvSpPr>
          <p:nvPr>
            <p:ph type="sldNum" sz="quarter" idx="12"/>
          </p:nvPr>
        </p:nvSpPr>
        <p:spPr/>
        <p:txBody>
          <a:bodyPr/>
          <a:lstStyle/>
          <a:p>
            <a:fld id="{8AA50D94-AEAF-1646-AAFD-5FB90EDDBAF5}" type="slidenum">
              <a:rPr lang="en-US" smtClean="0"/>
              <a:t>‹#›</a:t>
            </a:fld>
            <a:endParaRPr lang="en-US" dirty="0"/>
          </a:p>
        </p:txBody>
      </p:sp>
      <p:sp>
        <p:nvSpPr>
          <p:cNvPr id="7" name="Text Placeholder 6">
            <a:extLst>
              <a:ext uri="{FF2B5EF4-FFF2-40B4-BE49-F238E27FC236}">
                <a16:creationId xmlns:a16="http://schemas.microsoft.com/office/drawing/2014/main" id="{01510E8A-6CAB-3C4C-9473-7C612AD615B8}"/>
              </a:ext>
            </a:extLst>
          </p:cNvPr>
          <p:cNvSpPr>
            <a:spLocks noGrp="1"/>
          </p:cNvSpPr>
          <p:nvPr>
            <p:ph type="body" sz="quarter" idx="13" hasCustomPrompt="1"/>
          </p:nvPr>
        </p:nvSpPr>
        <p:spPr>
          <a:xfrm>
            <a:off x="725488" y="1087080"/>
            <a:ext cx="10628312" cy="536445"/>
          </a:xfrm>
        </p:spPr>
        <p:txBody>
          <a:bodyPr anchor="ctr">
            <a:normAutofit/>
          </a:bodyPr>
          <a:lstStyle>
            <a:lvl1pPr marL="0" indent="0">
              <a:buNone/>
              <a:defRPr sz="2200">
                <a:solidFill>
                  <a:srgbClr val="442267"/>
                </a:solidFill>
              </a:defRPr>
            </a:lvl1pPr>
          </a:lstStyle>
          <a:p>
            <a:pPr lvl="0"/>
            <a:r>
              <a:rPr lang="en-US" dirty="0"/>
              <a:t>Page Subheadline</a:t>
            </a:r>
          </a:p>
        </p:txBody>
      </p:sp>
      <p:sp>
        <p:nvSpPr>
          <p:cNvPr id="10" name="Text Placeholder 10">
            <a:extLst>
              <a:ext uri="{FF2B5EF4-FFF2-40B4-BE49-F238E27FC236}">
                <a16:creationId xmlns:a16="http://schemas.microsoft.com/office/drawing/2014/main" id="{900452A5-8CBB-5C48-8DB7-FE8792350C4C}"/>
              </a:ext>
            </a:extLst>
          </p:cNvPr>
          <p:cNvSpPr>
            <a:spLocks noGrp="1"/>
          </p:cNvSpPr>
          <p:nvPr>
            <p:ph type="body" sz="quarter" idx="14" hasCustomPrompt="1"/>
          </p:nvPr>
        </p:nvSpPr>
        <p:spPr>
          <a:xfrm>
            <a:off x="966189" y="2470532"/>
            <a:ext cx="3629392" cy="2909608"/>
          </a:xfrm>
        </p:spPr>
        <p:txBody>
          <a:bodyPr>
            <a:normAutofit/>
          </a:bodyPr>
          <a:lstStyle>
            <a:lvl1pPr marL="285750" marR="0" indent="-28575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Char char="•"/>
              <a:tabLst/>
              <a:defRPr sz="1600" b="1" i="0">
                <a:solidFill>
                  <a:schemeClr val="bg1"/>
                </a:solidFill>
                <a:latin typeface="Avenir" panose="02000503020000020003" pitchFamily="2" charset="0"/>
              </a:defRPr>
            </a:lvl1pPr>
          </a:lstStyle>
          <a:p>
            <a:pPr lvl="0"/>
            <a:r>
              <a:rPr lang="en-US" dirty="0"/>
              <a:t>Lorem ipsum dolor sit amet, consectetuer adipiscing elit. </a:t>
            </a:r>
          </a:p>
          <a:p>
            <a:pPr marL="285750" marR="0" lvl="0" indent="-28575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Char char="•"/>
              <a:tabLst/>
              <a:defRPr/>
            </a:pPr>
            <a:r>
              <a:rPr lang="en-US" dirty="0"/>
              <a:t>Lorem ipsum dolor sit amet, </a:t>
            </a:r>
            <a:r>
              <a:rPr lang="en-US" dirty="0" err="1"/>
              <a:t>consectetuer</a:t>
            </a:r>
            <a:r>
              <a:rPr lang="en-US" dirty="0"/>
              <a:t> adipiscing elit. </a:t>
            </a:r>
          </a:p>
          <a:p>
            <a:pPr marL="285750" marR="0" lvl="0" indent="-28575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Char char="•"/>
              <a:tabLst/>
              <a:defRPr/>
            </a:pPr>
            <a:r>
              <a:rPr lang="en-US" dirty="0"/>
              <a:t>Lorem ipsum dolor sit amet, </a:t>
            </a:r>
            <a:r>
              <a:rPr lang="en-US" dirty="0" err="1"/>
              <a:t>consectetuer</a:t>
            </a:r>
            <a:r>
              <a:rPr lang="en-US" dirty="0"/>
              <a:t> adipiscing elit. </a:t>
            </a:r>
          </a:p>
          <a:p>
            <a:pPr marL="285750" marR="0" lvl="0" indent="-28575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Char char="•"/>
              <a:tabLst/>
              <a:defRPr/>
            </a:pPr>
            <a:r>
              <a:rPr lang="en-US" dirty="0"/>
              <a:t>Lorem ipsum dolor sit amet, </a:t>
            </a:r>
            <a:r>
              <a:rPr lang="en-US" dirty="0" err="1"/>
              <a:t>consectetuer</a:t>
            </a:r>
            <a:r>
              <a:rPr lang="en-US" dirty="0"/>
              <a:t> adipiscing elit. </a:t>
            </a:r>
          </a:p>
          <a:p>
            <a:pPr marL="285750" marR="0" lvl="0" indent="-28575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Char char="•"/>
              <a:tabLst/>
              <a:defRPr/>
            </a:pPr>
            <a:r>
              <a:rPr lang="en-US" dirty="0"/>
              <a:t>Lorem ipsum dolor sit amet, </a:t>
            </a:r>
            <a:r>
              <a:rPr lang="en-US" dirty="0" err="1"/>
              <a:t>consectetuer</a:t>
            </a:r>
            <a:r>
              <a:rPr lang="en-US" dirty="0"/>
              <a:t> adipiscing elit. </a:t>
            </a:r>
          </a:p>
          <a:p>
            <a:pPr lvl="0"/>
            <a:endParaRPr lang="en-US" dirty="0"/>
          </a:p>
          <a:p>
            <a:pPr lvl="0"/>
            <a:endParaRPr lang="en-US" dirty="0"/>
          </a:p>
        </p:txBody>
      </p:sp>
      <p:sp>
        <p:nvSpPr>
          <p:cNvPr id="17" name="Picture Placeholder 16">
            <a:extLst>
              <a:ext uri="{FF2B5EF4-FFF2-40B4-BE49-F238E27FC236}">
                <a16:creationId xmlns:a16="http://schemas.microsoft.com/office/drawing/2014/main" id="{94776097-1426-6E49-8228-EAA806E52663}"/>
              </a:ext>
            </a:extLst>
          </p:cNvPr>
          <p:cNvSpPr>
            <a:spLocks noGrp="1"/>
          </p:cNvSpPr>
          <p:nvPr>
            <p:ph type="pic" sz="quarter" idx="15" hasCustomPrompt="1"/>
          </p:nvPr>
        </p:nvSpPr>
        <p:spPr>
          <a:xfrm>
            <a:off x="5162460" y="2100848"/>
            <a:ext cx="671513" cy="314098"/>
          </a:xfrm>
        </p:spPr>
        <p:txBody>
          <a:bodyPr>
            <a:normAutofit/>
          </a:bodyPr>
          <a:lstStyle>
            <a:lvl1pPr marL="0" indent="0">
              <a:buNone/>
              <a:defRPr sz="1400">
                <a:solidFill>
                  <a:schemeClr val="tx1"/>
                </a:solidFill>
              </a:defRPr>
            </a:lvl1pPr>
          </a:lstStyle>
          <a:p>
            <a:r>
              <a:rPr lang="en-US" dirty="0"/>
              <a:t>ICON</a:t>
            </a:r>
          </a:p>
        </p:txBody>
      </p:sp>
      <p:sp>
        <p:nvSpPr>
          <p:cNvPr id="18" name="Picture Placeholder 16">
            <a:extLst>
              <a:ext uri="{FF2B5EF4-FFF2-40B4-BE49-F238E27FC236}">
                <a16:creationId xmlns:a16="http://schemas.microsoft.com/office/drawing/2014/main" id="{C3687F2F-06EF-9B4D-913B-A4F0F87A20D0}"/>
              </a:ext>
            </a:extLst>
          </p:cNvPr>
          <p:cNvSpPr>
            <a:spLocks noGrp="1"/>
          </p:cNvSpPr>
          <p:nvPr>
            <p:ph type="pic" sz="quarter" idx="16" hasCustomPrompt="1"/>
          </p:nvPr>
        </p:nvSpPr>
        <p:spPr>
          <a:xfrm>
            <a:off x="5162460" y="3271951"/>
            <a:ext cx="671513" cy="314098"/>
          </a:xfrm>
        </p:spPr>
        <p:txBody>
          <a:bodyPr>
            <a:normAutofit/>
          </a:bodyPr>
          <a:lstStyle>
            <a:lvl1pPr marL="0" indent="0">
              <a:buNone/>
              <a:defRPr sz="1400">
                <a:solidFill>
                  <a:schemeClr val="tx1"/>
                </a:solidFill>
              </a:defRPr>
            </a:lvl1pPr>
          </a:lstStyle>
          <a:p>
            <a:r>
              <a:rPr lang="en-US" dirty="0"/>
              <a:t>ICON</a:t>
            </a:r>
          </a:p>
        </p:txBody>
      </p:sp>
      <p:sp>
        <p:nvSpPr>
          <p:cNvPr id="19" name="Picture Placeholder 16">
            <a:extLst>
              <a:ext uri="{FF2B5EF4-FFF2-40B4-BE49-F238E27FC236}">
                <a16:creationId xmlns:a16="http://schemas.microsoft.com/office/drawing/2014/main" id="{A45C53B9-A671-C64F-B7B8-4F606CF332FF}"/>
              </a:ext>
            </a:extLst>
          </p:cNvPr>
          <p:cNvSpPr>
            <a:spLocks noGrp="1"/>
          </p:cNvSpPr>
          <p:nvPr>
            <p:ph type="pic" sz="quarter" idx="17" hasCustomPrompt="1"/>
          </p:nvPr>
        </p:nvSpPr>
        <p:spPr>
          <a:xfrm>
            <a:off x="5162459" y="4379626"/>
            <a:ext cx="671513" cy="314098"/>
          </a:xfrm>
        </p:spPr>
        <p:txBody>
          <a:bodyPr>
            <a:normAutofit/>
          </a:bodyPr>
          <a:lstStyle>
            <a:lvl1pPr marL="0" indent="0">
              <a:buNone/>
              <a:defRPr sz="1400">
                <a:solidFill>
                  <a:schemeClr val="tx1"/>
                </a:solidFill>
              </a:defRPr>
            </a:lvl1pPr>
          </a:lstStyle>
          <a:p>
            <a:r>
              <a:rPr lang="en-US" dirty="0"/>
              <a:t>ICON</a:t>
            </a:r>
          </a:p>
        </p:txBody>
      </p:sp>
      <p:sp>
        <p:nvSpPr>
          <p:cNvPr id="20" name="Picture Placeholder 16">
            <a:extLst>
              <a:ext uri="{FF2B5EF4-FFF2-40B4-BE49-F238E27FC236}">
                <a16:creationId xmlns:a16="http://schemas.microsoft.com/office/drawing/2014/main" id="{09613670-8302-4546-80A5-2E5E00FACF9D}"/>
              </a:ext>
            </a:extLst>
          </p:cNvPr>
          <p:cNvSpPr>
            <a:spLocks noGrp="1"/>
          </p:cNvSpPr>
          <p:nvPr>
            <p:ph type="pic" sz="quarter" idx="18" hasCustomPrompt="1"/>
          </p:nvPr>
        </p:nvSpPr>
        <p:spPr>
          <a:xfrm>
            <a:off x="5162458" y="5519016"/>
            <a:ext cx="671513" cy="314098"/>
          </a:xfrm>
        </p:spPr>
        <p:txBody>
          <a:bodyPr>
            <a:normAutofit/>
          </a:bodyPr>
          <a:lstStyle>
            <a:lvl1pPr marL="0" indent="0">
              <a:buNone/>
              <a:defRPr sz="1400">
                <a:solidFill>
                  <a:schemeClr val="tx1"/>
                </a:solidFill>
              </a:defRPr>
            </a:lvl1pPr>
          </a:lstStyle>
          <a:p>
            <a:r>
              <a:rPr lang="en-US" dirty="0"/>
              <a:t>ICON</a:t>
            </a:r>
          </a:p>
        </p:txBody>
      </p:sp>
      <p:sp>
        <p:nvSpPr>
          <p:cNvPr id="21" name="Picture Placeholder 16">
            <a:extLst>
              <a:ext uri="{FF2B5EF4-FFF2-40B4-BE49-F238E27FC236}">
                <a16:creationId xmlns:a16="http://schemas.microsoft.com/office/drawing/2014/main" id="{8ACB16A9-55F5-2048-8A34-141BD8707A57}"/>
              </a:ext>
            </a:extLst>
          </p:cNvPr>
          <p:cNvSpPr>
            <a:spLocks noGrp="1"/>
          </p:cNvSpPr>
          <p:nvPr>
            <p:ph type="pic" sz="quarter" idx="19" hasCustomPrompt="1"/>
          </p:nvPr>
        </p:nvSpPr>
        <p:spPr>
          <a:xfrm>
            <a:off x="6280278" y="1963938"/>
            <a:ext cx="5073268" cy="536444"/>
          </a:xfrm>
        </p:spPr>
        <p:txBody>
          <a:bodyPr>
            <a:normAutofit/>
          </a:bodyPr>
          <a:lstStyle>
            <a:lvl1pPr marL="0" indent="0">
              <a:buNone/>
              <a:defRPr sz="1600">
                <a:solidFill>
                  <a:schemeClr val="tx1"/>
                </a:solidFill>
              </a:defRPr>
            </a:lvl1pPr>
          </a:lstStyle>
          <a:p>
            <a:r>
              <a:rPr lang="en-US" dirty="0"/>
              <a:t>Lorem ipsum dolor sit amet, consectetuer adipiscing elit. Maecenas </a:t>
            </a:r>
            <a:r>
              <a:rPr lang="en-US" dirty="0" err="1"/>
              <a:t>porttitor</a:t>
            </a:r>
            <a:r>
              <a:rPr lang="en-US" dirty="0"/>
              <a:t>. </a:t>
            </a:r>
          </a:p>
        </p:txBody>
      </p:sp>
      <p:sp>
        <p:nvSpPr>
          <p:cNvPr id="22" name="Picture Placeholder 16">
            <a:extLst>
              <a:ext uri="{FF2B5EF4-FFF2-40B4-BE49-F238E27FC236}">
                <a16:creationId xmlns:a16="http://schemas.microsoft.com/office/drawing/2014/main" id="{F0114961-11BB-C341-82D6-8B633DEAE5D7}"/>
              </a:ext>
            </a:extLst>
          </p:cNvPr>
          <p:cNvSpPr>
            <a:spLocks noGrp="1"/>
          </p:cNvSpPr>
          <p:nvPr>
            <p:ph type="pic" sz="quarter" idx="20" hasCustomPrompt="1"/>
          </p:nvPr>
        </p:nvSpPr>
        <p:spPr>
          <a:xfrm>
            <a:off x="6280278" y="3160778"/>
            <a:ext cx="5073268" cy="536444"/>
          </a:xfrm>
        </p:spPr>
        <p:txBody>
          <a:bodyPr>
            <a:normAutofit/>
          </a:bodyPr>
          <a:lstStyle>
            <a:lvl1pPr marL="0" indent="0">
              <a:buNone/>
              <a:defRPr sz="1600">
                <a:solidFill>
                  <a:schemeClr val="tx1"/>
                </a:solidFill>
              </a:defRPr>
            </a:lvl1pPr>
          </a:lstStyle>
          <a:p>
            <a:r>
              <a:rPr lang="en-US" dirty="0"/>
              <a:t>Lorem ipsum dolor sit amet, consectetuer adipiscing elit. Maecenas </a:t>
            </a:r>
            <a:r>
              <a:rPr lang="en-US" dirty="0" err="1"/>
              <a:t>porttitor</a:t>
            </a:r>
            <a:r>
              <a:rPr lang="en-US" dirty="0"/>
              <a:t>. </a:t>
            </a:r>
          </a:p>
        </p:txBody>
      </p:sp>
      <p:sp>
        <p:nvSpPr>
          <p:cNvPr id="23" name="Picture Placeholder 16">
            <a:extLst>
              <a:ext uri="{FF2B5EF4-FFF2-40B4-BE49-F238E27FC236}">
                <a16:creationId xmlns:a16="http://schemas.microsoft.com/office/drawing/2014/main" id="{F13AA720-87B3-2246-9CB0-78541B97E450}"/>
              </a:ext>
            </a:extLst>
          </p:cNvPr>
          <p:cNvSpPr>
            <a:spLocks noGrp="1"/>
          </p:cNvSpPr>
          <p:nvPr>
            <p:ph type="pic" sz="quarter" idx="21" hasCustomPrompt="1"/>
          </p:nvPr>
        </p:nvSpPr>
        <p:spPr>
          <a:xfrm>
            <a:off x="6280278" y="4268453"/>
            <a:ext cx="5073268" cy="536444"/>
          </a:xfrm>
        </p:spPr>
        <p:txBody>
          <a:bodyPr>
            <a:normAutofit/>
          </a:bodyPr>
          <a:lstStyle>
            <a:lvl1pPr marL="0" indent="0">
              <a:buNone/>
              <a:defRPr sz="1600">
                <a:solidFill>
                  <a:schemeClr val="tx1"/>
                </a:solidFill>
              </a:defRPr>
            </a:lvl1pPr>
          </a:lstStyle>
          <a:p>
            <a:r>
              <a:rPr lang="en-US" dirty="0"/>
              <a:t>Lorem ipsum dolor sit amet, consectetuer adipiscing elit. Maecenas </a:t>
            </a:r>
            <a:r>
              <a:rPr lang="en-US" dirty="0" err="1"/>
              <a:t>porttitor</a:t>
            </a:r>
            <a:r>
              <a:rPr lang="en-US" dirty="0"/>
              <a:t>. </a:t>
            </a:r>
          </a:p>
        </p:txBody>
      </p:sp>
      <p:sp>
        <p:nvSpPr>
          <p:cNvPr id="24" name="Picture Placeholder 16">
            <a:extLst>
              <a:ext uri="{FF2B5EF4-FFF2-40B4-BE49-F238E27FC236}">
                <a16:creationId xmlns:a16="http://schemas.microsoft.com/office/drawing/2014/main" id="{073CEBE0-E481-B246-9A4E-4DC46C0D8106}"/>
              </a:ext>
            </a:extLst>
          </p:cNvPr>
          <p:cNvSpPr>
            <a:spLocks noGrp="1"/>
          </p:cNvSpPr>
          <p:nvPr>
            <p:ph type="pic" sz="quarter" idx="22" hasCustomPrompt="1"/>
          </p:nvPr>
        </p:nvSpPr>
        <p:spPr>
          <a:xfrm>
            <a:off x="6280278" y="5407843"/>
            <a:ext cx="5073268" cy="536444"/>
          </a:xfrm>
        </p:spPr>
        <p:txBody>
          <a:bodyPr>
            <a:normAutofit/>
          </a:bodyPr>
          <a:lstStyle>
            <a:lvl1pPr marL="0" indent="0">
              <a:buNone/>
              <a:defRPr sz="1600">
                <a:solidFill>
                  <a:schemeClr val="tx1"/>
                </a:solidFill>
              </a:defRPr>
            </a:lvl1pPr>
          </a:lstStyle>
          <a:p>
            <a:r>
              <a:rPr lang="en-US" dirty="0"/>
              <a:t>Lorem ipsum dolor sit amet, consectetuer adipiscing elit. Maecenas </a:t>
            </a:r>
            <a:r>
              <a:rPr lang="en-US" dirty="0" err="1"/>
              <a:t>porttitor</a:t>
            </a:r>
            <a:r>
              <a:rPr lang="en-US" dirty="0"/>
              <a:t>. </a:t>
            </a:r>
          </a:p>
        </p:txBody>
      </p:sp>
      <p:sp>
        <p:nvSpPr>
          <p:cNvPr id="25" name="Title 1">
            <a:extLst>
              <a:ext uri="{FF2B5EF4-FFF2-40B4-BE49-F238E27FC236}">
                <a16:creationId xmlns:a16="http://schemas.microsoft.com/office/drawing/2014/main" id="{B0AB2C3D-4C92-0B4A-8827-CD271EB66005}"/>
              </a:ext>
            </a:extLst>
          </p:cNvPr>
          <p:cNvSpPr>
            <a:spLocks noGrp="1"/>
          </p:cNvSpPr>
          <p:nvPr>
            <p:ph type="title"/>
          </p:nvPr>
        </p:nvSpPr>
        <p:spPr>
          <a:xfrm>
            <a:off x="725234" y="159716"/>
            <a:ext cx="10515600" cy="837804"/>
          </a:xfrm>
        </p:spPr>
        <p:txBody>
          <a:bodyPr/>
          <a:lstStyle/>
          <a:p>
            <a:r>
              <a:rPr lang="en-US"/>
              <a:t>Click to edit Master title style</a:t>
            </a:r>
            <a:endParaRPr lang="en-US" dirty="0"/>
          </a:p>
        </p:txBody>
      </p:sp>
      <p:pic>
        <p:nvPicPr>
          <p:cNvPr id="27" name="Picture 26">
            <a:extLst>
              <a:ext uri="{FF2B5EF4-FFF2-40B4-BE49-F238E27FC236}">
                <a16:creationId xmlns:a16="http://schemas.microsoft.com/office/drawing/2014/main" id="{F91E790A-88F1-4BA3-B5DA-A4D3C26D9A5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
          <a:stretch/>
        </p:blipFill>
        <p:spPr>
          <a:xfrm>
            <a:off x="725234" y="1906386"/>
            <a:ext cx="4111302" cy="4037901"/>
          </a:xfrm>
          <a:prstGeom prst="roundRect">
            <a:avLst>
              <a:gd name="adj" fmla="val 11233"/>
            </a:avLst>
          </a:prstGeom>
          <a:effectLst>
            <a:outerShdw blurRad="50800" dist="12700" dir="2700000" algn="tl" rotWithShape="0">
              <a:prstClr val="black">
                <a:alpha val="40000"/>
              </a:prstClr>
            </a:outerShdw>
          </a:effectLst>
        </p:spPr>
      </p:pic>
    </p:spTree>
    <p:extLst>
      <p:ext uri="{BB962C8B-B14F-4D97-AF65-F5344CB8AC3E}">
        <p14:creationId xmlns:p14="http://schemas.microsoft.com/office/powerpoint/2010/main" val="27673954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allout with 4 Content and Icon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2ACB866-C9E9-D244-B932-5DFE8151305D}"/>
              </a:ext>
            </a:extLst>
          </p:cNvPr>
          <p:cNvPicPr>
            <a:picLocks noChangeAspect="1"/>
          </p:cNvPicPr>
          <p:nvPr/>
        </p:nvPicPr>
        <p:blipFill rotWithShape="1">
          <a:blip r:embed="rId2">
            <a:extLst>
              <a:ext uri="{28A0092B-C50C-407E-A947-70E740481C1C}">
                <a14:useLocalDpi xmlns:a14="http://schemas.microsoft.com/office/drawing/2010/main"/>
              </a:ext>
            </a:extLst>
          </a:blip>
          <a:srcRect t="-1"/>
          <a:stretch/>
        </p:blipFill>
        <p:spPr>
          <a:xfrm>
            <a:off x="742968" y="1295744"/>
            <a:ext cx="10628311" cy="1365565"/>
          </a:xfrm>
          <a:prstGeom prst="roundRect">
            <a:avLst/>
          </a:prstGeom>
          <a:effectLst>
            <a:outerShdw blurRad="50800" dist="12700" dir="2700000" algn="tl" rotWithShape="0">
              <a:prstClr val="black">
                <a:alpha val="40000"/>
              </a:prstClr>
            </a:outerShdw>
          </a:effectLst>
        </p:spPr>
      </p:pic>
      <p:sp>
        <p:nvSpPr>
          <p:cNvPr id="6" name="Slide Number Placeholder 5">
            <a:extLst>
              <a:ext uri="{FF2B5EF4-FFF2-40B4-BE49-F238E27FC236}">
                <a16:creationId xmlns:a16="http://schemas.microsoft.com/office/drawing/2014/main" id="{A491E4F9-F28A-0C4E-9198-30F1379A82CF}"/>
              </a:ext>
            </a:extLst>
          </p:cNvPr>
          <p:cNvSpPr>
            <a:spLocks noGrp="1"/>
          </p:cNvSpPr>
          <p:nvPr>
            <p:ph type="sldNum" sz="quarter" idx="12"/>
          </p:nvPr>
        </p:nvSpPr>
        <p:spPr/>
        <p:txBody>
          <a:bodyPr/>
          <a:lstStyle/>
          <a:p>
            <a:fld id="{8AA50D94-AEAF-1646-AAFD-5FB90EDDBAF5}" type="slidenum">
              <a:rPr lang="en-US" smtClean="0"/>
              <a:t>‹#›</a:t>
            </a:fld>
            <a:endParaRPr lang="en-US"/>
          </a:p>
        </p:txBody>
      </p:sp>
      <p:sp>
        <p:nvSpPr>
          <p:cNvPr id="10" name="Text Placeholder 10">
            <a:extLst>
              <a:ext uri="{FF2B5EF4-FFF2-40B4-BE49-F238E27FC236}">
                <a16:creationId xmlns:a16="http://schemas.microsoft.com/office/drawing/2014/main" id="{900452A5-8CBB-5C48-8DB7-FE8792350C4C}"/>
              </a:ext>
            </a:extLst>
          </p:cNvPr>
          <p:cNvSpPr>
            <a:spLocks noGrp="1"/>
          </p:cNvSpPr>
          <p:nvPr>
            <p:ph type="body" sz="quarter" idx="14" hasCustomPrompt="1"/>
          </p:nvPr>
        </p:nvSpPr>
        <p:spPr>
          <a:xfrm>
            <a:off x="1008722" y="1661159"/>
            <a:ext cx="10174555" cy="634734"/>
          </a:xfrm>
        </p:spPr>
        <p:txBody>
          <a:bodyPr>
            <a:normAutofit/>
          </a:bodyPr>
          <a:lstStyle>
            <a:lvl1pPr marL="285750" marR="0" indent="-28575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Char char="•"/>
              <a:tabLst/>
              <a:defRPr sz="1600" b="1" i="0">
                <a:solidFill>
                  <a:schemeClr val="bg1"/>
                </a:solidFill>
                <a:latin typeface="Avenir" panose="02000503020000020003" pitchFamily="2" charset="0"/>
              </a:defRPr>
            </a:lvl1pPr>
          </a:lstStyle>
          <a:p>
            <a:pPr lvl="0"/>
            <a:r>
              <a:rPr lang="en-US" dirty="0"/>
              <a:t>Lorem ipsum dolor sit amet, consectetuer adipiscing elit. Maecenas porttitor congue massa. Fusce posuere, magna sed pulvinar ultricies, purus lectus malesuada libero, sit amet commodo magna eros.</a:t>
            </a:r>
          </a:p>
        </p:txBody>
      </p:sp>
      <p:cxnSp>
        <p:nvCxnSpPr>
          <p:cNvPr id="12" name="Straight Connector 11">
            <a:extLst>
              <a:ext uri="{FF2B5EF4-FFF2-40B4-BE49-F238E27FC236}">
                <a16:creationId xmlns:a16="http://schemas.microsoft.com/office/drawing/2014/main" id="{3BF6FCD1-9FD9-8B4B-B991-16D29D6E99C8}"/>
              </a:ext>
            </a:extLst>
          </p:cNvPr>
          <p:cNvCxnSpPr>
            <a:cxnSpLocks/>
          </p:cNvCxnSpPr>
          <p:nvPr/>
        </p:nvCxnSpPr>
        <p:spPr>
          <a:xfrm rot="5400000">
            <a:off x="1467248" y="3639787"/>
            <a:ext cx="0" cy="703022"/>
          </a:xfrm>
          <a:prstGeom prst="line">
            <a:avLst/>
          </a:prstGeom>
          <a:ln w="25400">
            <a:solidFill>
              <a:srgbClr val="24CDED"/>
            </a:solidFill>
          </a:ln>
        </p:spPr>
        <p:style>
          <a:lnRef idx="1">
            <a:schemeClr val="accent1"/>
          </a:lnRef>
          <a:fillRef idx="0">
            <a:schemeClr val="accent1"/>
          </a:fillRef>
          <a:effectRef idx="0">
            <a:schemeClr val="accent1"/>
          </a:effectRef>
          <a:fontRef idx="minor">
            <a:schemeClr val="tx1"/>
          </a:fontRef>
        </p:style>
      </p:cxnSp>
      <p:sp>
        <p:nvSpPr>
          <p:cNvPr id="18" name="Picture Placeholder 16">
            <a:extLst>
              <a:ext uri="{FF2B5EF4-FFF2-40B4-BE49-F238E27FC236}">
                <a16:creationId xmlns:a16="http://schemas.microsoft.com/office/drawing/2014/main" id="{C3687F2F-06EF-9B4D-913B-A4F0F87A20D0}"/>
              </a:ext>
            </a:extLst>
          </p:cNvPr>
          <p:cNvSpPr>
            <a:spLocks noGrp="1"/>
          </p:cNvSpPr>
          <p:nvPr>
            <p:ph type="pic" sz="quarter" idx="16" hasCustomPrompt="1"/>
          </p:nvPr>
        </p:nvSpPr>
        <p:spPr>
          <a:xfrm>
            <a:off x="1131492" y="2962486"/>
            <a:ext cx="687267" cy="713722"/>
          </a:xfrm>
        </p:spPr>
        <p:txBody>
          <a:bodyPr anchor="ctr">
            <a:normAutofit/>
          </a:bodyPr>
          <a:lstStyle>
            <a:lvl1pPr marL="0" indent="0" algn="l">
              <a:buNone/>
              <a:defRPr sz="1400">
                <a:solidFill>
                  <a:schemeClr val="tx1"/>
                </a:solidFill>
              </a:defRPr>
            </a:lvl1pPr>
          </a:lstStyle>
          <a:p>
            <a:r>
              <a:rPr lang="en-US" dirty="0"/>
              <a:t>ICON</a:t>
            </a:r>
          </a:p>
        </p:txBody>
      </p:sp>
      <p:sp>
        <p:nvSpPr>
          <p:cNvPr id="5" name="Text Placeholder 4">
            <a:extLst>
              <a:ext uri="{FF2B5EF4-FFF2-40B4-BE49-F238E27FC236}">
                <a16:creationId xmlns:a16="http://schemas.microsoft.com/office/drawing/2014/main" id="{3064507F-8DCD-4949-91A7-63A65B376289}"/>
              </a:ext>
            </a:extLst>
          </p:cNvPr>
          <p:cNvSpPr>
            <a:spLocks noGrp="1"/>
          </p:cNvSpPr>
          <p:nvPr>
            <p:ph type="body" sz="quarter" idx="17" hasCustomPrompt="1"/>
          </p:nvPr>
        </p:nvSpPr>
        <p:spPr>
          <a:xfrm>
            <a:off x="1115737" y="4213675"/>
            <a:ext cx="2000689" cy="1701926"/>
          </a:xfrm>
        </p:spPr>
        <p:txBody>
          <a:bodyPr>
            <a:normAutofit/>
          </a:bodyPr>
          <a:lstStyle>
            <a:lvl1pPr marL="0" indent="0" algn="l">
              <a:buNone/>
              <a:defRPr sz="1600">
                <a:solidFill>
                  <a:schemeClr val="tx1"/>
                </a:solidFill>
              </a:defRPr>
            </a:lvl1pPr>
          </a:lstStyle>
          <a:p>
            <a:pPr lvl="0"/>
            <a:r>
              <a:rPr lang="en-US" dirty="0"/>
              <a:t>Lorem ipsum dolor sit amet, consectetuer adipiscing elit. Maecenas porttitor congue massa. </a:t>
            </a:r>
          </a:p>
        </p:txBody>
      </p:sp>
      <p:cxnSp>
        <p:nvCxnSpPr>
          <p:cNvPr id="25" name="Straight Connector 24">
            <a:extLst>
              <a:ext uri="{FF2B5EF4-FFF2-40B4-BE49-F238E27FC236}">
                <a16:creationId xmlns:a16="http://schemas.microsoft.com/office/drawing/2014/main" id="{FF2FF1B9-20F2-7240-ABCD-28347B81D6FD}"/>
              </a:ext>
            </a:extLst>
          </p:cNvPr>
          <p:cNvCxnSpPr>
            <a:cxnSpLocks/>
          </p:cNvCxnSpPr>
          <p:nvPr/>
        </p:nvCxnSpPr>
        <p:spPr>
          <a:xfrm rot="5400000">
            <a:off x="4120252" y="3639787"/>
            <a:ext cx="0" cy="703022"/>
          </a:xfrm>
          <a:prstGeom prst="line">
            <a:avLst/>
          </a:prstGeom>
          <a:ln w="25400">
            <a:solidFill>
              <a:srgbClr val="24CDED"/>
            </a:solidFill>
          </a:ln>
        </p:spPr>
        <p:style>
          <a:lnRef idx="1">
            <a:schemeClr val="accent1"/>
          </a:lnRef>
          <a:fillRef idx="0">
            <a:schemeClr val="accent1"/>
          </a:fillRef>
          <a:effectRef idx="0">
            <a:schemeClr val="accent1"/>
          </a:effectRef>
          <a:fontRef idx="minor">
            <a:schemeClr val="tx1"/>
          </a:fontRef>
        </p:style>
      </p:cxnSp>
      <p:sp>
        <p:nvSpPr>
          <p:cNvPr id="26" name="Picture Placeholder 16">
            <a:extLst>
              <a:ext uri="{FF2B5EF4-FFF2-40B4-BE49-F238E27FC236}">
                <a16:creationId xmlns:a16="http://schemas.microsoft.com/office/drawing/2014/main" id="{1A31F6E3-CDA1-FB4D-999F-935D429E6121}"/>
              </a:ext>
            </a:extLst>
          </p:cNvPr>
          <p:cNvSpPr>
            <a:spLocks noGrp="1"/>
          </p:cNvSpPr>
          <p:nvPr>
            <p:ph type="pic" sz="quarter" idx="18" hasCustomPrompt="1"/>
          </p:nvPr>
        </p:nvSpPr>
        <p:spPr>
          <a:xfrm>
            <a:off x="3784496" y="2962486"/>
            <a:ext cx="687267" cy="713722"/>
          </a:xfrm>
        </p:spPr>
        <p:txBody>
          <a:bodyPr anchor="ctr">
            <a:normAutofit/>
          </a:bodyPr>
          <a:lstStyle>
            <a:lvl1pPr marL="0" indent="0" algn="l">
              <a:buNone/>
              <a:defRPr sz="1400">
                <a:solidFill>
                  <a:schemeClr val="tx1"/>
                </a:solidFill>
              </a:defRPr>
            </a:lvl1pPr>
          </a:lstStyle>
          <a:p>
            <a:r>
              <a:rPr lang="en-US" dirty="0"/>
              <a:t>ICON</a:t>
            </a:r>
          </a:p>
        </p:txBody>
      </p:sp>
      <p:sp>
        <p:nvSpPr>
          <p:cNvPr id="27" name="Text Placeholder 4">
            <a:extLst>
              <a:ext uri="{FF2B5EF4-FFF2-40B4-BE49-F238E27FC236}">
                <a16:creationId xmlns:a16="http://schemas.microsoft.com/office/drawing/2014/main" id="{2682721E-2FCC-5049-81F6-47914F335F7E}"/>
              </a:ext>
            </a:extLst>
          </p:cNvPr>
          <p:cNvSpPr>
            <a:spLocks noGrp="1"/>
          </p:cNvSpPr>
          <p:nvPr>
            <p:ph type="body" sz="quarter" idx="19" hasCustomPrompt="1"/>
          </p:nvPr>
        </p:nvSpPr>
        <p:spPr>
          <a:xfrm>
            <a:off x="3768741" y="4213675"/>
            <a:ext cx="2000689" cy="1701926"/>
          </a:xfrm>
        </p:spPr>
        <p:txBody>
          <a:bodyPr>
            <a:normAutofit/>
          </a:bodyPr>
          <a:lstStyle>
            <a:lvl1pPr marL="0" indent="0" algn="l">
              <a:buNone/>
              <a:defRPr sz="1600">
                <a:solidFill>
                  <a:schemeClr val="tx1"/>
                </a:solidFill>
              </a:defRPr>
            </a:lvl1pPr>
          </a:lstStyle>
          <a:p>
            <a:pPr lvl="0"/>
            <a:r>
              <a:rPr lang="en-US" dirty="0"/>
              <a:t>Lorem ipsum dolor sit amet, consectetuer adipiscing elit. Maecenas porttitor congue massa. </a:t>
            </a:r>
          </a:p>
        </p:txBody>
      </p:sp>
      <p:cxnSp>
        <p:nvCxnSpPr>
          <p:cNvPr id="28" name="Straight Connector 27">
            <a:extLst>
              <a:ext uri="{FF2B5EF4-FFF2-40B4-BE49-F238E27FC236}">
                <a16:creationId xmlns:a16="http://schemas.microsoft.com/office/drawing/2014/main" id="{9F29DFB6-02E9-374D-85EA-2D6D69EB0462}"/>
              </a:ext>
            </a:extLst>
          </p:cNvPr>
          <p:cNvCxnSpPr>
            <a:cxnSpLocks/>
          </p:cNvCxnSpPr>
          <p:nvPr/>
        </p:nvCxnSpPr>
        <p:spPr>
          <a:xfrm rot="5400000">
            <a:off x="6773256" y="3622804"/>
            <a:ext cx="0" cy="703022"/>
          </a:xfrm>
          <a:prstGeom prst="line">
            <a:avLst/>
          </a:prstGeom>
          <a:ln w="25400">
            <a:solidFill>
              <a:srgbClr val="24CDED"/>
            </a:solidFill>
          </a:ln>
        </p:spPr>
        <p:style>
          <a:lnRef idx="1">
            <a:schemeClr val="accent1"/>
          </a:lnRef>
          <a:fillRef idx="0">
            <a:schemeClr val="accent1"/>
          </a:fillRef>
          <a:effectRef idx="0">
            <a:schemeClr val="accent1"/>
          </a:effectRef>
          <a:fontRef idx="minor">
            <a:schemeClr val="tx1"/>
          </a:fontRef>
        </p:style>
      </p:cxnSp>
      <p:sp>
        <p:nvSpPr>
          <p:cNvPr id="29" name="Picture Placeholder 16">
            <a:extLst>
              <a:ext uri="{FF2B5EF4-FFF2-40B4-BE49-F238E27FC236}">
                <a16:creationId xmlns:a16="http://schemas.microsoft.com/office/drawing/2014/main" id="{4C33D1A3-2CC3-7341-938A-1071BB538CF4}"/>
              </a:ext>
            </a:extLst>
          </p:cNvPr>
          <p:cNvSpPr>
            <a:spLocks noGrp="1"/>
          </p:cNvSpPr>
          <p:nvPr>
            <p:ph type="pic" sz="quarter" idx="20" hasCustomPrompt="1"/>
          </p:nvPr>
        </p:nvSpPr>
        <p:spPr>
          <a:xfrm>
            <a:off x="6437500" y="2945503"/>
            <a:ext cx="687267" cy="713722"/>
          </a:xfrm>
        </p:spPr>
        <p:txBody>
          <a:bodyPr anchor="ctr">
            <a:normAutofit/>
          </a:bodyPr>
          <a:lstStyle>
            <a:lvl1pPr marL="0" indent="0" algn="l">
              <a:buNone/>
              <a:defRPr sz="1400">
                <a:solidFill>
                  <a:schemeClr val="tx1"/>
                </a:solidFill>
              </a:defRPr>
            </a:lvl1pPr>
          </a:lstStyle>
          <a:p>
            <a:r>
              <a:rPr lang="en-US" dirty="0"/>
              <a:t>ICON</a:t>
            </a:r>
          </a:p>
        </p:txBody>
      </p:sp>
      <p:sp>
        <p:nvSpPr>
          <p:cNvPr id="30" name="Text Placeholder 4">
            <a:extLst>
              <a:ext uri="{FF2B5EF4-FFF2-40B4-BE49-F238E27FC236}">
                <a16:creationId xmlns:a16="http://schemas.microsoft.com/office/drawing/2014/main" id="{C21A1A8B-765A-FC4C-82EB-33263C7CAEAD}"/>
              </a:ext>
            </a:extLst>
          </p:cNvPr>
          <p:cNvSpPr>
            <a:spLocks noGrp="1"/>
          </p:cNvSpPr>
          <p:nvPr>
            <p:ph type="body" sz="quarter" idx="21" hasCustomPrompt="1"/>
          </p:nvPr>
        </p:nvSpPr>
        <p:spPr>
          <a:xfrm>
            <a:off x="6421745" y="4196692"/>
            <a:ext cx="2000689" cy="1701926"/>
          </a:xfrm>
        </p:spPr>
        <p:txBody>
          <a:bodyPr>
            <a:normAutofit/>
          </a:bodyPr>
          <a:lstStyle>
            <a:lvl1pPr marL="0" indent="0" algn="l">
              <a:buNone/>
              <a:defRPr sz="1600">
                <a:solidFill>
                  <a:schemeClr val="tx1"/>
                </a:solidFill>
              </a:defRPr>
            </a:lvl1pPr>
          </a:lstStyle>
          <a:p>
            <a:pPr lvl="0"/>
            <a:r>
              <a:rPr lang="en-US" dirty="0"/>
              <a:t>Lorem ipsum dolor sit amet, consectetuer adipiscing elit. Maecenas porttitor congue massa. </a:t>
            </a:r>
          </a:p>
        </p:txBody>
      </p:sp>
      <p:cxnSp>
        <p:nvCxnSpPr>
          <p:cNvPr id="31" name="Straight Connector 30">
            <a:extLst>
              <a:ext uri="{FF2B5EF4-FFF2-40B4-BE49-F238E27FC236}">
                <a16:creationId xmlns:a16="http://schemas.microsoft.com/office/drawing/2014/main" id="{6C6493D8-ADC3-AC44-B358-150F0D109777}"/>
              </a:ext>
            </a:extLst>
          </p:cNvPr>
          <p:cNvCxnSpPr>
            <a:cxnSpLocks/>
          </p:cNvCxnSpPr>
          <p:nvPr/>
        </p:nvCxnSpPr>
        <p:spPr>
          <a:xfrm rot="5400000">
            <a:off x="9426260" y="3639787"/>
            <a:ext cx="0" cy="703022"/>
          </a:xfrm>
          <a:prstGeom prst="line">
            <a:avLst/>
          </a:prstGeom>
          <a:ln w="25400">
            <a:solidFill>
              <a:srgbClr val="24CDED"/>
            </a:solidFill>
          </a:ln>
        </p:spPr>
        <p:style>
          <a:lnRef idx="1">
            <a:schemeClr val="accent1"/>
          </a:lnRef>
          <a:fillRef idx="0">
            <a:schemeClr val="accent1"/>
          </a:fillRef>
          <a:effectRef idx="0">
            <a:schemeClr val="accent1"/>
          </a:effectRef>
          <a:fontRef idx="minor">
            <a:schemeClr val="tx1"/>
          </a:fontRef>
        </p:style>
      </p:cxnSp>
      <p:sp>
        <p:nvSpPr>
          <p:cNvPr id="32" name="Picture Placeholder 16">
            <a:extLst>
              <a:ext uri="{FF2B5EF4-FFF2-40B4-BE49-F238E27FC236}">
                <a16:creationId xmlns:a16="http://schemas.microsoft.com/office/drawing/2014/main" id="{2AE1D0C8-1916-0948-BF90-94D5F73F471C}"/>
              </a:ext>
            </a:extLst>
          </p:cNvPr>
          <p:cNvSpPr>
            <a:spLocks noGrp="1"/>
          </p:cNvSpPr>
          <p:nvPr>
            <p:ph type="pic" sz="quarter" idx="22" hasCustomPrompt="1"/>
          </p:nvPr>
        </p:nvSpPr>
        <p:spPr>
          <a:xfrm>
            <a:off x="9090504" y="2962486"/>
            <a:ext cx="687267" cy="713722"/>
          </a:xfrm>
        </p:spPr>
        <p:txBody>
          <a:bodyPr anchor="ctr">
            <a:normAutofit/>
          </a:bodyPr>
          <a:lstStyle>
            <a:lvl1pPr marL="0" indent="0" algn="l">
              <a:buNone/>
              <a:defRPr sz="1400">
                <a:solidFill>
                  <a:schemeClr val="tx1"/>
                </a:solidFill>
              </a:defRPr>
            </a:lvl1pPr>
          </a:lstStyle>
          <a:p>
            <a:r>
              <a:rPr lang="en-US" dirty="0"/>
              <a:t>ICON</a:t>
            </a:r>
          </a:p>
        </p:txBody>
      </p:sp>
      <p:sp>
        <p:nvSpPr>
          <p:cNvPr id="33" name="Text Placeholder 4">
            <a:extLst>
              <a:ext uri="{FF2B5EF4-FFF2-40B4-BE49-F238E27FC236}">
                <a16:creationId xmlns:a16="http://schemas.microsoft.com/office/drawing/2014/main" id="{5EB45BB3-5C49-704C-9EE2-E490FD87E1DC}"/>
              </a:ext>
            </a:extLst>
          </p:cNvPr>
          <p:cNvSpPr>
            <a:spLocks noGrp="1"/>
          </p:cNvSpPr>
          <p:nvPr>
            <p:ph type="body" sz="quarter" idx="23" hasCustomPrompt="1"/>
          </p:nvPr>
        </p:nvSpPr>
        <p:spPr>
          <a:xfrm>
            <a:off x="9074749" y="4213675"/>
            <a:ext cx="2000689" cy="1701926"/>
          </a:xfrm>
        </p:spPr>
        <p:txBody>
          <a:bodyPr>
            <a:normAutofit/>
          </a:bodyPr>
          <a:lstStyle>
            <a:lvl1pPr marL="0" indent="0" algn="l">
              <a:buNone/>
              <a:defRPr sz="1600">
                <a:solidFill>
                  <a:schemeClr val="tx1"/>
                </a:solidFill>
              </a:defRPr>
            </a:lvl1pPr>
          </a:lstStyle>
          <a:p>
            <a:pPr lvl="0"/>
            <a:r>
              <a:rPr lang="en-US" dirty="0"/>
              <a:t>Lorem ipsum dolor sit amet, consectetuer adipiscing elit. Maecenas porttitor congue massa. </a:t>
            </a:r>
          </a:p>
        </p:txBody>
      </p:sp>
      <p:sp>
        <p:nvSpPr>
          <p:cNvPr id="19" name="Title 1">
            <a:extLst>
              <a:ext uri="{FF2B5EF4-FFF2-40B4-BE49-F238E27FC236}">
                <a16:creationId xmlns:a16="http://schemas.microsoft.com/office/drawing/2014/main" id="{4567F3E4-5CE0-1C4C-A531-511D094D4B98}"/>
              </a:ext>
            </a:extLst>
          </p:cNvPr>
          <p:cNvSpPr>
            <a:spLocks noGrp="1"/>
          </p:cNvSpPr>
          <p:nvPr>
            <p:ph type="title"/>
          </p:nvPr>
        </p:nvSpPr>
        <p:spPr>
          <a:xfrm>
            <a:off x="725234" y="159716"/>
            <a:ext cx="10515600" cy="837804"/>
          </a:xfrm>
        </p:spPr>
        <p:txBody>
          <a:bodyPr/>
          <a:lstStyle/>
          <a:p>
            <a:r>
              <a:rPr lang="en-US"/>
              <a:t>Click to edit Master title style</a:t>
            </a:r>
            <a:endParaRPr lang="en-US" dirty="0"/>
          </a:p>
        </p:txBody>
      </p:sp>
      <p:pic>
        <p:nvPicPr>
          <p:cNvPr id="20" name="Picture 19">
            <a:extLst>
              <a:ext uri="{FF2B5EF4-FFF2-40B4-BE49-F238E27FC236}">
                <a16:creationId xmlns:a16="http://schemas.microsoft.com/office/drawing/2014/main" id="{EB73CF80-E775-4306-BF95-D3ED550F244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
          <a:stretch/>
        </p:blipFill>
        <p:spPr>
          <a:xfrm>
            <a:off x="742968" y="1295744"/>
            <a:ext cx="10628311" cy="1365565"/>
          </a:xfrm>
          <a:prstGeom prst="roundRect">
            <a:avLst/>
          </a:prstGeom>
          <a:effectLst>
            <a:outerShdw blurRad="50800" dist="12700" dir="2700000" algn="tl" rotWithShape="0">
              <a:prstClr val="black">
                <a:alpha val="40000"/>
              </a:prstClr>
            </a:outerShdw>
          </a:effectLst>
        </p:spPr>
      </p:pic>
      <p:cxnSp>
        <p:nvCxnSpPr>
          <p:cNvPr id="21" name="Straight Connector 20">
            <a:extLst>
              <a:ext uri="{FF2B5EF4-FFF2-40B4-BE49-F238E27FC236}">
                <a16:creationId xmlns:a16="http://schemas.microsoft.com/office/drawing/2014/main" id="{755EBD8D-49F2-4B0D-9A96-0DD0D9BCAF82}"/>
              </a:ext>
            </a:extLst>
          </p:cNvPr>
          <p:cNvCxnSpPr>
            <a:cxnSpLocks/>
          </p:cNvCxnSpPr>
          <p:nvPr userDrawn="1"/>
        </p:nvCxnSpPr>
        <p:spPr>
          <a:xfrm rot="5400000">
            <a:off x="1467248" y="3639787"/>
            <a:ext cx="0" cy="703022"/>
          </a:xfrm>
          <a:prstGeom prst="line">
            <a:avLst/>
          </a:prstGeom>
          <a:ln w="25400">
            <a:solidFill>
              <a:srgbClr val="24CDED"/>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ED2875B-91C2-41DC-B462-2F95EF4378DB}"/>
              </a:ext>
            </a:extLst>
          </p:cNvPr>
          <p:cNvCxnSpPr>
            <a:cxnSpLocks/>
          </p:cNvCxnSpPr>
          <p:nvPr userDrawn="1"/>
        </p:nvCxnSpPr>
        <p:spPr>
          <a:xfrm rot="5400000">
            <a:off x="4120252" y="3639787"/>
            <a:ext cx="0" cy="703022"/>
          </a:xfrm>
          <a:prstGeom prst="line">
            <a:avLst/>
          </a:prstGeom>
          <a:ln w="25400">
            <a:solidFill>
              <a:srgbClr val="24CDED"/>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F7A0C36-6848-441C-8090-7D29977E8AB3}"/>
              </a:ext>
            </a:extLst>
          </p:cNvPr>
          <p:cNvCxnSpPr>
            <a:cxnSpLocks/>
          </p:cNvCxnSpPr>
          <p:nvPr userDrawn="1"/>
        </p:nvCxnSpPr>
        <p:spPr>
          <a:xfrm rot="5400000">
            <a:off x="6773256" y="3622804"/>
            <a:ext cx="0" cy="703022"/>
          </a:xfrm>
          <a:prstGeom prst="line">
            <a:avLst/>
          </a:prstGeom>
          <a:ln w="25400">
            <a:solidFill>
              <a:srgbClr val="24CDED"/>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913B005-3641-4404-A1A9-B37A0A8FB2AF}"/>
              </a:ext>
            </a:extLst>
          </p:cNvPr>
          <p:cNvCxnSpPr>
            <a:cxnSpLocks/>
          </p:cNvCxnSpPr>
          <p:nvPr userDrawn="1"/>
        </p:nvCxnSpPr>
        <p:spPr>
          <a:xfrm rot="5400000">
            <a:off x="9426260" y="3639787"/>
            <a:ext cx="0" cy="703022"/>
          </a:xfrm>
          <a:prstGeom prst="line">
            <a:avLst/>
          </a:prstGeom>
          <a:ln w="25400">
            <a:solidFill>
              <a:srgbClr val="24CDE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98237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Picture with 4 Callouts">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82B0B996-625C-474B-A86D-AF5DCDC514EF}"/>
              </a:ext>
            </a:extLst>
          </p:cNvPr>
          <p:cNvCxnSpPr>
            <a:cxnSpLocks/>
          </p:cNvCxnSpPr>
          <p:nvPr/>
        </p:nvCxnSpPr>
        <p:spPr>
          <a:xfrm>
            <a:off x="853426" y="3265710"/>
            <a:ext cx="10495129" cy="0"/>
          </a:xfrm>
          <a:prstGeom prst="line">
            <a:avLst/>
          </a:prstGeom>
          <a:ln w="25400">
            <a:solidFill>
              <a:srgbClr val="24CDED"/>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0D9CD3D-47A6-FA4E-913B-109E5D8F7738}"/>
              </a:ext>
            </a:extLst>
          </p:cNvPr>
          <p:cNvCxnSpPr>
            <a:cxnSpLocks/>
          </p:cNvCxnSpPr>
          <p:nvPr/>
        </p:nvCxnSpPr>
        <p:spPr>
          <a:xfrm>
            <a:off x="853426" y="4966993"/>
            <a:ext cx="10495129" cy="0"/>
          </a:xfrm>
          <a:prstGeom prst="line">
            <a:avLst/>
          </a:prstGeom>
          <a:ln w="25400">
            <a:solidFill>
              <a:srgbClr val="24CDED"/>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A491E4F9-F28A-0C4E-9198-30F1379A82CF}"/>
              </a:ext>
            </a:extLst>
          </p:cNvPr>
          <p:cNvSpPr>
            <a:spLocks noGrp="1"/>
          </p:cNvSpPr>
          <p:nvPr>
            <p:ph type="sldNum" sz="quarter" idx="12"/>
          </p:nvPr>
        </p:nvSpPr>
        <p:spPr/>
        <p:txBody>
          <a:bodyPr/>
          <a:lstStyle/>
          <a:p>
            <a:fld id="{8AA50D94-AEAF-1646-AAFD-5FB90EDDBAF5}" type="slidenum">
              <a:rPr lang="en-US" smtClean="0"/>
              <a:t>‹#›</a:t>
            </a:fld>
            <a:endParaRPr lang="en-US"/>
          </a:p>
        </p:txBody>
      </p:sp>
      <p:sp>
        <p:nvSpPr>
          <p:cNvPr id="17" name="Text Placeholder 16">
            <a:extLst>
              <a:ext uri="{FF2B5EF4-FFF2-40B4-BE49-F238E27FC236}">
                <a16:creationId xmlns:a16="http://schemas.microsoft.com/office/drawing/2014/main" id="{E66FB178-FA65-3442-80C1-32F77F7D6D61}"/>
              </a:ext>
            </a:extLst>
          </p:cNvPr>
          <p:cNvSpPr>
            <a:spLocks noGrp="1"/>
          </p:cNvSpPr>
          <p:nvPr>
            <p:ph type="body" sz="quarter" idx="15" hasCustomPrompt="1"/>
          </p:nvPr>
        </p:nvSpPr>
        <p:spPr>
          <a:xfrm>
            <a:off x="8229321" y="2390048"/>
            <a:ext cx="3237446" cy="682100"/>
          </a:xfrm>
        </p:spPr>
        <p:txBody>
          <a:bodyPr>
            <a:noAutofit/>
          </a:bodyPr>
          <a:lstStyle>
            <a:lvl1pPr marL="0" indent="0">
              <a:buNone/>
              <a:defRPr sz="1600">
                <a:solidFill>
                  <a:schemeClr val="tx1"/>
                </a:solidFill>
              </a:defRPr>
            </a:lvl1pPr>
          </a:lstStyle>
          <a:p>
            <a:pPr lvl="0"/>
            <a:r>
              <a:rPr lang="en-US" dirty="0"/>
              <a:t>Lorem ipsum dolor sit amet, consectetuer adipiscing elit. </a:t>
            </a:r>
          </a:p>
        </p:txBody>
      </p:sp>
      <p:sp>
        <p:nvSpPr>
          <p:cNvPr id="19" name="Text Placeholder 16">
            <a:extLst>
              <a:ext uri="{FF2B5EF4-FFF2-40B4-BE49-F238E27FC236}">
                <a16:creationId xmlns:a16="http://schemas.microsoft.com/office/drawing/2014/main" id="{BB23D165-C6A5-BF41-9574-C12BDB5C1FFF}"/>
              </a:ext>
            </a:extLst>
          </p:cNvPr>
          <p:cNvSpPr>
            <a:spLocks noGrp="1"/>
          </p:cNvSpPr>
          <p:nvPr>
            <p:ph type="body" sz="quarter" idx="16" hasCustomPrompt="1"/>
          </p:nvPr>
        </p:nvSpPr>
        <p:spPr>
          <a:xfrm>
            <a:off x="8229320" y="4016772"/>
            <a:ext cx="3119235" cy="682100"/>
          </a:xfrm>
        </p:spPr>
        <p:txBody>
          <a:bodyPr>
            <a:noAutofit/>
          </a:bodyPr>
          <a:lstStyle>
            <a:lvl1pPr marL="0" indent="0">
              <a:buNone/>
              <a:defRPr sz="1600">
                <a:solidFill>
                  <a:schemeClr val="tx1"/>
                </a:solidFill>
              </a:defRPr>
            </a:lvl1pPr>
          </a:lstStyle>
          <a:p>
            <a:pPr lvl="0"/>
            <a:r>
              <a:rPr lang="en-US" dirty="0"/>
              <a:t>Lorem ipsum dolor sit amet, consectetuer adipiscing elit. </a:t>
            </a:r>
          </a:p>
        </p:txBody>
      </p:sp>
      <p:sp>
        <p:nvSpPr>
          <p:cNvPr id="20" name="Text Placeholder 16">
            <a:extLst>
              <a:ext uri="{FF2B5EF4-FFF2-40B4-BE49-F238E27FC236}">
                <a16:creationId xmlns:a16="http://schemas.microsoft.com/office/drawing/2014/main" id="{851F500F-9AB3-F142-BF83-A763BF00B1B4}"/>
              </a:ext>
            </a:extLst>
          </p:cNvPr>
          <p:cNvSpPr>
            <a:spLocks noGrp="1"/>
          </p:cNvSpPr>
          <p:nvPr>
            <p:ph type="body" sz="quarter" idx="17" hasCustomPrompt="1"/>
          </p:nvPr>
        </p:nvSpPr>
        <p:spPr>
          <a:xfrm>
            <a:off x="725234" y="2390048"/>
            <a:ext cx="3124226" cy="682100"/>
          </a:xfrm>
        </p:spPr>
        <p:txBody>
          <a:bodyPr>
            <a:noAutofit/>
          </a:bodyPr>
          <a:lstStyle>
            <a:lvl1pPr marL="0" indent="0" algn="r">
              <a:buNone/>
              <a:defRPr sz="1600">
                <a:solidFill>
                  <a:schemeClr val="tx1"/>
                </a:solidFill>
              </a:defRPr>
            </a:lvl1pPr>
          </a:lstStyle>
          <a:p>
            <a:pPr lvl="0"/>
            <a:r>
              <a:rPr lang="en-US" dirty="0"/>
              <a:t>Lorem ipsum dolor sit amet, consectetuer adipiscing elit. </a:t>
            </a:r>
          </a:p>
        </p:txBody>
      </p:sp>
      <p:sp>
        <p:nvSpPr>
          <p:cNvPr id="21" name="Text Placeholder 16">
            <a:extLst>
              <a:ext uri="{FF2B5EF4-FFF2-40B4-BE49-F238E27FC236}">
                <a16:creationId xmlns:a16="http://schemas.microsoft.com/office/drawing/2014/main" id="{3FF8EC9E-298B-AD4C-8B08-B950EB9D7E4C}"/>
              </a:ext>
            </a:extLst>
          </p:cNvPr>
          <p:cNvSpPr>
            <a:spLocks noGrp="1"/>
          </p:cNvSpPr>
          <p:nvPr>
            <p:ph type="body" sz="quarter" idx="18" hasCustomPrompt="1"/>
          </p:nvPr>
        </p:nvSpPr>
        <p:spPr>
          <a:xfrm>
            <a:off x="725234" y="4016771"/>
            <a:ext cx="3124226" cy="682100"/>
          </a:xfrm>
        </p:spPr>
        <p:txBody>
          <a:bodyPr>
            <a:noAutofit/>
          </a:bodyPr>
          <a:lstStyle>
            <a:lvl1pPr marL="0" indent="0" algn="r">
              <a:buNone/>
              <a:defRPr sz="1600">
                <a:solidFill>
                  <a:schemeClr val="tx1"/>
                </a:solidFill>
              </a:defRPr>
            </a:lvl1pPr>
          </a:lstStyle>
          <a:p>
            <a:pPr lvl="0"/>
            <a:r>
              <a:rPr lang="en-US" dirty="0"/>
              <a:t>Lorem ipsum dolor sit amet, consectetuer adipiscing elit. </a:t>
            </a:r>
          </a:p>
        </p:txBody>
      </p:sp>
      <p:sp>
        <p:nvSpPr>
          <p:cNvPr id="22" name="Picture Placeholder 3">
            <a:extLst>
              <a:ext uri="{FF2B5EF4-FFF2-40B4-BE49-F238E27FC236}">
                <a16:creationId xmlns:a16="http://schemas.microsoft.com/office/drawing/2014/main" id="{891DFC74-ADC9-814F-8DE9-AF109E3625FD}"/>
              </a:ext>
            </a:extLst>
          </p:cNvPr>
          <p:cNvSpPr>
            <a:spLocks noGrp="1"/>
          </p:cNvSpPr>
          <p:nvPr>
            <p:ph type="pic" sz="quarter" idx="14"/>
          </p:nvPr>
        </p:nvSpPr>
        <p:spPr>
          <a:xfrm>
            <a:off x="3983337" y="1851211"/>
            <a:ext cx="4112106" cy="3967344"/>
          </a:xfrm>
          <a:prstGeom prst="roundRect">
            <a:avLst>
              <a:gd name="adj" fmla="val 11963"/>
            </a:avLst>
          </a:prstGeom>
          <a:gradFill>
            <a:gsLst>
              <a:gs pos="5000">
                <a:srgbClr val="59419A"/>
              </a:gs>
              <a:gs pos="100000">
                <a:srgbClr val="442267"/>
              </a:gs>
            </a:gsLst>
            <a:lin ang="15600000" scaled="0"/>
          </a:gradFill>
          <a:effectLst>
            <a:outerShdw blurRad="50800" dist="38100" dir="8100000" algn="tr" rotWithShape="0">
              <a:prstClr val="black">
                <a:alpha val="40000"/>
              </a:prstClr>
            </a:outerShdw>
          </a:effectLst>
        </p:spPr>
        <p:txBody>
          <a:bodyPr/>
          <a:lstStyle>
            <a:lvl1pPr>
              <a:defRPr>
                <a:solidFill>
                  <a:schemeClr val="bg1"/>
                </a:solidFill>
              </a:defRPr>
            </a:lvl1pPr>
          </a:lstStyle>
          <a:p>
            <a:r>
              <a:rPr lang="en-US"/>
              <a:t>Click icon to add picture</a:t>
            </a:r>
            <a:endParaRPr lang="en-US" dirty="0"/>
          </a:p>
        </p:txBody>
      </p:sp>
      <p:sp>
        <p:nvSpPr>
          <p:cNvPr id="11" name="Title 1">
            <a:extLst>
              <a:ext uri="{FF2B5EF4-FFF2-40B4-BE49-F238E27FC236}">
                <a16:creationId xmlns:a16="http://schemas.microsoft.com/office/drawing/2014/main" id="{9F8BDDC1-C725-0946-AE89-BD72243C7FDE}"/>
              </a:ext>
            </a:extLst>
          </p:cNvPr>
          <p:cNvSpPr>
            <a:spLocks noGrp="1"/>
          </p:cNvSpPr>
          <p:nvPr>
            <p:ph type="title"/>
          </p:nvPr>
        </p:nvSpPr>
        <p:spPr>
          <a:xfrm>
            <a:off x="725234" y="159716"/>
            <a:ext cx="10515600" cy="837804"/>
          </a:xfrm>
        </p:spPr>
        <p:txBody>
          <a:body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1A5F1443-FC82-4E8D-8808-3281F927333A}"/>
              </a:ext>
            </a:extLst>
          </p:cNvPr>
          <p:cNvCxnSpPr>
            <a:cxnSpLocks/>
          </p:cNvCxnSpPr>
          <p:nvPr userDrawn="1"/>
        </p:nvCxnSpPr>
        <p:spPr>
          <a:xfrm>
            <a:off x="853426" y="3265710"/>
            <a:ext cx="10495129" cy="0"/>
          </a:xfrm>
          <a:prstGeom prst="line">
            <a:avLst/>
          </a:prstGeom>
          <a:ln w="25400">
            <a:solidFill>
              <a:srgbClr val="24CDED"/>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00B75C9-20D9-4064-AD65-7E84F9C51EAE}"/>
              </a:ext>
            </a:extLst>
          </p:cNvPr>
          <p:cNvCxnSpPr>
            <a:cxnSpLocks/>
          </p:cNvCxnSpPr>
          <p:nvPr userDrawn="1"/>
        </p:nvCxnSpPr>
        <p:spPr>
          <a:xfrm>
            <a:off x="853426" y="4966993"/>
            <a:ext cx="10495129" cy="0"/>
          </a:xfrm>
          <a:prstGeom prst="line">
            <a:avLst/>
          </a:prstGeom>
          <a:ln w="25400">
            <a:solidFill>
              <a:srgbClr val="24CDE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69737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Picture with 6 Callouts">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82B0B996-625C-474B-A86D-AF5DCDC514EF}"/>
              </a:ext>
            </a:extLst>
          </p:cNvPr>
          <p:cNvCxnSpPr>
            <a:cxnSpLocks/>
          </p:cNvCxnSpPr>
          <p:nvPr/>
        </p:nvCxnSpPr>
        <p:spPr>
          <a:xfrm>
            <a:off x="855734" y="2973882"/>
            <a:ext cx="10456120" cy="0"/>
          </a:xfrm>
          <a:prstGeom prst="line">
            <a:avLst/>
          </a:prstGeom>
          <a:ln w="25400">
            <a:solidFill>
              <a:srgbClr val="24CDED"/>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A491E4F9-F28A-0C4E-9198-30F1379A82CF}"/>
              </a:ext>
            </a:extLst>
          </p:cNvPr>
          <p:cNvSpPr>
            <a:spLocks noGrp="1"/>
          </p:cNvSpPr>
          <p:nvPr>
            <p:ph type="sldNum" sz="quarter" idx="12"/>
          </p:nvPr>
        </p:nvSpPr>
        <p:spPr/>
        <p:txBody>
          <a:bodyPr/>
          <a:lstStyle/>
          <a:p>
            <a:fld id="{8AA50D94-AEAF-1646-AAFD-5FB90EDDBAF5}" type="slidenum">
              <a:rPr lang="en-US" smtClean="0"/>
              <a:t>‹#›</a:t>
            </a:fld>
            <a:endParaRPr lang="en-US"/>
          </a:p>
        </p:txBody>
      </p:sp>
      <p:sp>
        <p:nvSpPr>
          <p:cNvPr id="17" name="Text Placeholder 16">
            <a:extLst>
              <a:ext uri="{FF2B5EF4-FFF2-40B4-BE49-F238E27FC236}">
                <a16:creationId xmlns:a16="http://schemas.microsoft.com/office/drawing/2014/main" id="{E66FB178-FA65-3442-80C1-32F77F7D6D61}"/>
              </a:ext>
            </a:extLst>
          </p:cNvPr>
          <p:cNvSpPr>
            <a:spLocks noGrp="1"/>
          </p:cNvSpPr>
          <p:nvPr>
            <p:ph type="body" sz="quarter" idx="15" hasCustomPrompt="1"/>
          </p:nvPr>
        </p:nvSpPr>
        <p:spPr>
          <a:xfrm>
            <a:off x="8307141" y="2098220"/>
            <a:ext cx="3237446" cy="682100"/>
          </a:xfrm>
        </p:spPr>
        <p:txBody>
          <a:bodyPr>
            <a:noAutofit/>
          </a:bodyPr>
          <a:lstStyle>
            <a:lvl1pPr marL="0" indent="0">
              <a:buNone/>
              <a:defRPr sz="1600">
                <a:solidFill>
                  <a:schemeClr val="tx1"/>
                </a:solidFill>
              </a:defRPr>
            </a:lvl1pPr>
          </a:lstStyle>
          <a:p>
            <a:pPr lvl="0"/>
            <a:r>
              <a:rPr lang="en-US" dirty="0"/>
              <a:t>Lorem ipsum dolor sit amet, </a:t>
            </a:r>
            <a:r>
              <a:rPr lang="en-US" dirty="0" err="1"/>
              <a:t>consectetuer</a:t>
            </a:r>
            <a:r>
              <a:rPr lang="en-US" dirty="0"/>
              <a:t> adipiscing elit. </a:t>
            </a:r>
          </a:p>
        </p:txBody>
      </p:sp>
      <p:sp>
        <p:nvSpPr>
          <p:cNvPr id="20" name="Text Placeholder 16">
            <a:extLst>
              <a:ext uri="{FF2B5EF4-FFF2-40B4-BE49-F238E27FC236}">
                <a16:creationId xmlns:a16="http://schemas.microsoft.com/office/drawing/2014/main" id="{851F500F-9AB3-F142-BF83-A763BF00B1B4}"/>
              </a:ext>
            </a:extLst>
          </p:cNvPr>
          <p:cNvSpPr>
            <a:spLocks noGrp="1"/>
          </p:cNvSpPr>
          <p:nvPr>
            <p:ph type="body" sz="quarter" idx="17" hasCustomPrompt="1"/>
          </p:nvPr>
        </p:nvSpPr>
        <p:spPr>
          <a:xfrm>
            <a:off x="627959" y="2098220"/>
            <a:ext cx="3124226" cy="682100"/>
          </a:xfrm>
        </p:spPr>
        <p:txBody>
          <a:bodyPr>
            <a:noAutofit/>
          </a:bodyPr>
          <a:lstStyle>
            <a:lvl1pPr marL="0" indent="0" algn="r">
              <a:buNone/>
              <a:defRPr sz="1600">
                <a:solidFill>
                  <a:schemeClr val="tx1"/>
                </a:solidFill>
              </a:defRPr>
            </a:lvl1pPr>
          </a:lstStyle>
          <a:p>
            <a:pPr lvl="0"/>
            <a:r>
              <a:rPr lang="en-US" dirty="0"/>
              <a:t>Lorem ipsum dolor sit amet, consectetuer adipiscing elit. </a:t>
            </a:r>
          </a:p>
        </p:txBody>
      </p:sp>
      <p:cxnSp>
        <p:nvCxnSpPr>
          <p:cNvPr id="15" name="Straight Connector 14">
            <a:extLst>
              <a:ext uri="{FF2B5EF4-FFF2-40B4-BE49-F238E27FC236}">
                <a16:creationId xmlns:a16="http://schemas.microsoft.com/office/drawing/2014/main" id="{BF8F06AB-42FF-8345-81E6-214DEF5844EA}"/>
              </a:ext>
            </a:extLst>
          </p:cNvPr>
          <p:cNvCxnSpPr>
            <a:cxnSpLocks/>
          </p:cNvCxnSpPr>
          <p:nvPr/>
        </p:nvCxnSpPr>
        <p:spPr>
          <a:xfrm>
            <a:off x="855734" y="4345482"/>
            <a:ext cx="10456120" cy="0"/>
          </a:xfrm>
          <a:prstGeom prst="line">
            <a:avLst/>
          </a:prstGeom>
          <a:ln w="25400">
            <a:solidFill>
              <a:srgbClr val="24CDED"/>
            </a:solidFill>
          </a:ln>
        </p:spPr>
        <p:style>
          <a:lnRef idx="1">
            <a:schemeClr val="accent1"/>
          </a:lnRef>
          <a:fillRef idx="0">
            <a:schemeClr val="accent1"/>
          </a:fillRef>
          <a:effectRef idx="0">
            <a:schemeClr val="accent1"/>
          </a:effectRef>
          <a:fontRef idx="minor">
            <a:schemeClr val="tx1"/>
          </a:fontRef>
        </p:style>
      </p:cxnSp>
      <p:sp>
        <p:nvSpPr>
          <p:cNvPr id="16" name="Text Placeholder 16">
            <a:extLst>
              <a:ext uri="{FF2B5EF4-FFF2-40B4-BE49-F238E27FC236}">
                <a16:creationId xmlns:a16="http://schemas.microsoft.com/office/drawing/2014/main" id="{CC74D49A-994A-E945-90A7-547A38AFD4AA}"/>
              </a:ext>
            </a:extLst>
          </p:cNvPr>
          <p:cNvSpPr>
            <a:spLocks noGrp="1"/>
          </p:cNvSpPr>
          <p:nvPr>
            <p:ph type="body" sz="quarter" idx="18" hasCustomPrompt="1"/>
          </p:nvPr>
        </p:nvSpPr>
        <p:spPr>
          <a:xfrm>
            <a:off x="8307141" y="3479547"/>
            <a:ext cx="3237446" cy="682100"/>
          </a:xfrm>
        </p:spPr>
        <p:txBody>
          <a:bodyPr>
            <a:noAutofit/>
          </a:bodyPr>
          <a:lstStyle>
            <a:lvl1pPr marL="0" indent="0">
              <a:buNone/>
              <a:defRPr sz="1600">
                <a:solidFill>
                  <a:schemeClr val="tx1"/>
                </a:solidFill>
              </a:defRPr>
            </a:lvl1pPr>
          </a:lstStyle>
          <a:p>
            <a:pPr lvl="0"/>
            <a:r>
              <a:rPr lang="en-US" dirty="0"/>
              <a:t>Lorem ipsum dolor sit amet, consectetuer adipiscing elit. </a:t>
            </a:r>
          </a:p>
        </p:txBody>
      </p:sp>
      <p:sp>
        <p:nvSpPr>
          <p:cNvPr id="18" name="Text Placeholder 16">
            <a:extLst>
              <a:ext uri="{FF2B5EF4-FFF2-40B4-BE49-F238E27FC236}">
                <a16:creationId xmlns:a16="http://schemas.microsoft.com/office/drawing/2014/main" id="{3BAA22E7-7465-8141-B453-898DFDEAA033}"/>
              </a:ext>
            </a:extLst>
          </p:cNvPr>
          <p:cNvSpPr>
            <a:spLocks noGrp="1"/>
          </p:cNvSpPr>
          <p:nvPr>
            <p:ph type="body" sz="quarter" idx="19" hasCustomPrompt="1"/>
          </p:nvPr>
        </p:nvSpPr>
        <p:spPr>
          <a:xfrm>
            <a:off x="627959" y="3479547"/>
            <a:ext cx="3124226" cy="682100"/>
          </a:xfrm>
        </p:spPr>
        <p:txBody>
          <a:bodyPr>
            <a:noAutofit/>
          </a:bodyPr>
          <a:lstStyle>
            <a:lvl1pPr marL="0" indent="0" algn="r">
              <a:buNone/>
              <a:defRPr sz="1600">
                <a:solidFill>
                  <a:schemeClr val="tx1"/>
                </a:solidFill>
              </a:defRPr>
            </a:lvl1pPr>
          </a:lstStyle>
          <a:p>
            <a:pPr lvl="0"/>
            <a:r>
              <a:rPr lang="en-US" dirty="0"/>
              <a:t>Lorem ipsum dolor sit amet, consectetuer adipiscing elit. </a:t>
            </a:r>
          </a:p>
        </p:txBody>
      </p:sp>
      <p:cxnSp>
        <p:nvCxnSpPr>
          <p:cNvPr id="22" name="Straight Connector 21">
            <a:extLst>
              <a:ext uri="{FF2B5EF4-FFF2-40B4-BE49-F238E27FC236}">
                <a16:creationId xmlns:a16="http://schemas.microsoft.com/office/drawing/2014/main" id="{F1FFE548-A747-5A41-BE9E-CCC945D1BCBC}"/>
              </a:ext>
            </a:extLst>
          </p:cNvPr>
          <p:cNvCxnSpPr>
            <a:cxnSpLocks/>
          </p:cNvCxnSpPr>
          <p:nvPr/>
        </p:nvCxnSpPr>
        <p:spPr>
          <a:xfrm>
            <a:off x="853426" y="5717082"/>
            <a:ext cx="10460736" cy="0"/>
          </a:xfrm>
          <a:prstGeom prst="line">
            <a:avLst/>
          </a:prstGeom>
          <a:ln w="25400">
            <a:solidFill>
              <a:srgbClr val="24CDED"/>
            </a:solidFill>
          </a:ln>
        </p:spPr>
        <p:style>
          <a:lnRef idx="1">
            <a:schemeClr val="accent1"/>
          </a:lnRef>
          <a:fillRef idx="0">
            <a:schemeClr val="accent1"/>
          </a:fillRef>
          <a:effectRef idx="0">
            <a:schemeClr val="accent1"/>
          </a:effectRef>
          <a:fontRef idx="minor">
            <a:schemeClr val="tx1"/>
          </a:fontRef>
        </p:style>
      </p:cxnSp>
      <p:sp>
        <p:nvSpPr>
          <p:cNvPr id="23" name="Text Placeholder 16">
            <a:extLst>
              <a:ext uri="{FF2B5EF4-FFF2-40B4-BE49-F238E27FC236}">
                <a16:creationId xmlns:a16="http://schemas.microsoft.com/office/drawing/2014/main" id="{E393129A-A855-1044-890E-E1DE8DB9F3A5}"/>
              </a:ext>
            </a:extLst>
          </p:cNvPr>
          <p:cNvSpPr>
            <a:spLocks noGrp="1"/>
          </p:cNvSpPr>
          <p:nvPr>
            <p:ph type="body" sz="quarter" idx="20" hasCustomPrompt="1"/>
          </p:nvPr>
        </p:nvSpPr>
        <p:spPr>
          <a:xfrm>
            <a:off x="8307141" y="4841420"/>
            <a:ext cx="3237446" cy="682100"/>
          </a:xfrm>
        </p:spPr>
        <p:txBody>
          <a:bodyPr>
            <a:noAutofit/>
          </a:bodyPr>
          <a:lstStyle>
            <a:lvl1pPr marL="0" indent="0">
              <a:buNone/>
              <a:defRPr sz="1600">
                <a:solidFill>
                  <a:schemeClr val="tx1"/>
                </a:solidFill>
              </a:defRPr>
            </a:lvl1pPr>
          </a:lstStyle>
          <a:p>
            <a:pPr lvl="0"/>
            <a:r>
              <a:rPr lang="en-US" dirty="0"/>
              <a:t>Lorem ipsum dolor sit amet, consectetuer adipiscing elit. </a:t>
            </a:r>
          </a:p>
        </p:txBody>
      </p:sp>
      <p:sp>
        <p:nvSpPr>
          <p:cNvPr id="24" name="Text Placeholder 16">
            <a:extLst>
              <a:ext uri="{FF2B5EF4-FFF2-40B4-BE49-F238E27FC236}">
                <a16:creationId xmlns:a16="http://schemas.microsoft.com/office/drawing/2014/main" id="{61402BEB-2AA6-8943-AFAD-D38E2497DF64}"/>
              </a:ext>
            </a:extLst>
          </p:cNvPr>
          <p:cNvSpPr>
            <a:spLocks noGrp="1"/>
          </p:cNvSpPr>
          <p:nvPr>
            <p:ph type="body" sz="quarter" idx="21" hasCustomPrompt="1"/>
          </p:nvPr>
        </p:nvSpPr>
        <p:spPr>
          <a:xfrm>
            <a:off x="627959" y="4841420"/>
            <a:ext cx="3124226" cy="682100"/>
          </a:xfrm>
        </p:spPr>
        <p:txBody>
          <a:bodyPr>
            <a:noAutofit/>
          </a:bodyPr>
          <a:lstStyle>
            <a:lvl1pPr marL="0" indent="0" algn="r">
              <a:buNone/>
              <a:defRPr sz="1600">
                <a:solidFill>
                  <a:schemeClr val="tx1"/>
                </a:solidFill>
              </a:defRPr>
            </a:lvl1pPr>
          </a:lstStyle>
          <a:p>
            <a:pPr lvl="0"/>
            <a:r>
              <a:rPr lang="en-US" dirty="0"/>
              <a:t>Lorem ipsum dolor sit amet, consectetuer adipiscing elit. </a:t>
            </a:r>
          </a:p>
        </p:txBody>
      </p:sp>
      <p:sp>
        <p:nvSpPr>
          <p:cNvPr id="4" name="Picture Placeholder 3">
            <a:extLst>
              <a:ext uri="{FF2B5EF4-FFF2-40B4-BE49-F238E27FC236}">
                <a16:creationId xmlns:a16="http://schemas.microsoft.com/office/drawing/2014/main" id="{C3C2C8B2-6933-9444-A41E-2648991985AD}"/>
              </a:ext>
            </a:extLst>
          </p:cNvPr>
          <p:cNvSpPr>
            <a:spLocks noGrp="1"/>
          </p:cNvSpPr>
          <p:nvPr>
            <p:ph type="pic" sz="quarter" idx="14"/>
          </p:nvPr>
        </p:nvSpPr>
        <p:spPr>
          <a:xfrm>
            <a:off x="3973610" y="1398435"/>
            <a:ext cx="4112106" cy="4883233"/>
          </a:xfrm>
          <a:prstGeom prst="roundRect">
            <a:avLst>
              <a:gd name="adj" fmla="val 11963"/>
            </a:avLst>
          </a:prstGeom>
          <a:gradFill>
            <a:gsLst>
              <a:gs pos="5000">
                <a:srgbClr val="59419A"/>
              </a:gs>
              <a:gs pos="100000">
                <a:srgbClr val="442267"/>
              </a:gs>
            </a:gsLst>
            <a:lin ang="15600000" scaled="0"/>
          </a:gradFill>
          <a:effectLst>
            <a:outerShdw blurRad="50800" dist="38100" dir="8100000" algn="tr" rotWithShape="0">
              <a:prstClr val="black">
                <a:alpha val="40000"/>
              </a:prstClr>
            </a:outerShdw>
          </a:effectLst>
        </p:spPr>
        <p:txBody>
          <a:bodyPr/>
          <a:lstStyle>
            <a:lvl1pPr>
              <a:defRPr>
                <a:solidFill>
                  <a:schemeClr val="bg1"/>
                </a:solidFill>
              </a:defRPr>
            </a:lvl1pPr>
          </a:lstStyle>
          <a:p>
            <a:r>
              <a:rPr lang="en-US"/>
              <a:t>Click icon to add picture</a:t>
            </a:r>
            <a:endParaRPr lang="en-US" dirty="0"/>
          </a:p>
        </p:txBody>
      </p:sp>
      <p:sp>
        <p:nvSpPr>
          <p:cNvPr id="14" name="Title 1">
            <a:extLst>
              <a:ext uri="{FF2B5EF4-FFF2-40B4-BE49-F238E27FC236}">
                <a16:creationId xmlns:a16="http://schemas.microsoft.com/office/drawing/2014/main" id="{8A6C5EFE-D2E4-C343-A716-8CA24C184DFC}"/>
              </a:ext>
            </a:extLst>
          </p:cNvPr>
          <p:cNvSpPr>
            <a:spLocks noGrp="1"/>
          </p:cNvSpPr>
          <p:nvPr>
            <p:ph type="title"/>
          </p:nvPr>
        </p:nvSpPr>
        <p:spPr>
          <a:xfrm>
            <a:off x="725234" y="159716"/>
            <a:ext cx="10515600" cy="837804"/>
          </a:xfrm>
        </p:spPr>
        <p:txBody>
          <a:bodyPr/>
          <a:lstStyle/>
          <a:p>
            <a:r>
              <a:rPr lang="en-US"/>
              <a:t>Click to edit Master title style</a:t>
            </a:r>
            <a:endParaRPr lang="en-US" dirty="0"/>
          </a:p>
        </p:txBody>
      </p:sp>
      <p:cxnSp>
        <p:nvCxnSpPr>
          <p:cNvPr id="19" name="Straight Connector 18">
            <a:extLst>
              <a:ext uri="{FF2B5EF4-FFF2-40B4-BE49-F238E27FC236}">
                <a16:creationId xmlns:a16="http://schemas.microsoft.com/office/drawing/2014/main" id="{AF3E8AAC-9242-4C64-AA7D-94B771B1143E}"/>
              </a:ext>
            </a:extLst>
          </p:cNvPr>
          <p:cNvCxnSpPr>
            <a:cxnSpLocks/>
          </p:cNvCxnSpPr>
          <p:nvPr userDrawn="1"/>
        </p:nvCxnSpPr>
        <p:spPr>
          <a:xfrm>
            <a:off x="855734" y="2973882"/>
            <a:ext cx="10456120" cy="0"/>
          </a:xfrm>
          <a:prstGeom prst="line">
            <a:avLst/>
          </a:prstGeom>
          <a:ln w="25400">
            <a:solidFill>
              <a:srgbClr val="24CDED"/>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F41E164-C222-4F84-9D71-52BFCFB9A49B}"/>
              </a:ext>
            </a:extLst>
          </p:cNvPr>
          <p:cNvCxnSpPr>
            <a:cxnSpLocks/>
          </p:cNvCxnSpPr>
          <p:nvPr userDrawn="1"/>
        </p:nvCxnSpPr>
        <p:spPr>
          <a:xfrm>
            <a:off x="855734" y="4345482"/>
            <a:ext cx="10456120" cy="0"/>
          </a:xfrm>
          <a:prstGeom prst="line">
            <a:avLst/>
          </a:prstGeom>
          <a:ln w="25400">
            <a:solidFill>
              <a:srgbClr val="24CDED"/>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CBAD779-06D8-48AC-A6F8-45571438E974}"/>
              </a:ext>
            </a:extLst>
          </p:cNvPr>
          <p:cNvCxnSpPr>
            <a:cxnSpLocks/>
          </p:cNvCxnSpPr>
          <p:nvPr userDrawn="1"/>
        </p:nvCxnSpPr>
        <p:spPr>
          <a:xfrm>
            <a:off x="853426" y="5717082"/>
            <a:ext cx="10460736" cy="0"/>
          </a:xfrm>
          <a:prstGeom prst="line">
            <a:avLst/>
          </a:prstGeom>
          <a:ln w="25400">
            <a:solidFill>
              <a:srgbClr val="24CDE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78498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hree Bucket with Icons_Purpl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DD5FA-BED4-B245-B4CC-7A7F12474BF1}"/>
              </a:ext>
            </a:extLst>
          </p:cNvPr>
          <p:cNvPicPr>
            <a:picLocks noChangeAspect="1"/>
          </p:cNvPicPr>
          <p:nvPr/>
        </p:nvPicPr>
        <p:blipFill rotWithShape="1">
          <a:blip r:embed="rId2">
            <a:extLst>
              <a:ext uri="{28A0092B-C50C-407E-A947-70E740481C1C}">
                <a14:useLocalDpi xmlns:a14="http://schemas.microsoft.com/office/drawing/2010/main"/>
              </a:ext>
            </a:extLst>
          </a:blip>
          <a:srcRect t="-1"/>
          <a:stretch/>
        </p:blipFill>
        <p:spPr>
          <a:xfrm>
            <a:off x="725235" y="1531437"/>
            <a:ext cx="3253320" cy="4538623"/>
          </a:xfrm>
          <a:prstGeom prst="roundRect">
            <a:avLst>
              <a:gd name="adj" fmla="val 11505"/>
            </a:avLst>
          </a:prstGeom>
          <a:effectLst>
            <a:outerShdw blurRad="50800" dist="12700" dir="2700000" algn="tl" rotWithShape="0">
              <a:prstClr val="black">
                <a:alpha val="40000"/>
              </a:prstClr>
            </a:outerShdw>
          </a:effectLst>
        </p:spPr>
      </p:pic>
      <p:sp>
        <p:nvSpPr>
          <p:cNvPr id="16" name="Text Placeholder 10">
            <a:extLst>
              <a:ext uri="{FF2B5EF4-FFF2-40B4-BE49-F238E27FC236}">
                <a16:creationId xmlns:a16="http://schemas.microsoft.com/office/drawing/2014/main" id="{7F86C93B-57BF-714D-A4DD-486657FEEFE4}"/>
              </a:ext>
            </a:extLst>
          </p:cNvPr>
          <p:cNvSpPr>
            <a:spLocks noGrp="1"/>
          </p:cNvSpPr>
          <p:nvPr>
            <p:ph type="body" sz="quarter" idx="14" hasCustomPrompt="1"/>
          </p:nvPr>
        </p:nvSpPr>
        <p:spPr>
          <a:xfrm>
            <a:off x="1012325" y="3217450"/>
            <a:ext cx="2679139" cy="2329691"/>
          </a:xfrm>
        </p:spPr>
        <p:txBody>
          <a:bodyPr>
            <a:normAutofit/>
          </a:bodyPr>
          <a:lstStyle>
            <a:lvl1pPr marL="0" marR="0" indent="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600" b="1" i="0">
                <a:solidFill>
                  <a:schemeClr val="bg1"/>
                </a:solidFill>
                <a:latin typeface="Avenir" panose="02000503020000020003" pitchFamily="2"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endParaRPr lang="en-US" dirty="0"/>
          </a:p>
        </p:txBody>
      </p:sp>
      <p:sp>
        <p:nvSpPr>
          <p:cNvPr id="6" name="Slide Number Placeholder 5">
            <a:extLst>
              <a:ext uri="{FF2B5EF4-FFF2-40B4-BE49-F238E27FC236}">
                <a16:creationId xmlns:a16="http://schemas.microsoft.com/office/drawing/2014/main" id="{A491E4F9-F28A-0C4E-9198-30F1379A82CF}"/>
              </a:ext>
            </a:extLst>
          </p:cNvPr>
          <p:cNvSpPr>
            <a:spLocks noGrp="1"/>
          </p:cNvSpPr>
          <p:nvPr>
            <p:ph type="sldNum" sz="quarter" idx="12"/>
          </p:nvPr>
        </p:nvSpPr>
        <p:spPr/>
        <p:txBody>
          <a:bodyPr/>
          <a:lstStyle/>
          <a:p>
            <a:fld id="{8AA50D94-AEAF-1646-AAFD-5FB90EDDBAF5}" type="slidenum">
              <a:rPr lang="en-US" smtClean="0"/>
              <a:t>‹#›</a:t>
            </a:fld>
            <a:endParaRPr lang="en-US"/>
          </a:p>
        </p:txBody>
      </p:sp>
      <p:pic>
        <p:nvPicPr>
          <p:cNvPr id="18" name="Picture 17">
            <a:extLst>
              <a:ext uri="{FF2B5EF4-FFF2-40B4-BE49-F238E27FC236}">
                <a16:creationId xmlns:a16="http://schemas.microsoft.com/office/drawing/2014/main" id="{06AD98B3-0768-3245-AB79-52901C3442BA}"/>
              </a:ext>
            </a:extLst>
          </p:cNvPr>
          <p:cNvPicPr>
            <a:picLocks noChangeAspect="1"/>
          </p:cNvPicPr>
          <p:nvPr/>
        </p:nvPicPr>
        <p:blipFill rotWithShape="1">
          <a:blip r:embed="rId2">
            <a:extLst>
              <a:ext uri="{28A0092B-C50C-407E-A947-70E740481C1C}">
                <a14:useLocalDpi xmlns:a14="http://schemas.microsoft.com/office/drawing/2010/main"/>
              </a:ext>
            </a:extLst>
          </a:blip>
          <a:srcRect t="-1"/>
          <a:stretch/>
        </p:blipFill>
        <p:spPr>
          <a:xfrm>
            <a:off x="4469340" y="1531437"/>
            <a:ext cx="3253320" cy="4538623"/>
          </a:xfrm>
          <a:prstGeom prst="roundRect">
            <a:avLst>
              <a:gd name="adj" fmla="val 12078"/>
            </a:avLst>
          </a:prstGeom>
          <a:effectLst>
            <a:outerShdw blurRad="50800" dist="12700" dir="2700000" algn="tl" rotWithShape="0">
              <a:prstClr val="black">
                <a:alpha val="40000"/>
              </a:prstClr>
            </a:outerShdw>
          </a:effectLst>
        </p:spPr>
      </p:pic>
      <p:pic>
        <p:nvPicPr>
          <p:cNvPr id="23" name="Picture 22">
            <a:extLst>
              <a:ext uri="{FF2B5EF4-FFF2-40B4-BE49-F238E27FC236}">
                <a16:creationId xmlns:a16="http://schemas.microsoft.com/office/drawing/2014/main" id="{A116B875-C8F0-DA40-840B-B7984CFBA16F}"/>
              </a:ext>
            </a:extLst>
          </p:cNvPr>
          <p:cNvPicPr>
            <a:picLocks noChangeAspect="1"/>
          </p:cNvPicPr>
          <p:nvPr/>
        </p:nvPicPr>
        <p:blipFill rotWithShape="1">
          <a:blip r:embed="rId2">
            <a:extLst>
              <a:ext uri="{28A0092B-C50C-407E-A947-70E740481C1C}">
                <a14:useLocalDpi xmlns:a14="http://schemas.microsoft.com/office/drawing/2010/main"/>
              </a:ext>
            </a:extLst>
          </a:blip>
          <a:srcRect t="-1"/>
          <a:stretch/>
        </p:blipFill>
        <p:spPr>
          <a:xfrm>
            <a:off x="8213447" y="1531437"/>
            <a:ext cx="3253320" cy="4538623"/>
          </a:xfrm>
          <a:prstGeom prst="roundRect">
            <a:avLst>
              <a:gd name="adj" fmla="val 11505"/>
            </a:avLst>
          </a:prstGeom>
          <a:effectLst>
            <a:outerShdw blurRad="50800" dist="12700" dir="2700000" algn="tl" rotWithShape="0">
              <a:prstClr val="black">
                <a:alpha val="40000"/>
              </a:prstClr>
            </a:outerShdw>
          </a:effectLst>
        </p:spPr>
      </p:pic>
      <p:sp>
        <p:nvSpPr>
          <p:cNvPr id="24" name="Text Placeholder 10">
            <a:extLst>
              <a:ext uri="{FF2B5EF4-FFF2-40B4-BE49-F238E27FC236}">
                <a16:creationId xmlns:a16="http://schemas.microsoft.com/office/drawing/2014/main" id="{3018E89A-8094-6648-9C76-D201033A678D}"/>
              </a:ext>
            </a:extLst>
          </p:cNvPr>
          <p:cNvSpPr>
            <a:spLocks noGrp="1"/>
          </p:cNvSpPr>
          <p:nvPr>
            <p:ph type="body" sz="quarter" idx="15" hasCustomPrompt="1"/>
          </p:nvPr>
        </p:nvSpPr>
        <p:spPr>
          <a:xfrm>
            <a:off x="4758441" y="3217450"/>
            <a:ext cx="2679139" cy="2329691"/>
          </a:xfrm>
        </p:spPr>
        <p:txBody>
          <a:bodyPr>
            <a:normAutofit/>
          </a:bodyPr>
          <a:lstStyle>
            <a:lvl1pPr marL="0" marR="0" indent="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600" b="1" i="0">
                <a:solidFill>
                  <a:schemeClr val="bg1"/>
                </a:solidFill>
                <a:latin typeface="Avenir" panose="02000503020000020003" pitchFamily="2"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endParaRPr lang="en-US" dirty="0"/>
          </a:p>
        </p:txBody>
      </p:sp>
      <p:sp>
        <p:nvSpPr>
          <p:cNvPr id="25" name="Text Placeholder 10">
            <a:extLst>
              <a:ext uri="{FF2B5EF4-FFF2-40B4-BE49-F238E27FC236}">
                <a16:creationId xmlns:a16="http://schemas.microsoft.com/office/drawing/2014/main" id="{47869871-AC2E-BE46-8D6C-D2E0B6819977}"/>
              </a:ext>
            </a:extLst>
          </p:cNvPr>
          <p:cNvSpPr>
            <a:spLocks noGrp="1"/>
          </p:cNvSpPr>
          <p:nvPr>
            <p:ph type="body" sz="quarter" idx="16" hasCustomPrompt="1"/>
          </p:nvPr>
        </p:nvSpPr>
        <p:spPr>
          <a:xfrm>
            <a:off x="8500537" y="3217450"/>
            <a:ext cx="2679139" cy="2329691"/>
          </a:xfrm>
        </p:spPr>
        <p:txBody>
          <a:bodyPr>
            <a:normAutofit/>
          </a:bodyPr>
          <a:lstStyle>
            <a:lvl1pPr marL="0" marR="0" indent="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600" b="1" i="0">
                <a:solidFill>
                  <a:schemeClr val="bg1"/>
                </a:solidFill>
                <a:latin typeface="Avenir" panose="02000503020000020003" pitchFamily="2"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endParaRPr lang="en-US" dirty="0"/>
          </a:p>
        </p:txBody>
      </p:sp>
      <p:sp>
        <p:nvSpPr>
          <p:cNvPr id="26" name="Text Placeholder 10">
            <a:extLst>
              <a:ext uri="{FF2B5EF4-FFF2-40B4-BE49-F238E27FC236}">
                <a16:creationId xmlns:a16="http://schemas.microsoft.com/office/drawing/2014/main" id="{FB4E6193-3EB7-1D4C-9B91-19437D388DBB}"/>
              </a:ext>
            </a:extLst>
          </p:cNvPr>
          <p:cNvSpPr>
            <a:spLocks noGrp="1"/>
          </p:cNvSpPr>
          <p:nvPr>
            <p:ph type="body" sz="quarter" idx="17" hasCustomPrompt="1"/>
          </p:nvPr>
        </p:nvSpPr>
        <p:spPr>
          <a:xfrm>
            <a:off x="4758441" y="2643511"/>
            <a:ext cx="2679139" cy="386353"/>
          </a:xfrm>
        </p:spPr>
        <p:txBody>
          <a:bodyPr>
            <a:norm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2000" b="1" i="0">
                <a:solidFill>
                  <a:srgbClr val="F26E5F"/>
                </a:solidFill>
                <a:latin typeface="Avenir" panose="02000503020000020003" pitchFamily="2" charset="0"/>
              </a:defRPr>
            </a:lvl1pPr>
          </a:lstStyle>
          <a:p>
            <a:pPr lvl="0"/>
            <a:r>
              <a:rPr lang="en-US" dirty="0"/>
              <a:t>SUBTITLE</a:t>
            </a:r>
          </a:p>
        </p:txBody>
      </p:sp>
      <p:sp>
        <p:nvSpPr>
          <p:cNvPr id="27" name="Text Placeholder 10">
            <a:extLst>
              <a:ext uri="{FF2B5EF4-FFF2-40B4-BE49-F238E27FC236}">
                <a16:creationId xmlns:a16="http://schemas.microsoft.com/office/drawing/2014/main" id="{819CC6A0-4FA6-DC49-B5A5-4E14690F3003}"/>
              </a:ext>
            </a:extLst>
          </p:cNvPr>
          <p:cNvSpPr>
            <a:spLocks noGrp="1"/>
          </p:cNvSpPr>
          <p:nvPr>
            <p:ph type="body" sz="quarter" idx="18" hasCustomPrompt="1"/>
          </p:nvPr>
        </p:nvSpPr>
        <p:spPr>
          <a:xfrm>
            <a:off x="8500536" y="2643511"/>
            <a:ext cx="2679139" cy="386353"/>
          </a:xfrm>
        </p:spPr>
        <p:txBody>
          <a:bodyPr>
            <a:norm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2000" b="1" i="0">
                <a:solidFill>
                  <a:srgbClr val="F26E5F"/>
                </a:solidFill>
                <a:latin typeface="Avenir" panose="02000503020000020003" pitchFamily="2" charset="0"/>
              </a:defRPr>
            </a:lvl1pPr>
          </a:lstStyle>
          <a:p>
            <a:pPr lvl="0"/>
            <a:r>
              <a:rPr lang="en-US" dirty="0"/>
              <a:t>SUBTITLE</a:t>
            </a:r>
          </a:p>
        </p:txBody>
      </p:sp>
      <p:sp>
        <p:nvSpPr>
          <p:cNvPr id="28" name="Text Placeholder 10">
            <a:extLst>
              <a:ext uri="{FF2B5EF4-FFF2-40B4-BE49-F238E27FC236}">
                <a16:creationId xmlns:a16="http://schemas.microsoft.com/office/drawing/2014/main" id="{436C3C58-3A07-6B48-B65A-A8D8A7BAC78D}"/>
              </a:ext>
            </a:extLst>
          </p:cNvPr>
          <p:cNvSpPr>
            <a:spLocks noGrp="1"/>
          </p:cNvSpPr>
          <p:nvPr>
            <p:ph type="body" sz="quarter" idx="19" hasCustomPrompt="1"/>
          </p:nvPr>
        </p:nvSpPr>
        <p:spPr>
          <a:xfrm>
            <a:off x="1050449" y="2643511"/>
            <a:ext cx="2679139" cy="386353"/>
          </a:xfrm>
        </p:spPr>
        <p:txBody>
          <a:bodyPr>
            <a:norm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2000" b="1" i="0">
                <a:solidFill>
                  <a:srgbClr val="F26E5F"/>
                </a:solidFill>
                <a:latin typeface="Avenir" panose="02000503020000020003" pitchFamily="2" charset="0"/>
              </a:defRPr>
            </a:lvl1pPr>
          </a:lstStyle>
          <a:p>
            <a:pPr lvl="0"/>
            <a:r>
              <a:rPr lang="en-US" dirty="0"/>
              <a:t>SUBTITLE</a:t>
            </a:r>
          </a:p>
        </p:txBody>
      </p:sp>
      <p:sp>
        <p:nvSpPr>
          <p:cNvPr id="29" name="Picture Placeholder 16">
            <a:extLst>
              <a:ext uri="{FF2B5EF4-FFF2-40B4-BE49-F238E27FC236}">
                <a16:creationId xmlns:a16="http://schemas.microsoft.com/office/drawing/2014/main" id="{3E5D34EF-A633-A54E-91E5-9F457C276C5B}"/>
              </a:ext>
            </a:extLst>
          </p:cNvPr>
          <p:cNvSpPr>
            <a:spLocks noGrp="1"/>
          </p:cNvSpPr>
          <p:nvPr>
            <p:ph type="pic" sz="quarter" idx="20" hasCustomPrompt="1"/>
          </p:nvPr>
        </p:nvSpPr>
        <p:spPr>
          <a:xfrm>
            <a:off x="2008260" y="1749772"/>
            <a:ext cx="687267" cy="713722"/>
          </a:xfrm>
        </p:spPr>
        <p:txBody>
          <a:bodyPr anchor="ctr">
            <a:normAutofit/>
          </a:bodyPr>
          <a:lstStyle>
            <a:lvl1pPr marL="0" indent="0" algn="ctr">
              <a:buNone/>
              <a:defRPr sz="1400">
                <a:solidFill>
                  <a:schemeClr val="bg1"/>
                </a:solidFill>
              </a:defRPr>
            </a:lvl1pPr>
          </a:lstStyle>
          <a:p>
            <a:r>
              <a:rPr lang="en-US" dirty="0"/>
              <a:t>ICON</a:t>
            </a:r>
          </a:p>
        </p:txBody>
      </p:sp>
      <p:sp>
        <p:nvSpPr>
          <p:cNvPr id="30" name="Picture Placeholder 16">
            <a:extLst>
              <a:ext uri="{FF2B5EF4-FFF2-40B4-BE49-F238E27FC236}">
                <a16:creationId xmlns:a16="http://schemas.microsoft.com/office/drawing/2014/main" id="{9E0194D9-1297-CC47-951C-42D8B1052F64}"/>
              </a:ext>
            </a:extLst>
          </p:cNvPr>
          <p:cNvSpPr>
            <a:spLocks noGrp="1"/>
          </p:cNvSpPr>
          <p:nvPr>
            <p:ph type="pic" sz="quarter" idx="21" hasCustomPrompt="1"/>
          </p:nvPr>
        </p:nvSpPr>
        <p:spPr>
          <a:xfrm>
            <a:off x="5750355" y="1749772"/>
            <a:ext cx="687267" cy="713722"/>
          </a:xfrm>
        </p:spPr>
        <p:txBody>
          <a:bodyPr anchor="ctr">
            <a:normAutofit/>
          </a:bodyPr>
          <a:lstStyle>
            <a:lvl1pPr marL="0" indent="0" algn="ctr">
              <a:buNone/>
              <a:defRPr sz="1400">
                <a:solidFill>
                  <a:schemeClr val="bg1"/>
                </a:solidFill>
              </a:defRPr>
            </a:lvl1pPr>
          </a:lstStyle>
          <a:p>
            <a:r>
              <a:rPr lang="en-US" dirty="0"/>
              <a:t>ICON</a:t>
            </a:r>
          </a:p>
        </p:txBody>
      </p:sp>
      <p:sp>
        <p:nvSpPr>
          <p:cNvPr id="31" name="Picture Placeholder 16">
            <a:extLst>
              <a:ext uri="{FF2B5EF4-FFF2-40B4-BE49-F238E27FC236}">
                <a16:creationId xmlns:a16="http://schemas.microsoft.com/office/drawing/2014/main" id="{E32EBD44-212E-2846-855A-204C8A6090C0}"/>
              </a:ext>
            </a:extLst>
          </p:cNvPr>
          <p:cNvSpPr>
            <a:spLocks noGrp="1"/>
          </p:cNvSpPr>
          <p:nvPr>
            <p:ph type="pic" sz="quarter" idx="22" hasCustomPrompt="1"/>
          </p:nvPr>
        </p:nvSpPr>
        <p:spPr>
          <a:xfrm>
            <a:off x="9492450" y="1749772"/>
            <a:ext cx="687267" cy="713722"/>
          </a:xfrm>
        </p:spPr>
        <p:txBody>
          <a:bodyPr anchor="ctr">
            <a:normAutofit/>
          </a:bodyPr>
          <a:lstStyle>
            <a:lvl1pPr marL="0" indent="0" algn="ctr">
              <a:buNone/>
              <a:defRPr sz="1400">
                <a:solidFill>
                  <a:schemeClr val="bg1"/>
                </a:solidFill>
              </a:defRPr>
            </a:lvl1pPr>
          </a:lstStyle>
          <a:p>
            <a:r>
              <a:rPr lang="en-US" dirty="0"/>
              <a:t>ICON</a:t>
            </a:r>
          </a:p>
        </p:txBody>
      </p:sp>
      <p:sp>
        <p:nvSpPr>
          <p:cNvPr id="17" name="Title 1">
            <a:extLst>
              <a:ext uri="{FF2B5EF4-FFF2-40B4-BE49-F238E27FC236}">
                <a16:creationId xmlns:a16="http://schemas.microsoft.com/office/drawing/2014/main" id="{F12FC317-335E-6A41-AD72-FF336E9BCC24}"/>
              </a:ext>
            </a:extLst>
          </p:cNvPr>
          <p:cNvSpPr>
            <a:spLocks noGrp="1"/>
          </p:cNvSpPr>
          <p:nvPr>
            <p:ph type="title"/>
          </p:nvPr>
        </p:nvSpPr>
        <p:spPr>
          <a:xfrm>
            <a:off x="725234" y="159716"/>
            <a:ext cx="10515600" cy="837804"/>
          </a:xfrm>
        </p:spPr>
        <p:txBody>
          <a:bodyPr/>
          <a:lstStyle/>
          <a:p>
            <a:r>
              <a:rPr lang="en-US"/>
              <a:t>Click to edit Master title style</a:t>
            </a:r>
            <a:endParaRPr lang="en-US" dirty="0"/>
          </a:p>
        </p:txBody>
      </p:sp>
      <p:pic>
        <p:nvPicPr>
          <p:cNvPr id="19" name="Picture 18">
            <a:extLst>
              <a:ext uri="{FF2B5EF4-FFF2-40B4-BE49-F238E27FC236}">
                <a16:creationId xmlns:a16="http://schemas.microsoft.com/office/drawing/2014/main" id="{A7457F49-59AB-4732-AB9A-B54545785F0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
          <a:stretch/>
        </p:blipFill>
        <p:spPr>
          <a:xfrm>
            <a:off x="725235" y="1531437"/>
            <a:ext cx="3253320" cy="4538623"/>
          </a:xfrm>
          <a:prstGeom prst="roundRect">
            <a:avLst>
              <a:gd name="adj" fmla="val 11505"/>
            </a:avLst>
          </a:prstGeom>
          <a:effectLst>
            <a:outerShdw blurRad="50800" dist="12700" dir="2700000" algn="tl" rotWithShape="0">
              <a:prstClr val="black">
                <a:alpha val="40000"/>
              </a:prstClr>
            </a:outerShdw>
          </a:effectLst>
        </p:spPr>
      </p:pic>
      <p:pic>
        <p:nvPicPr>
          <p:cNvPr id="20" name="Picture 19">
            <a:extLst>
              <a:ext uri="{FF2B5EF4-FFF2-40B4-BE49-F238E27FC236}">
                <a16:creationId xmlns:a16="http://schemas.microsoft.com/office/drawing/2014/main" id="{CB8FBC18-B875-43B1-B23A-41D671CDCFB2}"/>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
          <a:stretch/>
        </p:blipFill>
        <p:spPr>
          <a:xfrm>
            <a:off x="4469340" y="1531437"/>
            <a:ext cx="3253320" cy="4538623"/>
          </a:xfrm>
          <a:prstGeom prst="roundRect">
            <a:avLst>
              <a:gd name="adj" fmla="val 12078"/>
            </a:avLst>
          </a:prstGeom>
          <a:effectLst>
            <a:outerShdw blurRad="50800" dist="12700" dir="2700000" algn="tl" rotWithShape="0">
              <a:prstClr val="black">
                <a:alpha val="40000"/>
              </a:prstClr>
            </a:outerShdw>
          </a:effectLst>
        </p:spPr>
      </p:pic>
      <p:pic>
        <p:nvPicPr>
          <p:cNvPr id="21" name="Picture 20">
            <a:extLst>
              <a:ext uri="{FF2B5EF4-FFF2-40B4-BE49-F238E27FC236}">
                <a16:creationId xmlns:a16="http://schemas.microsoft.com/office/drawing/2014/main" id="{36C2A5F2-689B-4622-A474-EE476D391C3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
          <a:stretch/>
        </p:blipFill>
        <p:spPr>
          <a:xfrm>
            <a:off x="8213447" y="1531437"/>
            <a:ext cx="3253320" cy="4538623"/>
          </a:xfrm>
          <a:prstGeom prst="roundRect">
            <a:avLst>
              <a:gd name="adj" fmla="val 11505"/>
            </a:avLst>
          </a:prstGeom>
          <a:effectLst>
            <a:outerShdw blurRad="50800" dist="12700" dir="2700000" algn="tl" rotWithShape="0">
              <a:prstClr val="black">
                <a:alpha val="40000"/>
              </a:prstClr>
            </a:outerShdw>
          </a:effectLst>
        </p:spPr>
      </p:pic>
    </p:spTree>
    <p:extLst>
      <p:ext uri="{BB962C8B-B14F-4D97-AF65-F5344CB8AC3E}">
        <p14:creationId xmlns:p14="http://schemas.microsoft.com/office/powerpoint/2010/main" val="34279385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hree Buckets_Purple_With Callou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DD5FA-BED4-B245-B4CC-7A7F12474BF1}"/>
              </a:ext>
            </a:extLst>
          </p:cNvPr>
          <p:cNvPicPr>
            <a:picLocks noChangeAspect="1"/>
          </p:cNvPicPr>
          <p:nvPr/>
        </p:nvPicPr>
        <p:blipFill rotWithShape="1">
          <a:blip r:embed="rId2">
            <a:extLst>
              <a:ext uri="{28A0092B-C50C-407E-A947-70E740481C1C}">
                <a14:useLocalDpi xmlns:a14="http://schemas.microsoft.com/office/drawing/2010/main"/>
              </a:ext>
            </a:extLst>
          </a:blip>
          <a:srcRect t="-1"/>
          <a:stretch/>
        </p:blipFill>
        <p:spPr>
          <a:xfrm>
            <a:off x="725235" y="1270183"/>
            <a:ext cx="3253320" cy="3208511"/>
          </a:xfrm>
          <a:prstGeom prst="roundRect">
            <a:avLst>
              <a:gd name="adj" fmla="val 11505"/>
            </a:avLst>
          </a:prstGeom>
          <a:effectLst>
            <a:outerShdw blurRad="50800" dist="12700" dir="2700000" algn="tl" rotWithShape="0">
              <a:prstClr val="black">
                <a:alpha val="40000"/>
              </a:prstClr>
            </a:outerShdw>
          </a:effectLst>
        </p:spPr>
      </p:pic>
      <p:sp>
        <p:nvSpPr>
          <p:cNvPr id="16" name="Text Placeholder 10">
            <a:extLst>
              <a:ext uri="{FF2B5EF4-FFF2-40B4-BE49-F238E27FC236}">
                <a16:creationId xmlns:a16="http://schemas.microsoft.com/office/drawing/2014/main" id="{7F86C93B-57BF-714D-A4DD-486657FEEFE4}"/>
              </a:ext>
            </a:extLst>
          </p:cNvPr>
          <p:cNvSpPr>
            <a:spLocks noGrp="1"/>
          </p:cNvSpPr>
          <p:nvPr>
            <p:ph type="body" sz="quarter" idx="14" hasCustomPrompt="1"/>
          </p:nvPr>
        </p:nvSpPr>
        <p:spPr>
          <a:xfrm>
            <a:off x="1012325" y="2203002"/>
            <a:ext cx="2679139" cy="1921130"/>
          </a:xfrm>
        </p:spPr>
        <p:txBody>
          <a:bodyPr>
            <a:normAutofit/>
          </a:bodyPr>
          <a:lstStyle>
            <a:lvl1pPr marL="0" marR="0" indent="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600" b="1" i="0">
                <a:solidFill>
                  <a:schemeClr val="bg1"/>
                </a:solidFill>
                <a:latin typeface="Avenir" panose="02000503020000020003" pitchFamily="2" charset="0"/>
              </a:defRPr>
            </a:lvl1pPr>
          </a:lstStyle>
          <a:p>
            <a:pPr lvl="0"/>
            <a:r>
              <a:rPr lang="en-US" dirty="0"/>
              <a:t>Lorem ipsum dolor sit amet, consectetuer adipiscing elit. Maecenas porttitor congue massa. Fusce posuere, magna sed pulvinar ultricies, purus lectus </a:t>
            </a:r>
            <a:r>
              <a:rPr lang="en-US" dirty="0" err="1"/>
              <a:t>malesuada</a:t>
            </a:r>
            <a:r>
              <a:rPr lang="en-US" dirty="0"/>
              <a:t> libero.</a:t>
            </a:r>
          </a:p>
        </p:txBody>
      </p:sp>
      <p:sp>
        <p:nvSpPr>
          <p:cNvPr id="6" name="Slide Number Placeholder 5">
            <a:extLst>
              <a:ext uri="{FF2B5EF4-FFF2-40B4-BE49-F238E27FC236}">
                <a16:creationId xmlns:a16="http://schemas.microsoft.com/office/drawing/2014/main" id="{A491E4F9-F28A-0C4E-9198-30F1379A82CF}"/>
              </a:ext>
            </a:extLst>
          </p:cNvPr>
          <p:cNvSpPr>
            <a:spLocks noGrp="1"/>
          </p:cNvSpPr>
          <p:nvPr>
            <p:ph type="sldNum" sz="quarter" idx="12"/>
          </p:nvPr>
        </p:nvSpPr>
        <p:spPr/>
        <p:txBody>
          <a:bodyPr/>
          <a:lstStyle/>
          <a:p>
            <a:fld id="{8AA50D94-AEAF-1646-AAFD-5FB90EDDBAF5}" type="slidenum">
              <a:rPr lang="en-US" smtClean="0"/>
              <a:t>‹#›</a:t>
            </a:fld>
            <a:endParaRPr lang="en-US"/>
          </a:p>
        </p:txBody>
      </p:sp>
      <p:pic>
        <p:nvPicPr>
          <p:cNvPr id="18" name="Picture 17">
            <a:extLst>
              <a:ext uri="{FF2B5EF4-FFF2-40B4-BE49-F238E27FC236}">
                <a16:creationId xmlns:a16="http://schemas.microsoft.com/office/drawing/2014/main" id="{06AD98B3-0768-3245-AB79-52901C3442BA}"/>
              </a:ext>
            </a:extLst>
          </p:cNvPr>
          <p:cNvPicPr>
            <a:picLocks noChangeAspect="1"/>
          </p:cNvPicPr>
          <p:nvPr/>
        </p:nvPicPr>
        <p:blipFill rotWithShape="1">
          <a:blip r:embed="rId2">
            <a:extLst>
              <a:ext uri="{28A0092B-C50C-407E-A947-70E740481C1C}">
                <a14:useLocalDpi xmlns:a14="http://schemas.microsoft.com/office/drawing/2010/main"/>
              </a:ext>
            </a:extLst>
          </a:blip>
          <a:srcRect t="-1"/>
          <a:stretch/>
        </p:blipFill>
        <p:spPr>
          <a:xfrm>
            <a:off x="4469340" y="1270183"/>
            <a:ext cx="3253320" cy="3208511"/>
          </a:xfrm>
          <a:prstGeom prst="roundRect">
            <a:avLst>
              <a:gd name="adj" fmla="val 12078"/>
            </a:avLst>
          </a:prstGeom>
          <a:effectLst>
            <a:outerShdw blurRad="50800" dist="12700" dir="2700000" algn="tl" rotWithShape="0">
              <a:prstClr val="black">
                <a:alpha val="40000"/>
              </a:prstClr>
            </a:outerShdw>
          </a:effectLst>
        </p:spPr>
      </p:pic>
      <p:pic>
        <p:nvPicPr>
          <p:cNvPr id="23" name="Picture 22">
            <a:extLst>
              <a:ext uri="{FF2B5EF4-FFF2-40B4-BE49-F238E27FC236}">
                <a16:creationId xmlns:a16="http://schemas.microsoft.com/office/drawing/2014/main" id="{A116B875-C8F0-DA40-840B-B7984CFBA16F}"/>
              </a:ext>
            </a:extLst>
          </p:cNvPr>
          <p:cNvPicPr>
            <a:picLocks noChangeAspect="1"/>
          </p:cNvPicPr>
          <p:nvPr/>
        </p:nvPicPr>
        <p:blipFill rotWithShape="1">
          <a:blip r:embed="rId2">
            <a:extLst>
              <a:ext uri="{28A0092B-C50C-407E-A947-70E740481C1C}">
                <a14:useLocalDpi xmlns:a14="http://schemas.microsoft.com/office/drawing/2010/main"/>
              </a:ext>
            </a:extLst>
          </a:blip>
          <a:srcRect t="-1"/>
          <a:stretch/>
        </p:blipFill>
        <p:spPr>
          <a:xfrm>
            <a:off x="8213447" y="1270183"/>
            <a:ext cx="3253320" cy="3208511"/>
          </a:xfrm>
          <a:prstGeom prst="roundRect">
            <a:avLst>
              <a:gd name="adj" fmla="val 11505"/>
            </a:avLst>
          </a:prstGeom>
          <a:effectLst>
            <a:outerShdw blurRad="50800" dist="12700" dir="2700000" algn="tl" rotWithShape="0">
              <a:prstClr val="black">
                <a:alpha val="40000"/>
              </a:prstClr>
            </a:outerShdw>
          </a:effectLst>
        </p:spPr>
      </p:pic>
      <p:sp>
        <p:nvSpPr>
          <p:cNvPr id="24" name="Text Placeholder 10">
            <a:extLst>
              <a:ext uri="{FF2B5EF4-FFF2-40B4-BE49-F238E27FC236}">
                <a16:creationId xmlns:a16="http://schemas.microsoft.com/office/drawing/2014/main" id="{3018E89A-8094-6648-9C76-D201033A678D}"/>
              </a:ext>
            </a:extLst>
          </p:cNvPr>
          <p:cNvSpPr>
            <a:spLocks noGrp="1"/>
          </p:cNvSpPr>
          <p:nvPr>
            <p:ph type="body" sz="quarter" idx="15" hasCustomPrompt="1"/>
          </p:nvPr>
        </p:nvSpPr>
        <p:spPr>
          <a:xfrm>
            <a:off x="4758441" y="2203002"/>
            <a:ext cx="2679139" cy="1921130"/>
          </a:xfrm>
        </p:spPr>
        <p:txBody>
          <a:bodyPr>
            <a:normAutofit/>
          </a:bodyPr>
          <a:lstStyle>
            <a:lvl1pPr marL="0" marR="0" indent="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600" b="1" i="0">
                <a:solidFill>
                  <a:schemeClr val="bg1"/>
                </a:solidFill>
                <a:latin typeface="Avenir" panose="02000503020000020003" pitchFamily="2" charset="0"/>
              </a:defRPr>
            </a:lvl1pPr>
          </a:lstStyle>
          <a:p>
            <a:pPr lvl="0"/>
            <a:r>
              <a:rPr lang="en-US" dirty="0"/>
              <a:t>Lorem ipsum dolor sit amet, consectetuer adipiscing elit. Maecenas porttitor congue massa. Fusce posuere, magna sed pulvinar ultricies, purus lectus </a:t>
            </a:r>
            <a:r>
              <a:rPr lang="en-US" dirty="0" err="1"/>
              <a:t>malesuada</a:t>
            </a:r>
            <a:r>
              <a:rPr lang="en-US" dirty="0"/>
              <a:t> libero.</a:t>
            </a:r>
          </a:p>
        </p:txBody>
      </p:sp>
      <p:sp>
        <p:nvSpPr>
          <p:cNvPr id="25" name="Text Placeholder 10">
            <a:extLst>
              <a:ext uri="{FF2B5EF4-FFF2-40B4-BE49-F238E27FC236}">
                <a16:creationId xmlns:a16="http://schemas.microsoft.com/office/drawing/2014/main" id="{47869871-AC2E-BE46-8D6C-D2E0B6819977}"/>
              </a:ext>
            </a:extLst>
          </p:cNvPr>
          <p:cNvSpPr>
            <a:spLocks noGrp="1"/>
          </p:cNvSpPr>
          <p:nvPr>
            <p:ph type="body" sz="quarter" idx="16" hasCustomPrompt="1"/>
          </p:nvPr>
        </p:nvSpPr>
        <p:spPr>
          <a:xfrm>
            <a:off x="8500537" y="2203002"/>
            <a:ext cx="2679139" cy="1921130"/>
          </a:xfrm>
        </p:spPr>
        <p:txBody>
          <a:bodyPr>
            <a:normAutofit/>
          </a:bodyPr>
          <a:lstStyle>
            <a:lvl1pPr marL="0" marR="0" indent="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600" b="1" i="0">
                <a:solidFill>
                  <a:schemeClr val="bg1"/>
                </a:solidFill>
                <a:latin typeface="Avenir" panose="02000503020000020003" pitchFamily="2" charset="0"/>
              </a:defRPr>
            </a:lvl1pPr>
          </a:lstStyle>
          <a:p>
            <a:pPr lvl="0"/>
            <a:r>
              <a:rPr lang="en-US" dirty="0"/>
              <a:t>Lorem ipsum dolor sit amet, consectetuer adipiscing elit. Maecenas porttitor congue massa. Fusce posuere, magna sed pulvinar ultricies, purus lectus </a:t>
            </a:r>
            <a:r>
              <a:rPr lang="en-US" dirty="0" err="1"/>
              <a:t>malesuada</a:t>
            </a:r>
            <a:r>
              <a:rPr lang="en-US" dirty="0"/>
              <a:t> libero.</a:t>
            </a:r>
          </a:p>
        </p:txBody>
      </p:sp>
      <p:sp>
        <p:nvSpPr>
          <p:cNvPr id="26" name="Text Placeholder 10">
            <a:extLst>
              <a:ext uri="{FF2B5EF4-FFF2-40B4-BE49-F238E27FC236}">
                <a16:creationId xmlns:a16="http://schemas.microsoft.com/office/drawing/2014/main" id="{FB4E6193-3EB7-1D4C-9B91-19437D388DBB}"/>
              </a:ext>
            </a:extLst>
          </p:cNvPr>
          <p:cNvSpPr>
            <a:spLocks noGrp="1"/>
          </p:cNvSpPr>
          <p:nvPr>
            <p:ph type="body" sz="quarter" idx="17" hasCustomPrompt="1"/>
          </p:nvPr>
        </p:nvSpPr>
        <p:spPr>
          <a:xfrm>
            <a:off x="4758441" y="1629062"/>
            <a:ext cx="2679139" cy="386353"/>
          </a:xfrm>
        </p:spPr>
        <p:txBody>
          <a:bodyPr>
            <a:no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800" b="1" i="0">
                <a:solidFill>
                  <a:srgbClr val="F26E5F"/>
                </a:solidFill>
                <a:latin typeface="Avenir" panose="02000503020000020003" pitchFamily="2" charset="0"/>
              </a:defRPr>
            </a:lvl1pPr>
          </a:lstStyle>
          <a:p>
            <a:pPr lvl="0"/>
            <a:r>
              <a:rPr lang="en-US" dirty="0"/>
              <a:t>SUBTITLE</a:t>
            </a:r>
          </a:p>
        </p:txBody>
      </p:sp>
      <p:sp>
        <p:nvSpPr>
          <p:cNvPr id="27" name="Text Placeholder 10">
            <a:extLst>
              <a:ext uri="{FF2B5EF4-FFF2-40B4-BE49-F238E27FC236}">
                <a16:creationId xmlns:a16="http://schemas.microsoft.com/office/drawing/2014/main" id="{819CC6A0-4FA6-DC49-B5A5-4E14690F3003}"/>
              </a:ext>
            </a:extLst>
          </p:cNvPr>
          <p:cNvSpPr>
            <a:spLocks noGrp="1"/>
          </p:cNvSpPr>
          <p:nvPr>
            <p:ph type="body" sz="quarter" idx="18" hasCustomPrompt="1"/>
          </p:nvPr>
        </p:nvSpPr>
        <p:spPr>
          <a:xfrm>
            <a:off x="8500536" y="1629062"/>
            <a:ext cx="2679139" cy="386353"/>
          </a:xfrm>
        </p:spPr>
        <p:txBody>
          <a:bodyPr>
            <a:no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800" b="1" i="0">
                <a:solidFill>
                  <a:srgbClr val="F26E5F"/>
                </a:solidFill>
                <a:latin typeface="Avenir" panose="02000503020000020003" pitchFamily="2" charset="0"/>
              </a:defRPr>
            </a:lvl1pPr>
          </a:lstStyle>
          <a:p>
            <a:pPr lvl="0"/>
            <a:r>
              <a:rPr lang="en-US" dirty="0"/>
              <a:t>SUBTITLE</a:t>
            </a:r>
          </a:p>
        </p:txBody>
      </p:sp>
      <p:sp>
        <p:nvSpPr>
          <p:cNvPr id="28" name="Text Placeholder 10">
            <a:extLst>
              <a:ext uri="{FF2B5EF4-FFF2-40B4-BE49-F238E27FC236}">
                <a16:creationId xmlns:a16="http://schemas.microsoft.com/office/drawing/2014/main" id="{436C3C58-3A07-6B48-B65A-A8D8A7BAC78D}"/>
              </a:ext>
            </a:extLst>
          </p:cNvPr>
          <p:cNvSpPr>
            <a:spLocks noGrp="1"/>
          </p:cNvSpPr>
          <p:nvPr>
            <p:ph type="body" sz="quarter" idx="19" hasCustomPrompt="1"/>
          </p:nvPr>
        </p:nvSpPr>
        <p:spPr>
          <a:xfrm>
            <a:off x="1050449" y="1629062"/>
            <a:ext cx="2679139" cy="386353"/>
          </a:xfrm>
        </p:spPr>
        <p:txBody>
          <a:bodyPr>
            <a:no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800" b="1" i="0">
                <a:solidFill>
                  <a:srgbClr val="F26E5F"/>
                </a:solidFill>
                <a:latin typeface="Avenir" panose="02000503020000020003" pitchFamily="2" charset="0"/>
              </a:defRPr>
            </a:lvl1pPr>
          </a:lstStyle>
          <a:p>
            <a:pPr lvl="0"/>
            <a:r>
              <a:rPr lang="en-US" dirty="0"/>
              <a:t>SUBTITLE</a:t>
            </a:r>
          </a:p>
        </p:txBody>
      </p:sp>
      <p:sp>
        <p:nvSpPr>
          <p:cNvPr id="3" name="Round Diagonal Corner Rectangle 2">
            <a:extLst>
              <a:ext uri="{FF2B5EF4-FFF2-40B4-BE49-F238E27FC236}">
                <a16:creationId xmlns:a16="http://schemas.microsoft.com/office/drawing/2014/main" id="{A9B3CBB1-7B34-4348-BE41-C40B5F690066}"/>
              </a:ext>
            </a:extLst>
          </p:cNvPr>
          <p:cNvSpPr/>
          <p:nvPr/>
        </p:nvSpPr>
        <p:spPr>
          <a:xfrm>
            <a:off x="868779" y="4754310"/>
            <a:ext cx="10454442" cy="1263337"/>
          </a:xfrm>
          <a:prstGeom prst="round2DiagRect">
            <a:avLst/>
          </a:prstGeom>
          <a:solidFill>
            <a:srgbClr val="FF6D65">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16">
            <a:extLst>
              <a:ext uri="{FF2B5EF4-FFF2-40B4-BE49-F238E27FC236}">
                <a16:creationId xmlns:a16="http://schemas.microsoft.com/office/drawing/2014/main" id="{0C46733E-6749-984A-A926-2E024D3C8875}"/>
              </a:ext>
            </a:extLst>
          </p:cNvPr>
          <p:cNvSpPr>
            <a:spLocks noGrp="1"/>
          </p:cNvSpPr>
          <p:nvPr>
            <p:ph type="body" sz="quarter" idx="20" hasCustomPrompt="1"/>
          </p:nvPr>
        </p:nvSpPr>
        <p:spPr>
          <a:xfrm>
            <a:off x="1178719" y="5012515"/>
            <a:ext cx="9834561" cy="746925"/>
          </a:xfrm>
        </p:spPr>
        <p:txBody>
          <a:bodyPr>
            <a:noAutofit/>
          </a:bodyPr>
          <a:lstStyle>
            <a:lvl1pPr marL="285750" indent="-285750" algn="l">
              <a:buFont typeface="Arial" panose="020B0604020202020204" pitchFamily="34" charset="0"/>
              <a:buChar char="•"/>
              <a:defRPr sz="1600">
                <a:solidFill>
                  <a:schemeClr val="tx1"/>
                </a:solidFill>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endParaRPr lang="en-US" dirty="0"/>
          </a:p>
        </p:txBody>
      </p:sp>
      <p:sp>
        <p:nvSpPr>
          <p:cNvPr id="19" name="Title 1">
            <a:extLst>
              <a:ext uri="{FF2B5EF4-FFF2-40B4-BE49-F238E27FC236}">
                <a16:creationId xmlns:a16="http://schemas.microsoft.com/office/drawing/2014/main" id="{9901FAD2-0BA5-7640-A7F9-53675E01D6F1}"/>
              </a:ext>
            </a:extLst>
          </p:cNvPr>
          <p:cNvSpPr>
            <a:spLocks noGrp="1"/>
          </p:cNvSpPr>
          <p:nvPr>
            <p:ph type="title"/>
          </p:nvPr>
        </p:nvSpPr>
        <p:spPr>
          <a:xfrm>
            <a:off x="725234" y="159716"/>
            <a:ext cx="10515600" cy="837804"/>
          </a:xfrm>
        </p:spPr>
        <p:txBody>
          <a:bodyPr/>
          <a:lstStyle/>
          <a:p>
            <a:r>
              <a:rPr lang="en-US"/>
              <a:t>Click to edit Master title style</a:t>
            </a:r>
            <a:endParaRPr lang="en-US" dirty="0"/>
          </a:p>
        </p:txBody>
      </p:sp>
      <p:pic>
        <p:nvPicPr>
          <p:cNvPr id="20" name="Picture 19">
            <a:extLst>
              <a:ext uri="{FF2B5EF4-FFF2-40B4-BE49-F238E27FC236}">
                <a16:creationId xmlns:a16="http://schemas.microsoft.com/office/drawing/2014/main" id="{8AFA1C08-EBFF-46D6-8D24-2FA760D63BF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
          <a:stretch/>
        </p:blipFill>
        <p:spPr>
          <a:xfrm>
            <a:off x="725235" y="1270183"/>
            <a:ext cx="3253320" cy="3208511"/>
          </a:xfrm>
          <a:prstGeom prst="roundRect">
            <a:avLst>
              <a:gd name="adj" fmla="val 11505"/>
            </a:avLst>
          </a:prstGeom>
          <a:effectLst>
            <a:outerShdw blurRad="50800" dist="12700" dir="2700000" algn="tl" rotWithShape="0">
              <a:prstClr val="black">
                <a:alpha val="40000"/>
              </a:prstClr>
            </a:outerShdw>
          </a:effectLst>
        </p:spPr>
      </p:pic>
      <p:pic>
        <p:nvPicPr>
          <p:cNvPr id="21" name="Picture 20">
            <a:extLst>
              <a:ext uri="{FF2B5EF4-FFF2-40B4-BE49-F238E27FC236}">
                <a16:creationId xmlns:a16="http://schemas.microsoft.com/office/drawing/2014/main" id="{A34B340E-3F71-4E9A-B565-72461FF393AA}"/>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
          <a:stretch/>
        </p:blipFill>
        <p:spPr>
          <a:xfrm>
            <a:off x="4469340" y="1270183"/>
            <a:ext cx="3253320" cy="3208511"/>
          </a:xfrm>
          <a:prstGeom prst="roundRect">
            <a:avLst>
              <a:gd name="adj" fmla="val 12078"/>
            </a:avLst>
          </a:prstGeom>
          <a:effectLst>
            <a:outerShdw blurRad="50800" dist="12700" dir="2700000" algn="tl" rotWithShape="0">
              <a:prstClr val="black">
                <a:alpha val="40000"/>
              </a:prstClr>
            </a:outerShdw>
          </a:effectLst>
        </p:spPr>
      </p:pic>
      <p:pic>
        <p:nvPicPr>
          <p:cNvPr id="22" name="Picture 21">
            <a:extLst>
              <a:ext uri="{FF2B5EF4-FFF2-40B4-BE49-F238E27FC236}">
                <a16:creationId xmlns:a16="http://schemas.microsoft.com/office/drawing/2014/main" id="{D348A9F8-12F0-4A2A-98D7-3C0C6DD984A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
          <a:stretch/>
        </p:blipFill>
        <p:spPr>
          <a:xfrm>
            <a:off x="8213447" y="1270183"/>
            <a:ext cx="3253320" cy="3208511"/>
          </a:xfrm>
          <a:prstGeom prst="roundRect">
            <a:avLst>
              <a:gd name="adj" fmla="val 11505"/>
            </a:avLst>
          </a:prstGeom>
          <a:effectLst>
            <a:outerShdw blurRad="50800" dist="12700" dir="2700000" algn="tl" rotWithShape="0">
              <a:prstClr val="black">
                <a:alpha val="40000"/>
              </a:prstClr>
            </a:outerShdw>
          </a:effectLst>
        </p:spPr>
      </p:pic>
      <p:sp>
        <p:nvSpPr>
          <p:cNvPr id="29" name="Round Diagonal Corner Rectangle 2">
            <a:extLst>
              <a:ext uri="{FF2B5EF4-FFF2-40B4-BE49-F238E27FC236}">
                <a16:creationId xmlns:a16="http://schemas.microsoft.com/office/drawing/2014/main" id="{9609C022-1CFB-4EFD-8291-C80675D0B243}"/>
              </a:ext>
            </a:extLst>
          </p:cNvPr>
          <p:cNvSpPr/>
          <p:nvPr userDrawn="1"/>
        </p:nvSpPr>
        <p:spPr>
          <a:xfrm>
            <a:off x="868779" y="4754310"/>
            <a:ext cx="10454442" cy="1263337"/>
          </a:xfrm>
          <a:prstGeom prst="round2DiagRect">
            <a:avLst/>
          </a:prstGeom>
          <a:solidFill>
            <a:srgbClr val="FF6D65">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66574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Four Buckets_Purple">
    <p:spTree>
      <p:nvGrpSpPr>
        <p:cNvPr id="1" name=""/>
        <p:cNvGrpSpPr/>
        <p:nvPr/>
      </p:nvGrpSpPr>
      <p:grpSpPr>
        <a:xfrm>
          <a:off x="0" y="0"/>
          <a:ext cx="0" cy="0"/>
          <a:chOff x="0" y="0"/>
          <a:chExt cx="0" cy="0"/>
        </a:xfrm>
      </p:grpSpPr>
      <p:sp>
        <p:nvSpPr>
          <p:cNvPr id="45" name="Rounded Rectangle 44">
            <a:extLst>
              <a:ext uri="{FF2B5EF4-FFF2-40B4-BE49-F238E27FC236}">
                <a16:creationId xmlns:a16="http://schemas.microsoft.com/office/drawing/2014/main" id="{849C8535-C8F9-5644-95E0-3A363028853F}"/>
              </a:ext>
            </a:extLst>
          </p:cNvPr>
          <p:cNvSpPr/>
          <p:nvPr/>
        </p:nvSpPr>
        <p:spPr>
          <a:xfrm>
            <a:off x="6144512" y="1400424"/>
            <a:ext cx="5209034" cy="2182146"/>
          </a:xfrm>
          <a:prstGeom prst="roundRect">
            <a:avLst>
              <a:gd name="adj" fmla="val 8970"/>
            </a:avLst>
          </a:prstGeom>
          <a:gradFill>
            <a:gsLst>
              <a:gs pos="85000">
                <a:srgbClr val="442267">
                  <a:alpha val="15000"/>
                </a:srgbClr>
              </a:gs>
              <a:gs pos="2000">
                <a:srgbClr val="624D9B">
                  <a:alpha val="28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ounded Rectangle 45">
            <a:extLst>
              <a:ext uri="{FF2B5EF4-FFF2-40B4-BE49-F238E27FC236}">
                <a16:creationId xmlns:a16="http://schemas.microsoft.com/office/drawing/2014/main" id="{B849B519-3ADC-6747-83D3-199C98403AE8}"/>
              </a:ext>
            </a:extLst>
          </p:cNvPr>
          <p:cNvSpPr/>
          <p:nvPr/>
        </p:nvSpPr>
        <p:spPr>
          <a:xfrm>
            <a:off x="725234" y="3988427"/>
            <a:ext cx="5209034" cy="2182146"/>
          </a:xfrm>
          <a:prstGeom prst="roundRect">
            <a:avLst>
              <a:gd name="adj" fmla="val 8970"/>
            </a:avLst>
          </a:prstGeom>
          <a:gradFill>
            <a:gsLst>
              <a:gs pos="85000">
                <a:srgbClr val="442267">
                  <a:alpha val="18000"/>
                </a:srgbClr>
              </a:gs>
              <a:gs pos="3000">
                <a:srgbClr val="624D9B">
                  <a:alpha val="25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ounded Rectangle 46">
            <a:extLst>
              <a:ext uri="{FF2B5EF4-FFF2-40B4-BE49-F238E27FC236}">
                <a16:creationId xmlns:a16="http://schemas.microsoft.com/office/drawing/2014/main" id="{2E2F1510-B403-7146-B02F-E26C76989B52}"/>
              </a:ext>
            </a:extLst>
          </p:cNvPr>
          <p:cNvSpPr/>
          <p:nvPr/>
        </p:nvSpPr>
        <p:spPr>
          <a:xfrm>
            <a:off x="6144512" y="3985373"/>
            <a:ext cx="5209034" cy="2182146"/>
          </a:xfrm>
          <a:prstGeom prst="roundRect">
            <a:avLst>
              <a:gd name="adj" fmla="val 8970"/>
            </a:avLst>
          </a:prstGeom>
          <a:gradFill>
            <a:gsLst>
              <a:gs pos="84000">
                <a:srgbClr val="442267">
                  <a:alpha val="18000"/>
                </a:srgbClr>
              </a:gs>
              <a:gs pos="3000">
                <a:srgbClr val="624D9B">
                  <a:alpha val="25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
            <a:extLst>
              <a:ext uri="{FF2B5EF4-FFF2-40B4-BE49-F238E27FC236}">
                <a16:creationId xmlns:a16="http://schemas.microsoft.com/office/drawing/2014/main" id="{16691681-6C09-E54D-91C7-5E098AD0FAF7}"/>
              </a:ext>
            </a:extLst>
          </p:cNvPr>
          <p:cNvSpPr/>
          <p:nvPr/>
        </p:nvSpPr>
        <p:spPr>
          <a:xfrm>
            <a:off x="725234" y="1400424"/>
            <a:ext cx="5209034" cy="2182146"/>
          </a:xfrm>
          <a:prstGeom prst="roundRect">
            <a:avLst>
              <a:gd name="adj" fmla="val 8970"/>
            </a:avLst>
          </a:prstGeom>
          <a:gradFill>
            <a:gsLst>
              <a:gs pos="85000">
                <a:srgbClr val="442267">
                  <a:alpha val="18000"/>
                </a:srgbClr>
              </a:gs>
              <a:gs pos="3000">
                <a:srgbClr val="624D9B">
                  <a:alpha val="25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A491E4F9-F28A-0C4E-9198-30F1379A82CF}"/>
              </a:ext>
            </a:extLst>
          </p:cNvPr>
          <p:cNvSpPr>
            <a:spLocks noGrp="1"/>
          </p:cNvSpPr>
          <p:nvPr>
            <p:ph type="sldNum" sz="quarter" idx="12"/>
          </p:nvPr>
        </p:nvSpPr>
        <p:spPr/>
        <p:txBody>
          <a:bodyPr/>
          <a:lstStyle/>
          <a:p>
            <a:fld id="{8AA50D94-AEAF-1646-AAFD-5FB90EDDBAF5}" type="slidenum">
              <a:rPr lang="en-US" smtClean="0"/>
              <a:t>‹#›</a:t>
            </a:fld>
            <a:endParaRPr lang="en-US"/>
          </a:p>
        </p:txBody>
      </p:sp>
      <p:sp>
        <p:nvSpPr>
          <p:cNvPr id="17" name="Text Placeholder 10">
            <a:extLst>
              <a:ext uri="{FF2B5EF4-FFF2-40B4-BE49-F238E27FC236}">
                <a16:creationId xmlns:a16="http://schemas.microsoft.com/office/drawing/2014/main" id="{37EBE2DA-FFFB-E248-AF36-DB6C4CDCDEA3}"/>
              </a:ext>
            </a:extLst>
          </p:cNvPr>
          <p:cNvSpPr>
            <a:spLocks noGrp="1"/>
          </p:cNvSpPr>
          <p:nvPr>
            <p:ph type="body" sz="quarter" idx="18" hasCustomPrompt="1"/>
          </p:nvPr>
        </p:nvSpPr>
        <p:spPr>
          <a:xfrm>
            <a:off x="994263" y="2162031"/>
            <a:ext cx="4643730" cy="1214881"/>
          </a:xfrm>
        </p:spPr>
        <p:txBody>
          <a:bodyPr>
            <a:normAutofit/>
          </a:bodyPr>
          <a:lstStyle>
            <a:lvl1pPr marL="0" marR="0" indent="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600" b="0" i="0">
                <a:solidFill>
                  <a:schemeClr val="tx1"/>
                </a:solidFill>
                <a:latin typeface="Avenir Book" panose="02000503020000020003" pitchFamily="2"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endParaRPr lang="en-US" dirty="0"/>
          </a:p>
        </p:txBody>
      </p:sp>
      <p:sp>
        <p:nvSpPr>
          <p:cNvPr id="19" name="Text Placeholder 10">
            <a:extLst>
              <a:ext uri="{FF2B5EF4-FFF2-40B4-BE49-F238E27FC236}">
                <a16:creationId xmlns:a16="http://schemas.microsoft.com/office/drawing/2014/main" id="{D06D1858-8175-4346-87B9-BC20863FDDF6}"/>
              </a:ext>
            </a:extLst>
          </p:cNvPr>
          <p:cNvSpPr>
            <a:spLocks noGrp="1"/>
          </p:cNvSpPr>
          <p:nvPr>
            <p:ph type="body" sz="quarter" idx="19" hasCustomPrompt="1"/>
          </p:nvPr>
        </p:nvSpPr>
        <p:spPr>
          <a:xfrm>
            <a:off x="994263" y="1616288"/>
            <a:ext cx="4643730" cy="386353"/>
          </a:xfrm>
        </p:spPr>
        <p:txBody>
          <a:bodyPr>
            <a:norm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2000" b="1" i="0">
                <a:solidFill>
                  <a:srgbClr val="442267"/>
                </a:solidFill>
                <a:latin typeface="Avenir" panose="02000503020000020003" pitchFamily="2" charset="0"/>
              </a:defRPr>
            </a:lvl1pPr>
          </a:lstStyle>
          <a:p>
            <a:pPr lvl="0"/>
            <a:r>
              <a:rPr lang="en-US" dirty="0"/>
              <a:t>SUBTITLE</a:t>
            </a:r>
          </a:p>
        </p:txBody>
      </p:sp>
      <p:sp>
        <p:nvSpPr>
          <p:cNvPr id="36" name="Text Placeholder 10">
            <a:extLst>
              <a:ext uri="{FF2B5EF4-FFF2-40B4-BE49-F238E27FC236}">
                <a16:creationId xmlns:a16="http://schemas.microsoft.com/office/drawing/2014/main" id="{41CEB193-E56E-EE46-A069-2532863067C0}"/>
              </a:ext>
            </a:extLst>
          </p:cNvPr>
          <p:cNvSpPr>
            <a:spLocks noGrp="1"/>
          </p:cNvSpPr>
          <p:nvPr>
            <p:ph type="body" sz="quarter" idx="20" hasCustomPrompt="1"/>
          </p:nvPr>
        </p:nvSpPr>
        <p:spPr>
          <a:xfrm>
            <a:off x="994263" y="4750034"/>
            <a:ext cx="4643730" cy="1214881"/>
          </a:xfrm>
        </p:spPr>
        <p:txBody>
          <a:bodyPr>
            <a:normAutofit/>
          </a:bodyPr>
          <a:lstStyle>
            <a:lvl1pPr marL="0" marR="0" indent="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600" b="0" i="0">
                <a:solidFill>
                  <a:schemeClr val="tx1"/>
                </a:solidFill>
                <a:latin typeface="Avenir Book" panose="02000503020000020003" pitchFamily="2"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endParaRPr lang="en-US" dirty="0"/>
          </a:p>
        </p:txBody>
      </p:sp>
      <p:sp>
        <p:nvSpPr>
          <p:cNvPr id="37" name="Text Placeholder 10">
            <a:extLst>
              <a:ext uri="{FF2B5EF4-FFF2-40B4-BE49-F238E27FC236}">
                <a16:creationId xmlns:a16="http://schemas.microsoft.com/office/drawing/2014/main" id="{8225CC80-8166-8947-BA8A-0027831D65C9}"/>
              </a:ext>
            </a:extLst>
          </p:cNvPr>
          <p:cNvSpPr>
            <a:spLocks noGrp="1"/>
          </p:cNvSpPr>
          <p:nvPr>
            <p:ph type="body" sz="quarter" idx="21" hasCustomPrompt="1"/>
          </p:nvPr>
        </p:nvSpPr>
        <p:spPr>
          <a:xfrm>
            <a:off x="994263" y="4204291"/>
            <a:ext cx="4643730" cy="386353"/>
          </a:xfrm>
        </p:spPr>
        <p:txBody>
          <a:bodyPr>
            <a:norm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2000" b="1" i="0">
                <a:solidFill>
                  <a:srgbClr val="442267"/>
                </a:solidFill>
                <a:latin typeface="Avenir" panose="02000503020000020003" pitchFamily="2" charset="0"/>
              </a:defRPr>
            </a:lvl1pPr>
          </a:lstStyle>
          <a:p>
            <a:pPr lvl="0"/>
            <a:r>
              <a:rPr lang="en-US" dirty="0"/>
              <a:t>SUBTITLE</a:t>
            </a:r>
          </a:p>
        </p:txBody>
      </p:sp>
      <p:sp>
        <p:nvSpPr>
          <p:cNvPr id="39" name="Text Placeholder 10">
            <a:extLst>
              <a:ext uri="{FF2B5EF4-FFF2-40B4-BE49-F238E27FC236}">
                <a16:creationId xmlns:a16="http://schemas.microsoft.com/office/drawing/2014/main" id="{69D39747-2E85-F94A-A3F7-2C1C6E533740}"/>
              </a:ext>
            </a:extLst>
          </p:cNvPr>
          <p:cNvSpPr>
            <a:spLocks noGrp="1"/>
          </p:cNvSpPr>
          <p:nvPr>
            <p:ph type="body" sz="quarter" idx="22" hasCustomPrompt="1"/>
          </p:nvPr>
        </p:nvSpPr>
        <p:spPr>
          <a:xfrm>
            <a:off x="6413541" y="2162031"/>
            <a:ext cx="4643730" cy="1214881"/>
          </a:xfrm>
        </p:spPr>
        <p:txBody>
          <a:bodyPr>
            <a:normAutofit/>
          </a:bodyPr>
          <a:lstStyle>
            <a:lvl1pPr marL="0" marR="0" indent="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600" b="0" i="0">
                <a:solidFill>
                  <a:schemeClr val="tx1"/>
                </a:solidFill>
                <a:latin typeface="Avenir Book" panose="02000503020000020003" pitchFamily="2"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endParaRPr lang="en-US" dirty="0"/>
          </a:p>
        </p:txBody>
      </p:sp>
      <p:sp>
        <p:nvSpPr>
          <p:cNvPr id="40" name="Text Placeholder 10">
            <a:extLst>
              <a:ext uri="{FF2B5EF4-FFF2-40B4-BE49-F238E27FC236}">
                <a16:creationId xmlns:a16="http://schemas.microsoft.com/office/drawing/2014/main" id="{B9B13AD4-AF34-3340-AD33-90D1D3235E66}"/>
              </a:ext>
            </a:extLst>
          </p:cNvPr>
          <p:cNvSpPr>
            <a:spLocks noGrp="1"/>
          </p:cNvSpPr>
          <p:nvPr>
            <p:ph type="body" sz="quarter" idx="23" hasCustomPrompt="1"/>
          </p:nvPr>
        </p:nvSpPr>
        <p:spPr>
          <a:xfrm>
            <a:off x="6413541" y="1616288"/>
            <a:ext cx="4643730" cy="386353"/>
          </a:xfrm>
        </p:spPr>
        <p:txBody>
          <a:bodyPr>
            <a:norm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2000" b="1" i="0">
                <a:solidFill>
                  <a:srgbClr val="442267"/>
                </a:solidFill>
                <a:latin typeface="Avenir" panose="02000503020000020003" pitchFamily="2" charset="0"/>
              </a:defRPr>
            </a:lvl1pPr>
          </a:lstStyle>
          <a:p>
            <a:pPr lvl="0"/>
            <a:r>
              <a:rPr lang="en-US" dirty="0"/>
              <a:t>SUBTITLE</a:t>
            </a:r>
          </a:p>
        </p:txBody>
      </p:sp>
      <p:sp>
        <p:nvSpPr>
          <p:cNvPr id="42" name="Text Placeholder 10">
            <a:extLst>
              <a:ext uri="{FF2B5EF4-FFF2-40B4-BE49-F238E27FC236}">
                <a16:creationId xmlns:a16="http://schemas.microsoft.com/office/drawing/2014/main" id="{850B0FFB-C670-CF4F-B800-6933ECA1C907}"/>
              </a:ext>
            </a:extLst>
          </p:cNvPr>
          <p:cNvSpPr>
            <a:spLocks noGrp="1"/>
          </p:cNvSpPr>
          <p:nvPr>
            <p:ph type="body" sz="quarter" idx="24" hasCustomPrompt="1"/>
          </p:nvPr>
        </p:nvSpPr>
        <p:spPr>
          <a:xfrm>
            <a:off x="6413541" y="4735836"/>
            <a:ext cx="4643730" cy="1214881"/>
          </a:xfrm>
        </p:spPr>
        <p:txBody>
          <a:bodyPr>
            <a:normAutofit/>
          </a:bodyPr>
          <a:lstStyle>
            <a:lvl1pPr marL="0" marR="0" indent="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600" b="0" i="0">
                <a:solidFill>
                  <a:schemeClr val="tx1"/>
                </a:solidFill>
                <a:latin typeface="Avenir Book" panose="02000503020000020003" pitchFamily="2"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endParaRPr lang="en-US" dirty="0"/>
          </a:p>
        </p:txBody>
      </p:sp>
      <p:sp>
        <p:nvSpPr>
          <p:cNvPr id="43" name="Text Placeholder 10">
            <a:extLst>
              <a:ext uri="{FF2B5EF4-FFF2-40B4-BE49-F238E27FC236}">
                <a16:creationId xmlns:a16="http://schemas.microsoft.com/office/drawing/2014/main" id="{032B9911-82E2-684B-9AA7-42A5FC797AED}"/>
              </a:ext>
            </a:extLst>
          </p:cNvPr>
          <p:cNvSpPr>
            <a:spLocks noGrp="1"/>
          </p:cNvSpPr>
          <p:nvPr>
            <p:ph type="body" sz="quarter" idx="25" hasCustomPrompt="1"/>
          </p:nvPr>
        </p:nvSpPr>
        <p:spPr>
          <a:xfrm>
            <a:off x="6413541" y="4190093"/>
            <a:ext cx="4643730" cy="386353"/>
          </a:xfrm>
        </p:spPr>
        <p:txBody>
          <a:bodyPr>
            <a:norm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2000" b="1" i="0">
                <a:solidFill>
                  <a:srgbClr val="442267"/>
                </a:solidFill>
                <a:latin typeface="Avenir" panose="02000503020000020003" pitchFamily="2" charset="0"/>
              </a:defRPr>
            </a:lvl1pPr>
          </a:lstStyle>
          <a:p>
            <a:pPr lvl="0"/>
            <a:r>
              <a:rPr lang="en-US" dirty="0"/>
              <a:t>SUBTITLE</a:t>
            </a:r>
          </a:p>
        </p:txBody>
      </p:sp>
      <p:sp>
        <p:nvSpPr>
          <p:cNvPr id="16" name="Title 1">
            <a:extLst>
              <a:ext uri="{FF2B5EF4-FFF2-40B4-BE49-F238E27FC236}">
                <a16:creationId xmlns:a16="http://schemas.microsoft.com/office/drawing/2014/main" id="{8313FAF1-B1D0-9141-9913-BC05EE3DFCCC}"/>
              </a:ext>
            </a:extLst>
          </p:cNvPr>
          <p:cNvSpPr>
            <a:spLocks noGrp="1"/>
          </p:cNvSpPr>
          <p:nvPr>
            <p:ph type="title"/>
          </p:nvPr>
        </p:nvSpPr>
        <p:spPr>
          <a:xfrm>
            <a:off x="725234" y="159716"/>
            <a:ext cx="10515600" cy="837804"/>
          </a:xfrm>
        </p:spPr>
        <p:txBody>
          <a:bodyPr/>
          <a:lstStyle/>
          <a:p>
            <a:r>
              <a:rPr lang="en-US"/>
              <a:t>Click to edit Master title style</a:t>
            </a:r>
            <a:endParaRPr lang="en-US" dirty="0"/>
          </a:p>
        </p:txBody>
      </p:sp>
      <p:sp>
        <p:nvSpPr>
          <p:cNvPr id="18" name="Rounded Rectangle 44">
            <a:extLst>
              <a:ext uri="{FF2B5EF4-FFF2-40B4-BE49-F238E27FC236}">
                <a16:creationId xmlns:a16="http://schemas.microsoft.com/office/drawing/2014/main" id="{77214DBD-1D25-4AA8-9C16-832F7752FD3F}"/>
              </a:ext>
            </a:extLst>
          </p:cNvPr>
          <p:cNvSpPr/>
          <p:nvPr userDrawn="1"/>
        </p:nvSpPr>
        <p:spPr>
          <a:xfrm>
            <a:off x="6144512" y="1400424"/>
            <a:ext cx="5209034" cy="2182146"/>
          </a:xfrm>
          <a:prstGeom prst="roundRect">
            <a:avLst>
              <a:gd name="adj" fmla="val 8970"/>
            </a:avLst>
          </a:prstGeom>
          <a:gradFill>
            <a:gsLst>
              <a:gs pos="85000">
                <a:srgbClr val="442267">
                  <a:alpha val="15000"/>
                </a:srgbClr>
              </a:gs>
              <a:gs pos="2000">
                <a:srgbClr val="624D9B">
                  <a:alpha val="28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45">
            <a:extLst>
              <a:ext uri="{FF2B5EF4-FFF2-40B4-BE49-F238E27FC236}">
                <a16:creationId xmlns:a16="http://schemas.microsoft.com/office/drawing/2014/main" id="{2A6D9FC7-C0CC-420D-9257-3F4BD4DDE13B}"/>
              </a:ext>
            </a:extLst>
          </p:cNvPr>
          <p:cNvSpPr/>
          <p:nvPr userDrawn="1"/>
        </p:nvSpPr>
        <p:spPr>
          <a:xfrm>
            <a:off x="725234" y="3988427"/>
            <a:ext cx="5209034" cy="2182146"/>
          </a:xfrm>
          <a:prstGeom prst="roundRect">
            <a:avLst>
              <a:gd name="adj" fmla="val 8970"/>
            </a:avLst>
          </a:prstGeom>
          <a:gradFill>
            <a:gsLst>
              <a:gs pos="85000">
                <a:srgbClr val="442267">
                  <a:alpha val="18000"/>
                </a:srgbClr>
              </a:gs>
              <a:gs pos="3000">
                <a:srgbClr val="624D9B">
                  <a:alpha val="25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46">
            <a:extLst>
              <a:ext uri="{FF2B5EF4-FFF2-40B4-BE49-F238E27FC236}">
                <a16:creationId xmlns:a16="http://schemas.microsoft.com/office/drawing/2014/main" id="{5D57CD12-7CE6-4F40-87F7-BB3A83FFF3A6}"/>
              </a:ext>
            </a:extLst>
          </p:cNvPr>
          <p:cNvSpPr/>
          <p:nvPr userDrawn="1"/>
        </p:nvSpPr>
        <p:spPr>
          <a:xfrm>
            <a:off x="6144512" y="3985373"/>
            <a:ext cx="5209034" cy="2182146"/>
          </a:xfrm>
          <a:prstGeom prst="roundRect">
            <a:avLst>
              <a:gd name="adj" fmla="val 8970"/>
            </a:avLst>
          </a:prstGeom>
          <a:gradFill>
            <a:gsLst>
              <a:gs pos="84000">
                <a:srgbClr val="442267">
                  <a:alpha val="18000"/>
                </a:srgbClr>
              </a:gs>
              <a:gs pos="3000">
                <a:srgbClr val="624D9B">
                  <a:alpha val="25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
            <a:extLst>
              <a:ext uri="{FF2B5EF4-FFF2-40B4-BE49-F238E27FC236}">
                <a16:creationId xmlns:a16="http://schemas.microsoft.com/office/drawing/2014/main" id="{EDFC63AF-62AE-4312-ADAE-4310AA851BD2}"/>
              </a:ext>
            </a:extLst>
          </p:cNvPr>
          <p:cNvSpPr/>
          <p:nvPr userDrawn="1"/>
        </p:nvSpPr>
        <p:spPr>
          <a:xfrm>
            <a:off x="725234" y="1400424"/>
            <a:ext cx="5209034" cy="2182146"/>
          </a:xfrm>
          <a:prstGeom prst="roundRect">
            <a:avLst>
              <a:gd name="adj" fmla="val 8970"/>
            </a:avLst>
          </a:prstGeom>
          <a:gradFill>
            <a:gsLst>
              <a:gs pos="85000">
                <a:srgbClr val="442267">
                  <a:alpha val="18000"/>
                </a:srgbClr>
              </a:gs>
              <a:gs pos="3000">
                <a:srgbClr val="624D9B">
                  <a:alpha val="25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6639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AF6D6-3F06-8745-96DC-ED5D32B71DAB}"/>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9A09EBB7-C8B8-D64B-9D9C-BC07E46D03C6}"/>
              </a:ext>
            </a:extLst>
          </p:cNvPr>
          <p:cNvSpPr>
            <a:spLocks noGrp="1"/>
          </p:cNvSpPr>
          <p:nvPr>
            <p:ph type="sldNum" sz="quarter" idx="12"/>
          </p:nvPr>
        </p:nvSpPr>
        <p:spPr/>
        <p:txBody>
          <a:bodyPr/>
          <a:lstStyle/>
          <a:p>
            <a:fld id="{8AA50D94-AEAF-1646-AAFD-5FB90EDDBAF5}" type="slidenum">
              <a:rPr lang="en-US" smtClean="0"/>
              <a:t>‹#›</a:t>
            </a:fld>
            <a:endParaRPr lang="en-US"/>
          </a:p>
        </p:txBody>
      </p:sp>
    </p:spTree>
    <p:extLst>
      <p:ext uri="{BB962C8B-B14F-4D97-AF65-F5344CB8AC3E}">
        <p14:creationId xmlns:p14="http://schemas.microsoft.com/office/powerpoint/2010/main" val="42539499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hree Bucket with Icons_Blue">
    <p:spTree>
      <p:nvGrpSpPr>
        <p:cNvPr id="1" name=""/>
        <p:cNvGrpSpPr/>
        <p:nvPr/>
      </p:nvGrpSpPr>
      <p:grpSpPr>
        <a:xfrm>
          <a:off x="0" y="0"/>
          <a:ext cx="0" cy="0"/>
          <a:chOff x="0" y="0"/>
          <a:chExt cx="0" cy="0"/>
        </a:xfrm>
      </p:grpSpPr>
      <p:sp>
        <p:nvSpPr>
          <p:cNvPr id="36" name="Rounded Rectangle 35">
            <a:extLst>
              <a:ext uri="{FF2B5EF4-FFF2-40B4-BE49-F238E27FC236}">
                <a16:creationId xmlns:a16="http://schemas.microsoft.com/office/drawing/2014/main" id="{60D4978A-55E4-3F48-960B-418465952BB9}"/>
              </a:ext>
            </a:extLst>
          </p:cNvPr>
          <p:cNvSpPr/>
          <p:nvPr/>
        </p:nvSpPr>
        <p:spPr>
          <a:xfrm>
            <a:off x="4467329" y="1536103"/>
            <a:ext cx="3253320" cy="4533957"/>
          </a:xfrm>
          <a:prstGeom prst="roundRect">
            <a:avLst>
              <a:gd name="adj" fmla="val 13799"/>
            </a:avLst>
          </a:prstGeom>
          <a:gradFill>
            <a:gsLst>
              <a:gs pos="97000">
                <a:schemeClr val="accent3">
                  <a:lumMod val="75000"/>
                </a:schemeClr>
              </a:gs>
              <a:gs pos="0">
                <a:schemeClr val="accent4">
                  <a:lumMod val="75000"/>
                </a:schemeClr>
              </a:gs>
            </a:gsLst>
            <a:lin ang="15000000" scaled="0"/>
          </a:gradFill>
          <a:ln>
            <a:no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ounded Rectangle 36">
            <a:extLst>
              <a:ext uri="{FF2B5EF4-FFF2-40B4-BE49-F238E27FC236}">
                <a16:creationId xmlns:a16="http://schemas.microsoft.com/office/drawing/2014/main" id="{72B631FC-2222-F54F-93E7-FF5D1F7FE2E3}"/>
              </a:ext>
            </a:extLst>
          </p:cNvPr>
          <p:cNvSpPr/>
          <p:nvPr/>
        </p:nvSpPr>
        <p:spPr>
          <a:xfrm>
            <a:off x="8209424" y="1536103"/>
            <a:ext cx="3253320" cy="4533957"/>
          </a:xfrm>
          <a:prstGeom prst="roundRect">
            <a:avLst>
              <a:gd name="adj" fmla="val 13225"/>
            </a:avLst>
          </a:prstGeom>
          <a:gradFill>
            <a:gsLst>
              <a:gs pos="97000">
                <a:schemeClr val="accent3">
                  <a:lumMod val="75000"/>
                </a:schemeClr>
              </a:gs>
              <a:gs pos="0">
                <a:schemeClr val="accent4">
                  <a:lumMod val="75000"/>
                </a:schemeClr>
              </a:gs>
            </a:gsLst>
            <a:lin ang="15000000" scaled="0"/>
          </a:gradFill>
          <a:ln>
            <a:no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ounded Rectangle 37">
            <a:extLst>
              <a:ext uri="{FF2B5EF4-FFF2-40B4-BE49-F238E27FC236}">
                <a16:creationId xmlns:a16="http://schemas.microsoft.com/office/drawing/2014/main" id="{E7618456-3B14-6E44-A91E-29CA16725FF9}"/>
              </a:ext>
            </a:extLst>
          </p:cNvPr>
          <p:cNvSpPr/>
          <p:nvPr/>
        </p:nvSpPr>
        <p:spPr>
          <a:xfrm>
            <a:off x="725234" y="1536103"/>
            <a:ext cx="3253320" cy="4533957"/>
          </a:xfrm>
          <a:prstGeom prst="roundRect">
            <a:avLst>
              <a:gd name="adj" fmla="val 13225"/>
            </a:avLst>
          </a:prstGeom>
          <a:gradFill>
            <a:gsLst>
              <a:gs pos="97000">
                <a:schemeClr val="accent3">
                  <a:lumMod val="75000"/>
                </a:schemeClr>
              </a:gs>
              <a:gs pos="0">
                <a:schemeClr val="accent4">
                  <a:lumMod val="75000"/>
                </a:schemeClr>
              </a:gs>
            </a:gsLst>
            <a:lin ang="15000000" scaled="0"/>
          </a:gradFill>
          <a:ln>
            <a:no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A491E4F9-F28A-0C4E-9198-30F1379A82CF}"/>
              </a:ext>
            </a:extLst>
          </p:cNvPr>
          <p:cNvSpPr>
            <a:spLocks noGrp="1"/>
          </p:cNvSpPr>
          <p:nvPr>
            <p:ph type="sldNum" sz="quarter" idx="12"/>
          </p:nvPr>
        </p:nvSpPr>
        <p:spPr/>
        <p:txBody>
          <a:bodyPr/>
          <a:lstStyle/>
          <a:p>
            <a:fld id="{8AA50D94-AEAF-1646-AAFD-5FB90EDDBAF5}" type="slidenum">
              <a:rPr lang="en-US" smtClean="0"/>
              <a:t>‹#›</a:t>
            </a:fld>
            <a:endParaRPr lang="en-US"/>
          </a:p>
        </p:txBody>
      </p:sp>
      <p:sp>
        <p:nvSpPr>
          <p:cNvPr id="21" name="Text Placeholder 10">
            <a:extLst>
              <a:ext uri="{FF2B5EF4-FFF2-40B4-BE49-F238E27FC236}">
                <a16:creationId xmlns:a16="http://schemas.microsoft.com/office/drawing/2014/main" id="{14068746-2F7F-0040-918D-8FFE0094FCAC}"/>
              </a:ext>
            </a:extLst>
          </p:cNvPr>
          <p:cNvSpPr>
            <a:spLocks noGrp="1"/>
          </p:cNvSpPr>
          <p:nvPr>
            <p:ph type="body" sz="quarter" idx="14" hasCustomPrompt="1"/>
          </p:nvPr>
        </p:nvSpPr>
        <p:spPr>
          <a:xfrm>
            <a:off x="1012325" y="3412003"/>
            <a:ext cx="2679139" cy="2329691"/>
          </a:xfrm>
        </p:spPr>
        <p:txBody>
          <a:bodyPr>
            <a:normAutofit/>
          </a:bodyPr>
          <a:lstStyle>
            <a:lvl1pPr marL="0" marR="0" indent="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600" b="1" i="0">
                <a:solidFill>
                  <a:schemeClr val="bg1"/>
                </a:solidFill>
                <a:latin typeface="Avenir" panose="02000503020000020003" pitchFamily="2"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endParaRPr lang="en-US" dirty="0"/>
          </a:p>
        </p:txBody>
      </p:sp>
      <p:sp>
        <p:nvSpPr>
          <p:cNvPr id="22" name="Text Placeholder 10">
            <a:extLst>
              <a:ext uri="{FF2B5EF4-FFF2-40B4-BE49-F238E27FC236}">
                <a16:creationId xmlns:a16="http://schemas.microsoft.com/office/drawing/2014/main" id="{58E354C0-32C9-6745-ADC6-4E1180A4DCCC}"/>
              </a:ext>
            </a:extLst>
          </p:cNvPr>
          <p:cNvSpPr>
            <a:spLocks noGrp="1"/>
          </p:cNvSpPr>
          <p:nvPr>
            <p:ph type="body" sz="quarter" idx="15" hasCustomPrompt="1"/>
          </p:nvPr>
        </p:nvSpPr>
        <p:spPr>
          <a:xfrm>
            <a:off x="4758441" y="3412003"/>
            <a:ext cx="2679139" cy="2329691"/>
          </a:xfrm>
        </p:spPr>
        <p:txBody>
          <a:bodyPr>
            <a:normAutofit/>
          </a:bodyPr>
          <a:lstStyle>
            <a:lvl1pPr marL="0" marR="0" indent="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600" b="1" i="0">
                <a:solidFill>
                  <a:schemeClr val="bg1"/>
                </a:solidFill>
                <a:latin typeface="Avenir" panose="02000503020000020003" pitchFamily="2"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endParaRPr lang="en-US" dirty="0"/>
          </a:p>
        </p:txBody>
      </p:sp>
      <p:sp>
        <p:nvSpPr>
          <p:cNvPr id="29" name="Text Placeholder 10">
            <a:extLst>
              <a:ext uri="{FF2B5EF4-FFF2-40B4-BE49-F238E27FC236}">
                <a16:creationId xmlns:a16="http://schemas.microsoft.com/office/drawing/2014/main" id="{B2204D49-23D9-8440-85AF-F1D367FAFC25}"/>
              </a:ext>
            </a:extLst>
          </p:cNvPr>
          <p:cNvSpPr>
            <a:spLocks noGrp="1"/>
          </p:cNvSpPr>
          <p:nvPr>
            <p:ph type="body" sz="quarter" idx="16" hasCustomPrompt="1"/>
          </p:nvPr>
        </p:nvSpPr>
        <p:spPr>
          <a:xfrm>
            <a:off x="8500537" y="3412003"/>
            <a:ext cx="2679139" cy="2329691"/>
          </a:xfrm>
        </p:spPr>
        <p:txBody>
          <a:bodyPr>
            <a:normAutofit/>
          </a:bodyPr>
          <a:lstStyle>
            <a:lvl1pPr marL="0" marR="0" indent="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600" b="1" i="0">
                <a:solidFill>
                  <a:schemeClr val="bg1"/>
                </a:solidFill>
                <a:latin typeface="Avenir" panose="02000503020000020003" pitchFamily="2"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endParaRPr lang="en-US" dirty="0"/>
          </a:p>
        </p:txBody>
      </p:sp>
      <p:sp>
        <p:nvSpPr>
          <p:cNvPr id="30" name="Text Placeholder 10">
            <a:extLst>
              <a:ext uri="{FF2B5EF4-FFF2-40B4-BE49-F238E27FC236}">
                <a16:creationId xmlns:a16="http://schemas.microsoft.com/office/drawing/2014/main" id="{A479607F-EB73-A94E-AB4F-F0E1D4E545A0}"/>
              </a:ext>
            </a:extLst>
          </p:cNvPr>
          <p:cNvSpPr>
            <a:spLocks noGrp="1"/>
          </p:cNvSpPr>
          <p:nvPr>
            <p:ph type="body" sz="quarter" idx="17" hasCustomPrompt="1"/>
          </p:nvPr>
        </p:nvSpPr>
        <p:spPr>
          <a:xfrm>
            <a:off x="4758441" y="2838064"/>
            <a:ext cx="2679139" cy="386353"/>
          </a:xfrm>
        </p:spPr>
        <p:txBody>
          <a:bodyPr>
            <a:norm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2000" b="1" i="0">
                <a:solidFill>
                  <a:schemeClr val="bg1"/>
                </a:solidFill>
                <a:latin typeface="Avenir" panose="02000503020000020003" pitchFamily="2" charset="0"/>
              </a:defRPr>
            </a:lvl1pPr>
          </a:lstStyle>
          <a:p>
            <a:pPr lvl="0"/>
            <a:r>
              <a:rPr lang="en-US" dirty="0"/>
              <a:t>SUBTITLE</a:t>
            </a:r>
          </a:p>
        </p:txBody>
      </p:sp>
      <p:sp>
        <p:nvSpPr>
          <p:cNvPr id="31" name="Text Placeholder 10">
            <a:extLst>
              <a:ext uri="{FF2B5EF4-FFF2-40B4-BE49-F238E27FC236}">
                <a16:creationId xmlns:a16="http://schemas.microsoft.com/office/drawing/2014/main" id="{70795E9F-CBFD-D941-8629-5306FA3D2EC4}"/>
              </a:ext>
            </a:extLst>
          </p:cNvPr>
          <p:cNvSpPr>
            <a:spLocks noGrp="1"/>
          </p:cNvSpPr>
          <p:nvPr>
            <p:ph type="body" sz="quarter" idx="18" hasCustomPrompt="1"/>
          </p:nvPr>
        </p:nvSpPr>
        <p:spPr>
          <a:xfrm>
            <a:off x="8500536" y="2838064"/>
            <a:ext cx="2679139" cy="386353"/>
          </a:xfrm>
        </p:spPr>
        <p:txBody>
          <a:bodyPr>
            <a:norm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2000" b="1" i="0">
                <a:solidFill>
                  <a:schemeClr val="bg1"/>
                </a:solidFill>
                <a:latin typeface="Avenir" panose="02000503020000020003" pitchFamily="2" charset="0"/>
              </a:defRPr>
            </a:lvl1pPr>
          </a:lstStyle>
          <a:p>
            <a:pPr lvl="0"/>
            <a:r>
              <a:rPr lang="en-US" dirty="0"/>
              <a:t>SUBTITLE</a:t>
            </a:r>
          </a:p>
        </p:txBody>
      </p:sp>
      <p:sp>
        <p:nvSpPr>
          <p:cNvPr id="32" name="Text Placeholder 10">
            <a:extLst>
              <a:ext uri="{FF2B5EF4-FFF2-40B4-BE49-F238E27FC236}">
                <a16:creationId xmlns:a16="http://schemas.microsoft.com/office/drawing/2014/main" id="{5FC7C0B6-3BE2-684E-80A9-3BCCFABC62B1}"/>
              </a:ext>
            </a:extLst>
          </p:cNvPr>
          <p:cNvSpPr>
            <a:spLocks noGrp="1"/>
          </p:cNvSpPr>
          <p:nvPr>
            <p:ph type="body" sz="quarter" idx="19" hasCustomPrompt="1"/>
          </p:nvPr>
        </p:nvSpPr>
        <p:spPr>
          <a:xfrm>
            <a:off x="1050449" y="2838064"/>
            <a:ext cx="2679139" cy="386353"/>
          </a:xfrm>
        </p:spPr>
        <p:txBody>
          <a:bodyPr>
            <a:norm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2000" b="1" i="0">
                <a:solidFill>
                  <a:schemeClr val="bg1"/>
                </a:solidFill>
                <a:latin typeface="Avenir" panose="02000503020000020003" pitchFamily="2" charset="0"/>
              </a:defRPr>
            </a:lvl1pPr>
          </a:lstStyle>
          <a:p>
            <a:pPr lvl="0"/>
            <a:r>
              <a:rPr lang="en-US" dirty="0"/>
              <a:t>SUBTITLE</a:t>
            </a:r>
          </a:p>
        </p:txBody>
      </p:sp>
      <p:sp>
        <p:nvSpPr>
          <p:cNvPr id="33" name="Picture Placeholder 16">
            <a:extLst>
              <a:ext uri="{FF2B5EF4-FFF2-40B4-BE49-F238E27FC236}">
                <a16:creationId xmlns:a16="http://schemas.microsoft.com/office/drawing/2014/main" id="{9BCC475F-9F35-A443-BF58-D162F9F3EA48}"/>
              </a:ext>
            </a:extLst>
          </p:cNvPr>
          <p:cNvSpPr>
            <a:spLocks noGrp="1"/>
          </p:cNvSpPr>
          <p:nvPr>
            <p:ph type="pic" sz="quarter" idx="20" hasCustomPrompt="1"/>
          </p:nvPr>
        </p:nvSpPr>
        <p:spPr>
          <a:xfrm>
            <a:off x="2008260" y="1749772"/>
            <a:ext cx="687267" cy="713722"/>
          </a:xfrm>
        </p:spPr>
        <p:txBody>
          <a:bodyPr anchor="ctr">
            <a:normAutofit/>
          </a:bodyPr>
          <a:lstStyle>
            <a:lvl1pPr marL="0" indent="0" algn="ctr">
              <a:buNone/>
              <a:defRPr sz="1400">
                <a:solidFill>
                  <a:schemeClr val="bg1"/>
                </a:solidFill>
              </a:defRPr>
            </a:lvl1pPr>
          </a:lstStyle>
          <a:p>
            <a:r>
              <a:rPr lang="en-US" dirty="0"/>
              <a:t>ICON</a:t>
            </a:r>
          </a:p>
        </p:txBody>
      </p:sp>
      <p:sp>
        <p:nvSpPr>
          <p:cNvPr id="34" name="Picture Placeholder 16">
            <a:extLst>
              <a:ext uri="{FF2B5EF4-FFF2-40B4-BE49-F238E27FC236}">
                <a16:creationId xmlns:a16="http://schemas.microsoft.com/office/drawing/2014/main" id="{53A2108F-4C3E-9E49-B597-5E89BC498EEF}"/>
              </a:ext>
            </a:extLst>
          </p:cNvPr>
          <p:cNvSpPr>
            <a:spLocks noGrp="1"/>
          </p:cNvSpPr>
          <p:nvPr>
            <p:ph type="pic" sz="quarter" idx="21" hasCustomPrompt="1"/>
          </p:nvPr>
        </p:nvSpPr>
        <p:spPr>
          <a:xfrm>
            <a:off x="5750355" y="1749772"/>
            <a:ext cx="687267" cy="713722"/>
          </a:xfrm>
        </p:spPr>
        <p:txBody>
          <a:bodyPr anchor="ctr">
            <a:normAutofit/>
          </a:bodyPr>
          <a:lstStyle>
            <a:lvl1pPr marL="0" indent="0" algn="ctr">
              <a:buNone/>
              <a:defRPr sz="1400">
                <a:solidFill>
                  <a:schemeClr val="bg1"/>
                </a:solidFill>
              </a:defRPr>
            </a:lvl1pPr>
          </a:lstStyle>
          <a:p>
            <a:r>
              <a:rPr lang="en-US" dirty="0"/>
              <a:t>ICON</a:t>
            </a:r>
          </a:p>
        </p:txBody>
      </p:sp>
      <p:sp>
        <p:nvSpPr>
          <p:cNvPr id="35" name="Picture Placeholder 16">
            <a:extLst>
              <a:ext uri="{FF2B5EF4-FFF2-40B4-BE49-F238E27FC236}">
                <a16:creationId xmlns:a16="http://schemas.microsoft.com/office/drawing/2014/main" id="{2F16B566-BFAE-674D-B518-7A487C3ED402}"/>
              </a:ext>
            </a:extLst>
          </p:cNvPr>
          <p:cNvSpPr>
            <a:spLocks noGrp="1"/>
          </p:cNvSpPr>
          <p:nvPr>
            <p:ph type="pic" sz="quarter" idx="22" hasCustomPrompt="1"/>
          </p:nvPr>
        </p:nvSpPr>
        <p:spPr>
          <a:xfrm>
            <a:off x="9492450" y="1749772"/>
            <a:ext cx="687267" cy="713722"/>
          </a:xfrm>
        </p:spPr>
        <p:txBody>
          <a:bodyPr anchor="ctr">
            <a:normAutofit/>
          </a:bodyPr>
          <a:lstStyle>
            <a:lvl1pPr marL="0" indent="0" algn="ctr">
              <a:buNone/>
              <a:defRPr sz="1400">
                <a:solidFill>
                  <a:schemeClr val="bg1"/>
                </a:solidFill>
              </a:defRPr>
            </a:lvl1pPr>
          </a:lstStyle>
          <a:p>
            <a:r>
              <a:rPr lang="en-US" dirty="0"/>
              <a:t>ICON</a:t>
            </a:r>
          </a:p>
        </p:txBody>
      </p:sp>
      <p:sp>
        <p:nvSpPr>
          <p:cNvPr id="16" name="Title 1">
            <a:extLst>
              <a:ext uri="{FF2B5EF4-FFF2-40B4-BE49-F238E27FC236}">
                <a16:creationId xmlns:a16="http://schemas.microsoft.com/office/drawing/2014/main" id="{A7C6510D-DB05-9844-85A1-A6EF66F93BA8}"/>
              </a:ext>
            </a:extLst>
          </p:cNvPr>
          <p:cNvSpPr>
            <a:spLocks noGrp="1"/>
          </p:cNvSpPr>
          <p:nvPr>
            <p:ph type="title"/>
          </p:nvPr>
        </p:nvSpPr>
        <p:spPr>
          <a:xfrm>
            <a:off x="725234" y="159716"/>
            <a:ext cx="10515600" cy="837804"/>
          </a:xfrm>
        </p:spPr>
        <p:txBody>
          <a:bodyPr/>
          <a:lstStyle/>
          <a:p>
            <a:r>
              <a:rPr lang="en-US"/>
              <a:t>Click to edit Master title style</a:t>
            </a:r>
            <a:endParaRPr lang="en-US" dirty="0"/>
          </a:p>
        </p:txBody>
      </p:sp>
      <p:sp>
        <p:nvSpPr>
          <p:cNvPr id="17" name="Rounded Rectangle 35">
            <a:extLst>
              <a:ext uri="{FF2B5EF4-FFF2-40B4-BE49-F238E27FC236}">
                <a16:creationId xmlns:a16="http://schemas.microsoft.com/office/drawing/2014/main" id="{467365D4-0895-4834-A90B-2B545EC6E7B1}"/>
              </a:ext>
            </a:extLst>
          </p:cNvPr>
          <p:cNvSpPr/>
          <p:nvPr userDrawn="1"/>
        </p:nvSpPr>
        <p:spPr>
          <a:xfrm>
            <a:off x="4467329" y="1536103"/>
            <a:ext cx="3253320" cy="4533957"/>
          </a:xfrm>
          <a:prstGeom prst="roundRect">
            <a:avLst>
              <a:gd name="adj" fmla="val 13799"/>
            </a:avLst>
          </a:prstGeom>
          <a:gradFill>
            <a:gsLst>
              <a:gs pos="97000">
                <a:schemeClr val="accent3">
                  <a:lumMod val="75000"/>
                </a:schemeClr>
              </a:gs>
              <a:gs pos="0">
                <a:schemeClr val="accent4">
                  <a:lumMod val="75000"/>
                </a:schemeClr>
              </a:gs>
            </a:gsLst>
            <a:lin ang="15000000" scaled="0"/>
          </a:gradFill>
          <a:ln>
            <a:no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36">
            <a:extLst>
              <a:ext uri="{FF2B5EF4-FFF2-40B4-BE49-F238E27FC236}">
                <a16:creationId xmlns:a16="http://schemas.microsoft.com/office/drawing/2014/main" id="{8218F86B-673A-4366-8B40-43D8ABDD665C}"/>
              </a:ext>
            </a:extLst>
          </p:cNvPr>
          <p:cNvSpPr/>
          <p:nvPr userDrawn="1"/>
        </p:nvSpPr>
        <p:spPr>
          <a:xfrm>
            <a:off x="8209424" y="1536103"/>
            <a:ext cx="3253320" cy="4533957"/>
          </a:xfrm>
          <a:prstGeom prst="roundRect">
            <a:avLst>
              <a:gd name="adj" fmla="val 13225"/>
            </a:avLst>
          </a:prstGeom>
          <a:gradFill>
            <a:gsLst>
              <a:gs pos="97000">
                <a:schemeClr val="accent3">
                  <a:lumMod val="75000"/>
                </a:schemeClr>
              </a:gs>
              <a:gs pos="0">
                <a:schemeClr val="accent4">
                  <a:lumMod val="75000"/>
                </a:schemeClr>
              </a:gs>
            </a:gsLst>
            <a:lin ang="15000000" scaled="0"/>
          </a:gradFill>
          <a:ln>
            <a:no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37">
            <a:extLst>
              <a:ext uri="{FF2B5EF4-FFF2-40B4-BE49-F238E27FC236}">
                <a16:creationId xmlns:a16="http://schemas.microsoft.com/office/drawing/2014/main" id="{E50BDCBA-CC51-4F1B-84CA-53DCF3CAF198}"/>
              </a:ext>
            </a:extLst>
          </p:cNvPr>
          <p:cNvSpPr/>
          <p:nvPr userDrawn="1"/>
        </p:nvSpPr>
        <p:spPr>
          <a:xfrm>
            <a:off x="725234" y="1536103"/>
            <a:ext cx="3253320" cy="4533957"/>
          </a:xfrm>
          <a:prstGeom prst="roundRect">
            <a:avLst>
              <a:gd name="adj" fmla="val 13225"/>
            </a:avLst>
          </a:prstGeom>
          <a:gradFill>
            <a:gsLst>
              <a:gs pos="97000">
                <a:schemeClr val="accent3">
                  <a:lumMod val="75000"/>
                </a:schemeClr>
              </a:gs>
              <a:gs pos="0">
                <a:schemeClr val="accent4">
                  <a:lumMod val="75000"/>
                </a:schemeClr>
              </a:gs>
            </a:gsLst>
            <a:lin ang="15000000" scaled="0"/>
          </a:gradFill>
          <a:ln>
            <a:no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72250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hree Buckets_Blue_With Callout">
    <p:spTree>
      <p:nvGrpSpPr>
        <p:cNvPr id="1" name=""/>
        <p:cNvGrpSpPr/>
        <p:nvPr/>
      </p:nvGrpSpPr>
      <p:grpSpPr>
        <a:xfrm>
          <a:off x="0" y="0"/>
          <a:ext cx="0" cy="0"/>
          <a:chOff x="0" y="0"/>
          <a:chExt cx="0" cy="0"/>
        </a:xfrm>
      </p:grpSpPr>
      <p:sp>
        <p:nvSpPr>
          <p:cNvPr id="17" name="Rounded Rectangle 16">
            <a:extLst>
              <a:ext uri="{FF2B5EF4-FFF2-40B4-BE49-F238E27FC236}">
                <a16:creationId xmlns:a16="http://schemas.microsoft.com/office/drawing/2014/main" id="{E5181B10-4916-5F44-A3FC-1DCB9746F43D}"/>
              </a:ext>
            </a:extLst>
          </p:cNvPr>
          <p:cNvSpPr/>
          <p:nvPr/>
        </p:nvSpPr>
        <p:spPr>
          <a:xfrm>
            <a:off x="4467329" y="1270183"/>
            <a:ext cx="3253320" cy="3208511"/>
          </a:xfrm>
          <a:prstGeom prst="roundRect">
            <a:avLst>
              <a:gd name="adj" fmla="val 13799"/>
            </a:avLst>
          </a:prstGeom>
          <a:gradFill>
            <a:gsLst>
              <a:gs pos="97000">
                <a:schemeClr val="accent3">
                  <a:lumMod val="75000"/>
                </a:schemeClr>
              </a:gs>
              <a:gs pos="0">
                <a:schemeClr val="accent4">
                  <a:lumMod val="75000"/>
                </a:schemeClr>
              </a:gs>
            </a:gsLst>
            <a:lin ang="15000000" scaled="0"/>
          </a:gradFill>
          <a:ln>
            <a:no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ounded Rectangle 18">
            <a:extLst>
              <a:ext uri="{FF2B5EF4-FFF2-40B4-BE49-F238E27FC236}">
                <a16:creationId xmlns:a16="http://schemas.microsoft.com/office/drawing/2014/main" id="{D07AB722-65E3-5C42-B6D9-47598636C91D}"/>
              </a:ext>
            </a:extLst>
          </p:cNvPr>
          <p:cNvSpPr/>
          <p:nvPr/>
        </p:nvSpPr>
        <p:spPr>
          <a:xfrm>
            <a:off x="8209424" y="1270183"/>
            <a:ext cx="3253320" cy="3208511"/>
          </a:xfrm>
          <a:prstGeom prst="roundRect">
            <a:avLst>
              <a:gd name="adj" fmla="val 13225"/>
            </a:avLst>
          </a:prstGeom>
          <a:gradFill>
            <a:gsLst>
              <a:gs pos="97000">
                <a:schemeClr val="accent3">
                  <a:lumMod val="75000"/>
                </a:schemeClr>
              </a:gs>
              <a:gs pos="0">
                <a:schemeClr val="accent4">
                  <a:lumMod val="75000"/>
                </a:schemeClr>
              </a:gs>
            </a:gsLst>
            <a:lin ang="15000000" scaled="0"/>
          </a:gradFill>
          <a:ln>
            <a:no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ounded Rectangle 13">
            <a:extLst>
              <a:ext uri="{FF2B5EF4-FFF2-40B4-BE49-F238E27FC236}">
                <a16:creationId xmlns:a16="http://schemas.microsoft.com/office/drawing/2014/main" id="{822F0AC5-F43B-134D-B532-E9524D3C06F7}"/>
              </a:ext>
            </a:extLst>
          </p:cNvPr>
          <p:cNvSpPr/>
          <p:nvPr/>
        </p:nvSpPr>
        <p:spPr>
          <a:xfrm>
            <a:off x="725234" y="1270183"/>
            <a:ext cx="3253320" cy="3208511"/>
          </a:xfrm>
          <a:prstGeom prst="roundRect">
            <a:avLst>
              <a:gd name="adj" fmla="val 13225"/>
            </a:avLst>
          </a:prstGeom>
          <a:gradFill>
            <a:gsLst>
              <a:gs pos="97000">
                <a:schemeClr val="accent3">
                  <a:lumMod val="75000"/>
                </a:schemeClr>
              </a:gs>
              <a:gs pos="0">
                <a:schemeClr val="accent4">
                  <a:lumMod val="75000"/>
                </a:schemeClr>
              </a:gs>
            </a:gsLst>
            <a:lin ang="15000000" scaled="0"/>
          </a:gradFill>
          <a:ln>
            <a:no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A491E4F9-F28A-0C4E-9198-30F1379A82CF}"/>
              </a:ext>
            </a:extLst>
          </p:cNvPr>
          <p:cNvSpPr>
            <a:spLocks noGrp="1"/>
          </p:cNvSpPr>
          <p:nvPr>
            <p:ph type="sldNum" sz="quarter" idx="12"/>
          </p:nvPr>
        </p:nvSpPr>
        <p:spPr/>
        <p:txBody>
          <a:bodyPr/>
          <a:lstStyle/>
          <a:p>
            <a:fld id="{8AA50D94-AEAF-1646-AAFD-5FB90EDDBAF5}" type="slidenum">
              <a:rPr lang="en-US" smtClean="0"/>
              <a:t>‹#›</a:t>
            </a:fld>
            <a:endParaRPr lang="en-US"/>
          </a:p>
        </p:txBody>
      </p:sp>
      <p:sp>
        <p:nvSpPr>
          <p:cNvPr id="21" name="Text Placeholder 10">
            <a:extLst>
              <a:ext uri="{FF2B5EF4-FFF2-40B4-BE49-F238E27FC236}">
                <a16:creationId xmlns:a16="http://schemas.microsoft.com/office/drawing/2014/main" id="{14068746-2F7F-0040-918D-8FFE0094FCAC}"/>
              </a:ext>
            </a:extLst>
          </p:cNvPr>
          <p:cNvSpPr>
            <a:spLocks noGrp="1"/>
          </p:cNvSpPr>
          <p:nvPr>
            <p:ph type="body" sz="quarter" idx="14" hasCustomPrompt="1"/>
          </p:nvPr>
        </p:nvSpPr>
        <p:spPr>
          <a:xfrm>
            <a:off x="1012325" y="2184337"/>
            <a:ext cx="2679139" cy="1902471"/>
          </a:xfrm>
        </p:spPr>
        <p:txBody>
          <a:bodyPr>
            <a:normAutofit/>
          </a:bodyPr>
          <a:lstStyle>
            <a:lvl1pPr marL="0" marR="0" indent="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600" b="1" i="0">
                <a:solidFill>
                  <a:schemeClr val="bg1"/>
                </a:solidFill>
                <a:latin typeface="Avenir" panose="02000503020000020003" pitchFamily="2" charset="0"/>
              </a:defRPr>
            </a:lvl1pPr>
          </a:lstStyle>
          <a:p>
            <a:pPr lvl="0"/>
            <a:r>
              <a:rPr lang="en-US" dirty="0"/>
              <a:t>Lorem ipsum dolor sit amet, consectetuer adipiscing elit. Maecenas porttitor congue massa. Fusce posuere, magna sed pulvinar ultricies, purus lectus </a:t>
            </a:r>
            <a:r>
              <a:rPr lang="en-US" dirty="0" err="1"/>
              <a:t>malesuada</a:t>
            </a:r>
            <a:r>
              <a:rPr lang="en-US" dirty="0"/>
              <a:t> libero.</a:t>
            </a:r>
          </a:p>
        </p:txBody>
      </p:sp>
      <p:sp>
        <p:nvSpPr>
          <p:cNvPr id="22" name="Text Placeholder 10">
            <a:extLst>
              <a:ext uri="{FF2B5EF4-FFF2-40B4-BE49-F238E27FC236}">
                <a16:creationId xmlns:a16="http://schemas.microsoft.com/office/drawing/2014/main" id="{58E354C0-32C9-6745-ADC6-4E1180A4DCCC}"/>
              </a:ext>
            </a:extLst>
          </p:cNvPr>
          <p:cNvSpPr>
            <a:spLocks noGrp="1"/>
          </p:cNvSpPr>
          <p:nvPr>
            <p:ph type="body" sz="quarter" idx="15" hasCustomPrompt="1"/>
          </p:nvPr>
        </p:nvSpPr>
        <p:spPr>
          <a:xfrm>
            <a:off x="4758441" y="2184337"/>
            <a:ext cx="2679139" cy="1902471"/>
          </a:xfrm>
        </p:spPr>
        <p:txBody>
          <a:bodyPr>
            <a:normAutofit/>
          </a:bodyPr>
          <a:lstStyle>
            <a:lvl1pPr marL="0" marR="0" indent="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600" b="1" i="0">
                <a:solidFill>
                  <a:schemeClr val="bg1"/>
                </a:solidFill>
                <a:latin typeface="Avenir" panose="02000503020000020003" pitchFamily="2" charset="0"/>
              </a:defRPr>
            </a:lvl1pPr>
          </a:lstStyle>
          <a:p>
            <a:pPr lvl="0"/>
            <a:r>
              <a:rPr lang="en-US" dirty="0"/>
              <a:t>Lorem ipsum dolor sit amet, consectetuer adipiscing elit. Maecenas porttitor congue massa. Fusce posuere, magna sed pulvinar ultricies, purus lectus </a:t>
            </a:r>
            <a:r>
              <a:rPr lang="en-US" dirty="0" err="1"/>
              <a:t>malesuada</a:t>
            </a:r>
            <a:r>
              <a:rPr lang="en-US" dirty="0"/>
              <a:t> libero.</a:t>
            </a:r>
          </a:p>
        </p:txBody>
      </p:sp>
      <p:sp>
        <p:nvSpPr>
          <p:cNvPr id="29" name="Text Placeholder 10">
            <a:extLst>
              <a:ext uri="{FF2B5EF4-FFF2-40B4-BE49-F238E27FC236}">
                <a16:creationId xmlns:a16="http://schemas.microsoft.com/office/drawing/2014/main" id="{B2204D49-23D9-8440-85AF-F1D367FAFC25}"/>
              </a:ext>
            </a:extLst>
          </p:cNvPr>
          <p:cNvSpPr>
            <a:spLocks noGrp="1"/>
          </p:cNvSpPr>
          <p:nvPr>
            <p:ph type="body" sz="quarter" idx="16" hasCustomPrompt="1"/>
          </p:nvPr>
        </p:nvSpPr>
        <p:spPr>
          <a:xfrm>
            <a:off x="8500537" y="2184337"/>
            <a:ext cx="2679139" cy="1902471"/>
          </a:xfrm>
        </p:spPr>
        <p:txBody>
          <a:bodyPr>
            <a:normAutofit/>
          </a:bodyPr>
          <a:lstStyle>
            <a:lvl1pPr marL="0" marR="0" indent="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600" b="1" i="0">
                <a:solidFill>
                  <a:schemeClr val="bg1"/>
                </a:solidFill>
                <a:latin typeface="Avenir" panose="02000503020000020003" pitchFamily="2" charset="0"/>
              </a:defRPr>
            </a:lvl1pPr>
          </a:lstStyle>
          <a:p>
            <a:pPr lvl="0"/>
            <a:r>
              <a:rPr lang="en-US" dirty="0"/>
              <a:t>Lorem ipsum dolor sit amet, consectetuer adipiscing elit. Maecenas porttitor congue massa. Fusce posuere, magna sed pulvinar ultricies, purus lectus </a:t>
            </a:r>
            <a:r>
              <a:rPr lang="en-US" dirty="0" err="1"/>
              <a:t>malesuada</a:t>
            </a:r>
            <a:r>
              <a:rPr lang="en-US" dirty="0"/>
              <a:t> libero.</a:t>
            </a:r>
          </a:p>
        </p:txBody>
      </p:sp>
      <p:sp>
        <p:nvSpPr>
          <p:cNvPr id="30" name="Text Placeholder 10">
            <a:extLst>
              <a:ext uri="{FF2B5EF4-FFF2-40B4-BE49-F238E27FC236}">
                <a16:creationId xmlns:a16="http://schemas.microsoft.com/office/drawing/2014/main" id="{A479607F-EB73-A94E-AB4F-F0E1D4E545A0}"/>
              </a:ext>
            </a:extLst>
          </p:cNvPr>
          <p:cNvSpPr>
            <a:spLocks noGrp="1"/>
          </p:cNvSpPr>
          <p:nvPr>
            <p:ph type="body" sz="quarter" idx="17" hasCustomPrompt="1"/>
          </p:nvPr>
        </p:nvSpPr>
        <p:spPr>
          <a:xfrm>
            <a:off x="4758441" y="1610398"/>
            <a:ext cx="2679139" cy="386353"/>
          </a:xfrm>
        </p:spPr>
        <p:txBody>
          <a:bodyPr>
            <a:norm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800" b="1" i="0">
                <a:solidFill>
                  <a:schemeClr val="bg1"/>
                </a:solidFill>
                <a:latin typeface="Avenir" panose="02000503020000020003" pitchFamily="2" charset="0"/>
              </a:defRPr>
            </a:lvl1pPr>
          </a:lstStyle>
          <a:p>
            <a:pPr lvl="0"/>
            <a:r>
              <a:rPr lang="en-US" dirty="0"/>
              <a:t>SUBTITLE</a:t>
            </a:r>
          </a:p>
        </p:txBody>
      </p:sp>
      <p:sp>
        <p:nvSpPr>
          <p:cNvPr id="31" name="Text Placeholder 10">
            <a:extLst>
              <a:ext uri="{FF2B5EF4-FFF2-40B4-BE49-F238E27FC236}">
                <a16:creationId xmlns:a16="http://schemas.microsoft.com/office/drawing/2014/main" id="{70795E9F-CBFD-D941-8629-5306FA3D2EC4}"/>
              </a:ext>
            </a:extLst>
          </p:cNvPr>
          <p:cNvSpPr>
            <a:spLocks noGrp="1"/>
          </p:cNvSpPr>
          <p:nvPr>
            <p:ph type="body" sz="quarter" idx="18" hasCustomPrompt="1"/>
          </p:nvPr>
        </p:nvSpPr>
        <p:spPr>
          <a:xfrm>
            <a:off x="8500536" y="1610398"/>
            <a:ext cx="2679139" cy="386353"/>
          </a:xfrm>
        </p:spPr>
        <p:txBody>
          <a:bodyPr>
            <a:norm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800" b="1" i="0">
                <a:solidFill>
                  <a:schemeClr val="bg1"/>
                </a:solidFill>
                <a:latin typeface="Avenir" panose="02000503020000020003" pitchFamily="2" charset="0"/>
              </a:defRPr>
            </a:lvl1pPr>
          </a:lstStyle>
          <a:p>
            <a:pPr lvl="0"/>
            <a:r>
              <a:rPr lang="en-US" dirty="0"/>
              <a:t>SUBTITLE</a:t>
            </a:r>
          </a:p>
        </p:txBody>
      </p:sp>
      <p:sp>
        <p:nvSpPr>
          <p:cNvPr id="32" name="Text Placeholder 10">
            <a:extLst>
              <a:ext uri="{FF2B5EF4-FFF2-40B4-BE49-F238E27FC236}">
                <a16:creationId xmlns:a16="http://schemas.microsoft.com/office/drawing/2014/main" id="{5FC7C0B6-3BE2-684E-80A9-3BCCFABC62B1}"/>
              </a:ext>
            </a:extLst>
          </p:cNvPr>
          <p:cNvSpPr>
            <a:spLocks noGrp="1"/>
          </p:cNvSpPr>
          <p:nvPr>
            <p:ph type="body" sz="quarter" idx="19" hasCustomPrompt="1"/>
          </p:nvPr>
        </p:nvSpPr>
        <p:spPr>
          <a:xfrm>
            <a:off x="1050449" y="1610398"/>
            <a:ext cx="2679139" cy="386353"/>
          </a:xfrm>
        </p:spPr>
        <p:txBody>
          <a:bodyPr>
            <a:norm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800" b="1" i="0">
                <a:solidFill>
                  <a:schemeClr val="bg1"/>
                </a:solidFill>
                <a:latin typeface="Avenir" panose="02000503020000020003" pitchFamily="2" charset="0"/>
              </a:defRPr>
            </a:lvl1pPr>
          </a:lstStyle>
          <a:p>
            <a:pPr lvl="0"/>
            <a:r>
              <a:rPr lang="en-US" dirty="0"/>
              <a:t>SUBTITLE</a:t>
            </a:r>
          </a:p>
        </p:txBody>
      </p:sp>
      <p:sp>
        <p:nvSpPr>
          <p:cNvPr id="18" name="Round Diagonal Corner Rectangle 17">
            <a:extLst>
              <a:ext uri="{FF2B5EF4-FFF2-40B4-BE49-F238E27FC236}">
                <a16:creationId xmlns:a16="http://schemas.microsoft.com/office/drawing/2014/main" id="{D168FCF0-1005-8E43-8F6C-8DBFBEB4D630}"/>
              </a:ext>
            </a:extLst>
          </p:cNvPr>
          <p:cNvSpPr/>
          <p:nvPr/>
        </p:nvSpPr>
        <p:spPr>
          <a:xfrm>
            <a:off x="868779" y="4754310"/>
            <a:ext cx="10454442" cy="1263337"/>
          </a:xfrm>
          <a:prstGeom prst="round2DiagRect">
            <a:avLst/>
          </a:prstGeom>
          <a:solidFill>
            <a:srgbClr val="624D9B">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 Placeholder 16">
            <a:extLst>
              <a:ext uri="{FF2B5EF4-FFF2-40B4-BE49-F238E27FC236}">
                <a16:creationId xmlns:a16="http://schemas.microsoft.com/office/drawing/2014/main" id="{D1142F9D-A8CD-0446-99B8-4B4F242051B1}"/>
              </a:ext>
            </a:extLst>
          </p:cNvPr>
          <p:cNvSpPr>
            <a:spLocks noGrp="1"/>
          </p:cNvSpPr>
          <p:nvPr>
            <p:ph type="body" sz="quarter" idx="20" hasCustomPrompt="1"/>
          </p:nvPr>
        </p:nvSpPr>
        <p:spPr>
          <a:xfrm>
            <a:off x="1178719" y="5012515"/>
            <a:ext cx="9834561" cy="746925"/>
          </a:xfrm>
        </p:spPr>
        <p:txBody>
          <a:bodyPr>
            <a:noAutofit/>
          </a:bodyPr>
          <a:lstStyle>
            <a:lvl1pPr marL="285750" indent="-285750" algn="l">
              <a:buFont typeface="Arial" panose="020B0604020202020204" pitchFamily="34" charset="0"/>
              <a:buChar char="•"/>
              <a:defRPr sz="1600">
                <a:solidFill>
                  <a:schemeClr val="tx1"/>
                </a:solidFill>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endParaRPr lang="en-US" dirty="0"/>
          </a:p>
        </p:txBody>
      </p:sp>
      <p:sp>
        <p:nvSpPr>
          <p:cNvPr id="15" name="Title 1">
            <a:extLst>
              <a:ext uri="{FF2B5EF4-FFF2-40B4-BE49-F238E27FC236}">
                <a16:creationId xmlns:a16="http://schemas.microsoft.com/office/drawing/2014/main" id="{4D9BFB8C-B59F-A844-949C-639ED9CE4040}"/>
              </a:ext>
            </a:extLst>
          </p:cNvPr>
          <p:cNvSpPr>
            <a:spLocks noGrp="1"/>
          </p:cNvSpPr>
          <p:nvPr>
            <p:ph type="title"/>
          </p:nvPr>
        </p:nvSpPr>
        <p:spPr>
          <a:xfrm>
            <a:off x="725234" y="159716"/>
            <a:ext cx="10515600" cy="837804"/>
          </a:xfrm>
        </p:spPr>
        <p:txBody>
          <a:bodyPr/>
          <a:lstStyle/>
          <a:p>
            <a:r>
              <a:rPr lang="en-US"/>
              <a:t>Click to edit Master title style</a:t>
            </a:r>
            <a:endParaRPr lang="en-US" dirty="0"/>
          </a:p>
        </p:txBody>
      </p:sp>
      <p:sp>
        <p:nvSpPr>
          <p:cNvPr id="16" name="Rounded Rectangle 16">
            <a:extLst>
              <a:ext uri="{FF2B5EF4-FFF2-40B4-BE49-F238E27FC236}">
                <a16:creationId xmlns:a16="http://schemas.microsoft.com/office/drawing/2014/main" id="{5A13A704-72F8-42E3-9182-985614EB280F}"/>
              </a:ext>
            </a:extLst>
          </p:cNvPr>
          <p:cNvSpPr/>
          <p:nvPr userDrawn="1"/>
        </p:nvSpPr>
        <p:spPr>
          <a:xfrm>
            <a:off x="4467329" y="1270183"/>
            <a:ext cx="3253320" cy="3208511"/>
          </a:xfrm>
          <a:prstGeom prst="roundRect">
            <a:avLst>
              <a:gd name="adj" fmla="val 13799"/>
            </a:avLst>
          </a:prstGeom>
          <a:gradFill>
            <a:gsLst>
              <a:gs pos="97000">
                <a:schemeClr val="accent3">
                  <a:lumMod val="75000"/>
                </a:schemeClr>
              </a:gs>
              <a:gs pos="0">
                <a:schemeClr val="accent4">
                  <a:lumMod val="75000"/>
                </a:schemeClr>
              </a:gs>
            </a:gsLst>
            <a:lin ang="15000000" scaled="0"/>
          </a:gradFill>
          <a:ln>
            <a:no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18">
            <a:extLst>
              <a:ext uri="{FF2B5EF4-FFF2-40B4-BE49-F238E27FC236}">
                <a16:creationId xmlns:a16="http://schemas.microsoft.com/office/drawing/2014/main" id="{36300606-7CB7-4EF3-952E-AADC66C511FE}"/>
              </a:ext>
            </a:extLst>
          </p:cNvPr>
          <p:cNvSpPr/>
          <p:nvPr userDrawn="1"/>
        </p:nvSpPr>
        <p:spPr>
          <a:xfrm>
            <a:off x="8209424" y="1270183"/>
            <a:ext cx="3253320" cy="3208511"/>
          </a:xfrm>
          <a:prstGeom prst="roundRect">
            <a:avLst>
              <a:gd name="adj" fmla="val 13225"/>
            </a:avLst>
          </a:prstGeom>
          <a:gradFill>
            <a:gsLst>
              <a:gs pos="97000">
                <a:schemeClr val="accent3">
                  <a:lumMod val="75000"/>
                </a:schemeClr>
              </a:gs>
              <a:gs pos="0">
                <a:schemeClr val="accent4">
                  <a:lumMod val="75000"/>
                </a:schemeClr>
              </a:gs>
            </a:gsLst>
            <a:lin ang="15000000" scaled="0"/>
          </a:gradFill>
          <a:ln>
            <a:no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13">
            <a:extLst>
              <a:ext uri="{FF2B5EF4-FFF2-40B4-BE49-F238E27FC236}">
                <a16:creationId xmlns:a16="http://schemas.microsoft.com/office/drawing/2014/main" id="{FC4240C5-958B-497A-A717-04E901877DC7}"/>
              </a:ext>
            </a:extLst>
          </p:cNvPr>
          <p:cNvSpPr/>
          <p:nvPr userDrawn="1"/>
        </p:nvSpPr>
        <p:spPr>
          <a:xfrm>
            <a:off x="725234" y="1270183"/>
            <a:ext cx="3253320" cy="3208511"/>
          </a:xfrm>
          <a:prstGeom prst="roundRect">
            <a:avLst>
              <a:gd name="adj" fmla="val 13225"/>
            </a:avLst>
          </a:prstGeom>
          <a:gradFill>
            <a:gsLst>
              <a:gs pos="97000">
                <a:schemeClr val="accent3">
                  <a:lumMod val="75000"/>
                </a:schemeClr>
              </a:gs>
              <a:gs pos="0">
                <a:schemeClr val="accent4">
                  <a:lumMod val="75000"/>
                </a:schemeClr>
              </a:gs>
            </a:gsLst>
            <a:lin ang="15000000" scaled="0"/>
          </a:gradFill>
          <a:ln>
            <a:no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 Diagonal Corner Rectangle 17">
            <a:extLst>
              <a:ext uri="{FF2B5EF4-FFF2-40B4-BE49-F238E27FC236}">
                <a16:creationId xmlns:a16="http://schemas.microsoft.com/office/drawing/2014/main" id="{281F1660-BD3E-4B4F-8F88-EA9A64D2ADFA}"/>
              </a:ext>
            </a:extLst>
          </p:cNvPr>
          <p:cNvSpPr/>
          <p:nvPr userDrawn="1"/>
        </p:nvSpPr>
        <p:spPr>
          <a:xfrm>
            <a:off x="868779" y="4754310"/>
            <a:ext cx="10454442" cy="1263337"/>
          </a:xfrm>
          <a:prstGeom prst="round2DiagRect">
            <a:avLst/>
          </a:prstGeom>
          <a:solidFill>
            <a:srgbClr val="624D9B">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4721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Four Buckets_Blue">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32D798AB-4934-A344-8E6C-18E605044CF3}"/>
              </a:ext>
            </a:extLst>
          </p:cNvPr>
          <p:cNvSpPr/>
          <p:nvPr/>
        </p:nvSpPr>
        <p:spPr>
          <a:xfrm>
            <a:off x="711611" y="1397120"/>
            <a:ext cx="5209034" cy="2182146"/>
          </a:xfrm>
          <a:prstGeom prst="roundRect">
            <a:avLst>
              <a:gd name="adj" fmla="val 8970"/>
            </a:avLst>
          </a:prstGeom>
          <a:gradFill>
            <a:gsLst>
              <a:gs pos="68000">
                <a:srgbClr val="0FB0CE">
                  <a:alpha val="25000"/>
                </a:srgbClr>
              </a:gs>
              <a:gs pos="0">
                <a:srgbClr val="24CDED">
                  <a:alpha val="3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ed Rectangle 17">
            <a:extLst>
              <a:ext uri="{FF2B5EF4-FFF2-40B4-BE49-F238E27FC236}">
                <a16:creationId xmlns:a16="http://schemas.microsoft.com/office/drawing/2014/main" id="{D90625B5-6344-6F49-B0EB-F6BD320B3862}"/>
              </a:ext>
            </a:extLst>
          </p:cNvPr>
          <p:cNvSpPr/>
          <p:nvPr/>
        </p:nvSpPr>
        <p:spPr>
          <a:xfrm>
            <a:off x="6130889" y="1394647"/>
            <a:ext cx="5209034" cy="2182146"/>
          </a:xfrm>
          <a:prstGeom prst="roundRect">
            <a:avLst>
              <a:gd name="adj" fmla="val 8970"/>
            </a:avLst>
          </a:prstGeom>
          <a:gradFill>
            <a:gsLst>
              <a:gs pos="68000">
                <a:srgbClr val="0FB0CE">
                  <a:alpha val="25000"/>
                </a:srgbClr>
              </a:gs>
              <a:gs pos="0">
                <a:srgbClr val="24CDED">
                  <a:alpha val="3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ounded Rectangle 19">
            <a:extLst>
              <a:ext uri="{FF2B5EF4-FFF2-40B4-BE49-F238E27FC236}">
                <a16:creationId xmlns:a16="http://schemas.microsoft.com/office/drawing/2014/main" id="{7B9344F5-C37D-EC45-834F-B0BBD1C42300}"/>
              </a:ext>
            </a:extLst>
          </p:cNvPr>
          <p:cNvSpPr/>
          <p:nvPr/>
        </p:nvSpPr>
        <p:spPr>
          <a:xfrm>
            <a:off x="725234" y="3988427"/>
            <a:ext cx="5209034" cy="2182146"/>
          </a:xfrm>
          <a:prstGeom prst="roundRect">
            <a:avLst>
              <a:gd name="adj" fmla="val 8970"/>
            </a:avLst>
          </a:prstGeom>
          <a:gradFill>
            <a:gsLst>
              <a:gs pos="68000">
                <a:srgbClr val="0FB0CE">
                  <a:alpha val="25000"/>
                </a:srgbClr>
              </a:gs>
              <a:gs pos="0">
                <a:srgbClr val="24CDED">
                  <a:alpha val="3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ounded Rectangle 20">
            <a:extLst>
              <a:ext uri="{FF2B5EF4-FFF2-40B4-BE49-F238E27FC236}">
                <a16:creationId xmlns:a16="http://schemas.microsoft.com/office/drawing/2014/main" id="{42632A7D-240C-D34E-9AE1-5171D7ABED4A}"/>
              </a:ext>
            </a:extLst>
          </p:cNvPr>
          <p:cNvSpPr/>
          <p:nvPr/>
        </p:nvSpPr>
        <p:spPr>
          <a:xfrm>
            <a:off x="6144512" y="3985373"/>
            <a:ext cx="5209034" cy="2182146"/>
          </a:xfrm>
          <a:prstGeom prst="roundRect">
            <a:avLst>
              <a:gd name="adj" fmla="val 8970"/>
            </a:avLst>
          </a:prstGeom>
          <a:gradFill>
            <a:gsLst>
              <a:gs pos="68000">
                <a:srgbClr val="0FB0CE">
                  <a:alpha val="25000"/>
                </a:srgbClr>
              </a:gs>
              <a:gs pos="0">
                <a:srgbClr val="24CDED">
                  <a:alpha val="3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A491E4F9-F28A-0C4E-9198-30F1379A82CF}"/>
              </a:ext>
            </a:extLst>
          </p:cNvPr>
          <p:cNvSpPr>
            <a:spLocks noGrp="1"/>
          </p:cNvSpPr>
          <p:nvPr>
            <p:ph type="sldNum" sz="quarter" idx="12"/>
          </p:nvPr>
        </p:nvSpPr>
        <p:spPr/>
        <p:txBody>
          <a:bodyPr/>
          <a:lstStyle/>
          <a:p>
            <a:fld id="{8AA50D94-AEAF-1646-AAFD-5FB90EDDBAF5}" type="slidenum">
              <a:rPr lang="en-US" smtClean="0"/>
              <a:t>‹#›</a:t>
            </a:fld>
            <a:endParaRPr lang="en-US"/>
          </a:p>
        </p:txBody>
      </p:sp>
      <p:sp>
        <p:nvSpPr>
          <p:cNvPr id="17" name="Text Placeholder 10">
            <a:extLst>
              <a:ext uri="{FF2B5EF4-FFF2-40B4-BE49-F238E27FC236}">
                <a16:creationId xmlns:a16="http://schemas.microsoft.com/office/drawing/2014/main" id="{37EBE2DA-FFFB-E248-AF36-DB6C4CDCDEA3}"/>
              </a:ext>
            </a:extLst>
          </p:cNvPr>
          <p:cNvSpPr>
            <a:spLocks noGrp="1"/>
          </p:cNvSpPr>
          <p:nvPr>
            <p:ph type="body" sz="quarter" idx="18" hasCustomPrompt="1"/>
          </p:nvPr>
        </p:nvSpPr>
        <p:spPr>
          <a:xfrm>
            <a:off x="994263" y="2162031"/>
            <a:ext cx="4643730" cy="1214881"/>
          </a:xfrm>
        </p:spPr>
        <p:txBody>
          <a:bodyPr>
            <a:normAutofit/>
          </a:bodyPr>
          <a:lstStyle>
            <a:lvl1pPr marL="0" marR="0" indent="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600" b="0" i="0">
                <a:solidFill>
                  <a:schemeClr val="tx1"/>
                </a:solidFill>
                <a:latin typeface="Avenir Book" panose="02000503020000020003" pitchFamily="2"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endParaRPr lang="en-US" dirty="0"/>
          </a:p>
        </p:txBody>
      </p:sp>
      <p:sp>
        <p:nvSpPr>
          <p:cNvPr id="19" name="Text Placeholder 10">
            <a:extLst>
              <a:ext uri="{FF2B5EF4-FFF2-40B4-BE49-F238E27FC236}">
                <a16:creationId xmlns:a16="http://schemas.microsoft.com/office/drawing/2014/main" id="{D06D1858-8175-4346-87B9-BC20863FDDF6}"/>
              </a:ext>
            </a:extLst>
          </p:cNvPr>
          <p:cNvSpPr>
            <a:spLocks noGrp="1"/>
          </p:cNvSpPr>
          <p:nvPr>
            <p:ph type="body" sz="quarter" idx="19" hasCustomPrompt="1"/>
          </p:nvPr>
        </p:nvSpPr>
        <p:spPr>
          <a:xfrm>
            <a:off x="994263" y="1616288"/>
            <a:ext cx="4643730" cy="386353"/>
          </a:xfrm>
        </p:spPr>
        <p:txBody>
          <a:bodyPr>
            <a:norm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2000" b="1" i="0">
                <a:solidFill>
                  <a:srgbClr val="FF6D65"/>
                </a:solidFill>
                <a:latin typeface="Avenir" panose="02000503020000020003" pitchFamily="2" charset="0"/>
              </a:defRPr>
            </a:lvl1pPr>
          </a:lstStyle>
          <a:p>
            <a:pPr lvl="0"/>
            <a:r>
              <a:rPr lang="en-US" dirty="0"/>
              <a:t>SUBTITLE</a:t>
            </a:r>
          </a:p>
        </p:txBody>
      </p:sp>
      <p:sp>
        <p:nvSpPr>
          <p:cNvPr id="36" name="Text Placeholder 10">
            <a:extLst>
              <a:ext uri="{FF2B5EF4-FFF2-40B4-BE49-F238E27FC236}">
                <a16:creationId xmlns:a16="http://schemas.microsoft.com/office/drawing/2014/main" id="{41CEB193-E56E-EE46-A069-2532863067C0}"/>
              </a:ext>
            </a:extLst>
          </p:cNvPr>
          <p:cNvSpPr>
            <a:spLocks noGrp="1"/>
          </p:cNvSpPr>
          <p:nvPr>
            <p:ph type="body" sz="quarter" idx="20" hasCustomPrompt="1"/>
          </p:nvPr>
        </p:nvSpPr>
        <p:spPr>
          <a:xfrm>
            <a:off x="994263" y="4750034"/>
            <a:ext cx="4643730" cy="1214881"/>
          </a:xfrm>
        </p:spPr>
        <p:txBody>
          <a:bodyPr>
            <a:normAutofit/>
          </a:bodyPr>
          <a:lstStyle>
            <a:lvl1pPr marL="0" marR="0" indent="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600" b="0" i="0">
                <a:solidFill>
                  <a:schemeClr val="tx1"/>
                </a:solidFill>
                <a:latin typeface="Avenir Book" panose="02000503020000020003" pitchFamily="2"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endParaRPr lang="en-US" dirty="0"/>
          </a:p>
        </p:txBody>
      </p:sp>
      <p:sp>
        <p:nvSpPr>
          <p:cNvPr id="37" name="Text Placeholder 10">
            <a:extLst>
              <a:ext uri="{FF2B5EF4-FFF2-40B4-BE49-F238E27FC236}">
                <a16:creationId xmlns:a16="http://schemas.microsoft.com/office/drawing/2014/main" id="{8225CC80-8166-8947-BA8A-0027831D65C9}"/>
              </a:ext>
            </a:extLst>
          </p:cNvPr>
          <p:cNvSpPr>
            <a:spLocks noGrp="1"/>
          </p:cNvSpPr>
          <p:nvPr>
            <p:ph type="body" sz="quarter" idx="21" hasCustomPrompt="1"/>
          </p:nvPr>
        </p:nvSpPr>
        <p:spPr>
          <a:xfrm>
            <a:off x="994263" y="4204291"/>
            <a:ext cx="4643730" cy="386353"/>
          </a:xfrm>
        </p:spPr>
        <p:txBody>
          <a:bodyPr>
            <a:norm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2000" b="1" i="0">
                <a:solidFill>
                  <a:srgbClr val="FF6D65"/>
                </a:solidFill>
                <a:latin typeface="Avenir" panose="02000503020000020003" pitchFamily="2" charset="0"/>
              </a:defRPr>
            </a:lvl1pPr>
          </a:lstStyle>
          <a:p>
            <a:pPr lvl="0"/>
            <a:r>
              <a:rPr lang="en-US" dirty="0"/>
              <a:t>SUBTITLE</a:t>
            </a:r>
          </a:p>
        </p:txBody>
      </p:sp>
      <p:sp>
        <p:nvSpPr>
          <p:cNvPr id="39" name="Text Placeholder 10">
            <a:extLst>
              <a:ext uri="{FF2B5EF4-FFF2-40B4-BE49-F238E27FC236}">
                <a16:creationId xmlns:a16="http://schemas.microsoft.com/office/drawing/2014/main" id="{69D39747-2E85-F94A-A3F7-2C1C6E533740}"/>
              </a:ext>
            </a:extLst>
          </p:cNvPr>
          <p:cNvSpPr>
            <a:spLocks noGrp="1"/>
          </p:cNvSpPr>
          <p:nvPr>
            <p:ph type="body" sz="quarter" idx="22" hasCustomPrompt="1"/>
          </p:nvPr>
        </p:nvSpPr>
        <p:spPr>
          <a:xfrm>
            <a:off x="6413541" y="2162031"/>
            <a:ext cx="4643730" cy="1214881"/>
          </a:xfrm>
        </p:spPr>
        <p:txBody>
          <a:bodyPr>
            <a:normAutofit/>
          </a:bodyPr>
          <a:lstStyle>
            <a:lvl1pPr marL="0" marR="0" indent="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600" b="0" i="0">
                <a:solidFill>
                  <a:schemeClr val="tx1"/>
                </a:solidFill>
                <a:latin typeface="Avenir Book" panose="02000503020000020003" pitchFamily="2"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endParaRPr lang="en-US" dirty="0"/>
          </a:p>
        </p:txBody>
      </p:sp>
      <p:sp>
        <p:nvSpPr>
          <p:cNvPr id="40" name="Text Placeholder 10">
            <a:extLst>
              <a:ext uri="{FF2B5EF4-FFF2-40B4-BE49-F238E27FC236}">
                <a16:creationId xmlns:a16="http://schemas.microsoft.com/office/drawing/2014/main" id="{B9B13AD4-AF34-3340-AD33-90D1D3235E66}"/>
              </a:ext>
            </a:extLst>
          </p:cNvPr>
          <p:cNvSpPr>
            <a:spLocks noGrp="1"/>
          </p:cNvSpPr>
          <p:nvPr>
            <p:ph type="body" sz="quarter" idx="23" hasCustomPrompt="1"/>
          </p:nvPr>
        </p:nvSpPr>
        <p:spPr>
          <a:xfrm>
            <a:off x="6413541" y="1616288"/>
            <a:ext cx="4643730" cy="386353"/>
          </a:xfrm>
        </p:spPr>
        <p:txBody>
          <a:bodyPr>
            <a:norm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2000" b="1" i="0">
                <a:solidFill>
                  <a:srgbClr val="FF6D65"/>
                </a:solidFill>
                <a:latin typeface="Avenir" panose="02000503020000020003" pitchFamily="2" charset="0"/>
              </a:defRPr>
            </a:lvl1pPr>
          </a:lstStyle>
          <a:p>
            <a:pPr lvl="0"/>
            <a:r>
              <a:rPr lang="en-US" dirty="0"/>
              <a:t>SUBTITLE</a:t>
            </a:r>
          </a:p>
        </p:txBody>
      </p:sp>
      <p:sp>
        <p:nvSpPr>
          <p:cNvPr id="42" name="Text Placeholder 10">
            <a:extLst>
              <a:ext uri="{FF2B5EF4-FFF2-40B4-BE49-F238E27FC236}">
                <a16:creationId xmlns:a16="http://schemas.microsoft.com/office/drawing/2014/main" id="{850B0FFB-C670-CF4F-B800-6933ECA1C907}"/>
              </a:ext>
            </a:extLst>
          </p:cNvPr>
          <p:cNvSpPr>
            <a:spLocks noGrp="1"/>
          </p:cNvSpPr>
          <p:nvPr>
            <p:ph type="body" sz="quarter" idx="24" hasCustomPrompt="1"/>
          </p:nvPr>
        </p:nvSpPr>
        <p:spPr>
          <a:xfrm>
            <a:off x="6413541" y="4735836"/>
            <a:ext cx="4643730" cy="1214881"/>
          </a:xfrm>
        </p:spPr>
        <p:txBody>
          <a:bodyPr>
            <a:normAutofit/>
          </a:bodyPr>
          <a:lstStyle>
            <a:lvl1pPr marL="0" marR="0" indent="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600" b="0" i="0">
                <a:solidFill>
                  <a:schemeClr val="tx1"/>
                </a:solidFill>
                <a:latin typeface="Avenir Book" panose="02000503020000020003" pitchFamily="2"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endParaRPr lang="en-US" dirty="0"/>
          </a:p>
        </p:txBody>
      </p:sp>
      <p:sp>
        <p:nvSpPr>
          <p:cNvPr id="43" name="Text Placeholder 10">
            <a:extLst>
              <a:ext uri="{FF2B5EF4-FFF2-40B4-BE49-F238E27FC236}">
                <a16:creationId xmlns:a16="http://schemas.microsoft.com/office/drawing/2014/main" id="{032B9911-82E2-684B-9AA7-42A5FC797AED}"/>
              </a:ext>
            </a:extLst>
          </p:cNvPr>
          <p:cNvSpPr>
            <a:spLocks noGrp="1"/>
          </p:cNvSpPr>
          <p:nvPr>
            <p:ph type="body" sz="quarter" idx="25" hasCustomPrompt="1"/>
          </p:nvPr>
        </p:nvSpPr>
        <p:spPr>
          <a:xfrm>
            <a:off x="6413541" y="4190093"/>
            <a:ext cx="4643730" cy="386353"/>
          </a:xfrm>
        </p:spPr>
        <p:txBody>
          <a:bodyPr>
            <a:norm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2000" b="1" i="0">
                <a:solidFill>
                  <a:srgbClr val="FF6D65"/>
                </a:solidFill>
                <a:latin typeface="Avenir" panose="02000503020000020003" pitchFamily="2" charset="0"/>
              </a:defRPr>
            </a:lvl1pPr>
          </a:lstStyle>
          <a:p>
            <a:pPr lvl="0"/>
            <a:r>
              <a:rPr lang="en-US" dirty="0"/>
              <a:t>SUBTITLE</a:t>
            </a:r>
          </a:p>
        </p:txBody>
      </p:sp>
      <p:sp>
        <p:nvSpPr>
          <p:cNvPr id="22" name="Title 1">
            <a:extLst>
              <a:ext uri="{FF2B5EF4-FFF2-40B4-BE49-F238E27FC236}">
                <a16:creationId xmlns:a16="http://schemas.microsoft.com/office/drawing/2014/main" id="{DC871690-B5C0-2541-862C-EB353500591B}"/>
              </a:ext>
            </a:extLst>
          </p:cNvPr>
          <p:cNvSpPr>
            <a:spLocks noGrp="1"/>
          </p:cNvSpPr>
          <p:nvPr>
            <p:ph type="title"/>
          </p:nvPr>
        </p:nvSpPr>
        <p:spPr>
          <a:xfrm>
            <a:off x="725234" y="159716"/>
            <a:ext cx="10515600" cy="837804"/>
          </a:xfrm>
        </p:spPr>
        <p:txBody>
          <a:bodyPr/>
          <a:lstStyle/>
          <a:p>
            <a:r>
              <a:rPr lang="en-US"/>
              <a:t>Click to edit Master title style</a:t>
            </a:r>
            <a:endParaRPr lang="en-US" dirty="0"/>
          </a:p>
        </p:txBody>
      </p:sp>
      <p:sp>
        <p:nvSpPr>
          <p:cNvPr id="23" name="Rounded Rectangle 15">
            <a:extLst>
              <a:ext uri="{FF2B5EF4-FFF2-40B4-BE49-F238E27FC236}">
                <a16:creationId xmlns:a16="http://schemas.microsoft.com/office/drawing/2014/main" id="{2E9B9D93-6FFC-427A-89E6-3A056D5DA75D}"/>
              </a:ext>
            </a:extLst>
          </p:cNvPr>
          <p:cNvSpPr/>
          <p:nvPr userDrawn="1"/>
        </p:nvSpPr>
        <p:spPr>
          <a:xfrm>
            <a:off x="711611" y="1397120"/>
            <a:ext cx="5209034" cy="2182146"/>
          </a:xfrm>
          <a:prstGeom prst="roundRect">
            <a:avLst>
              <a:gd name="adj" fmla="val 8970"/>
            </a:avLst>
          </a:prstGeom>
          <a:gradFill>
            <a:gsLst>
              <a:gs pos="68000">
                <a:srgbClr val="0FB0CE">
                  <a:alpha val="25000"/>
                </a:srgbClr>
              </a:gs>
              <a:gs pos="0">
                <a:srgbClr val="24CDED">
                  <a:alpha val="3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17">
            <a:extLst>
              <a:ext uri="{FF2B5EF4-FFF2-40B4-BE49-F238E27FC236}">
                <a16:creationId xmlns:a16="http://schemas.microsoft.com/office/drawing/2014/main" id="{4D226A25-E1B1-4212-BF25-81F3B19B2A9F}"/>
              </a:ext>
            </a:extLst>
          </p:cNvPr>
          <p:cNvSpPr/>
          <p:nvPr userDrawn="1"/>
        </p:nvSpPr>
        <p:spPr>
          <a:xfrm>
            <a:off x="6130889" y="1394647"/>
            <a:ext cx="5209034" cy="2182146"/>
          </a:xfrm>
          <a:prstGeom prst="roundRect">
            <a:avLst>
              <a:gd name="adj" fmla="val 8970"/>
            </a:avLst>
          </a:prstGeom>
          <a:gradFill>
            <a:gsLst>
              <a:gs pos="68000">
                <a:srgbClr val="0FB0CE">
                  <a:alpha val="25000"/>
                </a:srgbClr>
              </a:gs>
              <a:gs pos="0">
                <a:srgbClr val="24CDED">
                  <a:alpha val="3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19">
            <a:extLst>
              <a:ext uri="{FF2B5EF4-FFF2-40B4-BE49-F238E27FC236}">
                <a16:creationId xmlns:a16="http://schemas.microsoft.com/office/drawing/2014/main" id="{48A65CA9-D672-401C-BCFF-F5FD5987E7FA}"/>
              </a:ext>
            </a:extLst>
          </p:cNvPr>
          <p:cNvSpPr/>
          <p:nvPr userDrawn="1"/>
        </p:nvSpPr>
        <p:spPr>
          <a:xfrm>
            <a:off x="725234" y="3988427"/>
            <a:ext cx="5209034" cy="2182146"/>
          </a:xfrm>
          <a:prstGeom prst="roundRect">
            <a:avLst>
              <a:gd name="adj" fmla="val 8970"/>
            </a:avLst>
          </a:prstGeom>
          <a:gradFill>
            <a:gsLst>
              <a:gs pos="68000">
                <a:srgbClr val="0FB0CE">
                  <a:alpha val="25000"/>
                </a:srgbClr>
              </a:gs>
              <a:gs pos="0">
                <a:srgbClr val="24CDED">
                  <a:alpha val="3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0">
            <a:extLst>
              <a:ext uri="{FF2B5EF4-FFF2-40B4-BE49-F238E27FC236}">
                <a16:creationId xmlns:a16="http://schemas.microsoft.com/office/drawing/2014/main" id="{A9464FFD-ACDE-4229-8315-11B5A2811C05}"/>
              </a:ext>
            </a:extLst>
          </p:cNvPr>
          <p:cNvSpPr/>
          <p:nvPr userDrawn="1"/>
        </p:nvSpPr>
        <p:spPr>
          <a:xfrm>
            <a:off x="6144512" y="3985373"/>
            <a:ext cx="5209034" cy="2182146"/>
          </a:xfrm>
          <a:prstGeom prst="roundRect">
            <a:avLst>
              <a:gd name="adj" fmla="val 8970"/>
            </a:avLst>
          </a:prstGeom>
          <a:gradFill>
            <a:gsLst>
              <a:gs pos="68000">
                <a:srgbClr val="0FB0CE">
                  <a:alpha val="25000"/>
                </a:srgbClr>
              </a:gs>
              <a:gs pos="0">
                <a:srgbClr val="24CDED">
                  <a:alpha val="3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8323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hart ">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BDF7AD0-DDF3-034A-8C90-FEBB25010E06}"/>
              </a:ext>
            </a:extLst>
          </p:cNvPr>
          <p:cNvSpPr/>
          <p:nvPr/>
        </p:nvSpPr>
        <p:spPr>
          <a:xfrm>
            <a:off x="1173938" y="1469571"/>
            <a:ext cx="10066896" cy="4292082"/>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18BC84A-D744-1745-82C8-E177D1C0AB62}"/>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BF9C70AD-EB3E-9D41-A160-227CBD1E18D4}"/>
              </a:ext>
            </a:extLst>
          </p:cNvPr>
          <p:cNvSpPr>
            <a:spLocks noGrp="1"/>
          </p:cNvSpPr>
          <p:nvPr>
            <p:ph type="sldNum" sz="quarter" idx="10"/>
          </p:nvPr>
        </p:nvSpPr>
        <p:spPr/>
        <p:txBody>
          <a:bodyPr/>
          <a:lstStyle/>
          <a:p>
            <a:fld id="{8AA50D94-AEAF-1646-AAFD-5FB90EDDBAF5}" type="slidenum">
              <a:rPr lang="en-US" smtClean="0"/>
              <a:pPr/>
              <a:t>‹#›</a:t>
            </a:fld>
            <a:endParaRPr lang="en-US"/>
          </a:p>
        </p:txBody>
      </p:sp>
      <p:pic>
        <p:nvPicPr>
          <p:cNvPr id="4" name="Picture 3">
            <a:extLst>
              <a:ext uri="{FF2B5EF4-FFF2-40B4-BE49-F238E27FC236}">
                <a16:creationId xmlns:a16="http://schemas.microsoft.com/office/drawing/2014/main" id="{73BD16B2-6DA1-C24C-BC9F-9CB8A5C66E0F}"/>
              </a:ext>
            </a:extLst>
          </p:cNvPr>
          <p:cNvPicPr>
            <a:picLocks noChangeAspect="1"/>
          </p:cNvPicPr>
          <p:nvPr/>
        </p:nvPicPr>
        <p:blipFill rotWithShape="1">
          <a:blip r:embed="rId2">
            <a:extLst>
              <a:ext uri="{28A0092B-C50C-407E-A947-70E740481C1C}">
                <a14:useLocalDpi xmlns:a14="http://schemas.microsoft.com/office/drawing/2010/main"/>
              </a:ext>
            </a:extLst>
          </a:blip>
          <a:srcRect t="-1"/>
          <a:stretch/>
        </p:blipFill>
        <p:spPr>
          <a:xfrm>
            <a:off x="1173938" y="1469571"/>
            <a:ext cx="10066896" cy="783384"/>
          </a:xfrm>
          <a:prstGeom prst="roundRect">
            <a:avLst>
              <a:gd name="adj" fmla="val 11505"/>
            </a:avLst>
          </a:prstGeom>
          <a:effectLst>
            <a:outerShdw blurRad="50800" dist="12700" dir="2700000" algn="tl" rotWithShape="0">
              <a:prstClr val="black">
                <a:alpha val="40000"/>
              </a:prstClr>
            </a:outerShdw>
          </a:effectLst>
        </p:spPr>
      </p:pic>
      <p:sp>
        <p:nvSpPr>
          <p:cNvPr id="7" name="Chart Placeholder 6">
            <a:extLst>
              <a:ext uri="{FF2B5EF4-FFF2-40B4-BE49-F238E27FC236}">
                <a16:creationId xmlns:a16="http://schemas.microsoft.com/office/drawing/2014/main" id="{DE1B0187-3601-5D43-BBE0-06B6E2DEB923}"/>
              </a:ext>
            </a:extLst>
          </p:cNvPr>
          <p:cNvSpPr>
            <a:spLocks noGrp="1"/>
          </p:cNvSpPr>
          <p:nvPr>
            <p:ph type="chart" sz="quarter" idx="11"/>
          </p:nvPr>
        </p:nvSpPr>
        <p:spPr>
          <a:xfrm>
            <a:off x="1458912" y="2626179"/>
            <a:ext cx="9274175" cy="2762250"/>
          </a:xfrm>
        </p:spPr>
        <p:txBody>
          <a:bodyPr/>
          <a:lstStyle>
            <a:lvl1pPr>
              <a:defRPr>
                <a:solidFill>
                  <a:schemeClr val="tx1"/>
                </a:solidFill>
              </a:defRPr>
            </a:lvl1pPr>
          </a:lstStyle>
          <a:p>
            <a:r>
              <a:rPr lang="en-US"/>
              <a:t>Click icon to add chart</a:t>
            </a:r>
            <a:endParaRPr lang="en-US" dirty="0"/>
          </a:p>
        </p:txBody>
      </p:sp>
      <p:sp>
        <p:nvSpPr>
          <p:cNvPr id="8" name="Text Placeholder 10">
            <a:extLst>
              <a:ext uri="{FF2B5EF4-FFF2-40B4-BE49-F238E27FC236}">
                <a16:creationId xmlns:a16="http://schemas.microsoft.com/office/drawing/2014/main" id="{1B4CD889-4F4C-9B4A-B6D1-53136C52F35A}"/>
              </a:ext>
            </a:extLst>
          </p:cNvPr>
          <p:cNvSpPr>
            <a:spLocks noGrp="1"/>
          </p:cNvSpPr>
          <p:nvPr>
            <p:ph type="body" sz="quarter" idx="19" hasCustomPrompt="1"/>
          </p:nvPr>
        </p:nvSpPr>
        <p:spPr>
          <a:xfrm>
            <a:off x="4406066" y="1658861"/>
            <a:ext cx="3379865" cy="404804"/>
          </a:xfrm>
        </p:spPr>
        <p:txBody>
          <a:bodyPr>
            <a:no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2400" b="0" i="0">
                <a:solidFill>
                  <a:srgbClr val="F26E5F"/>
                </a:solidFill>
                <a:latin typeface="Avenir" panose="02000503020000020003" pitchFamily="2" charset="0"/>
              </a:defRPr>
            </a:lvl1pPr>
          </a:lstStyle>
          <a:p>
            <a:pPr lvl="0"/>
            <a:r>
              <a:rPr lang="en-US" dirty="0"/>
              <a:t>CHART TITLE HERE</a:t>
            </a:r>
          </a:p>
        </p:txBody>
      </p:sp>
      <p:sp>
        <p:nvSpPr>
          <p:cNvPr id="9" name="Rectangle 8">
            <a:extLst>
              <a:ext uri="{FF2B5EF4-FFF2-40B4-BE49-F238E27FC236}">
                <a16:creationId xmlns:a16="http://schemas.microsoft.com/office/drawing/2014/main" id="{E0BC8C15-7664-4CAB-ACE2-F65A43ED5C1B}"/>
              </a:ext>
            </a:extLst>
          </p:cNvPr>
          <p:cNvSpPr/>
          <p:nvPr userDrawn="1"/>
        </p:nvSpPr>
        <p:spPr>
          <a:xfrm>
            <a:off x="1173938" y="1469571"/>
            <a:ext cx="10066896" cy="4292082"/>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EBAE05F3-12FF-4BC2-A000-4A8A2C5E6CF9}"/>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
          <a:stretch/>
        </p:blipFill>
        <p:spPr>
          <a:xfrm>
            <a:off x="1173938" y="1469571"/>
            <a:ext cx="10066896" cy="783384"/>
          </a:xfrm>
          <a:prstGeom prst="roundRect">
            <a:avLst>
              <a:gd name="adj" fmla="val 11505"/>
            </a:avLst>
          </a:prstGeom>
          <a:effectLst>
            <a:outerShdw blurRad="50800" dist="12700" dir="2700000" algn="tl" rotWithShape="0">
              <a:prstClr val="black">
                <a:alpha val="40000"/>
              </a:prstClr>
            </a:outerShdw>
          </a:effectLst>
        </p:spPr>
      </p:pic>
    </p:spTree>
    <p:extLst>
      <p:ext uri="{BB962C8B-B14F-4D97-AF65-F5344CB8AC3E}">
        <p14:creationId xmlns:p14="http://schemas.microsoft.com/office/powerpoint/2010/main" val="5684759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BDF7AD0-DDF3-034A-8C90-FEBB25010E06}"/>
              </a:ext>
            </a:extLst>
          </p:cNvPr>
          <p:cNvSpPr/>
          <p:nvPr/>
        </p:nvSpPr>
        <p:spPr>
          <a:xfrm>
            <a:off x="1173938" y="1469571"/>
            <a:ext cx="10066896" cy="4292082"/>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ed Rectangle 8">
            <a:extLst>
              <a:ext uri="{FF2B5EF4-FFF2-40B4-BE49-F238E27FC236}">
                <a16:creationId xmlns:a16="http://schemas.microsoft.com/office/drawing/2014/main" id="{C1C48E9C-4FD0-2C4E-A6B3-0A1FB9605557}"/>
              </a:ext>
            </a:extLst>
          </p:cNvPr>
          <p:cNvSpPr/>
          <p:nvPr/>
        </p:nvSpPr>
        <p:spPr>
          <a:xfrm>
            <a:off x="1173938" y="1488233"/>
            <a:ext cx="10066896" cy="783383"/>
          </a:xfrm>
          <a:prstGeom prst="roundRect">
            <a:avLst>
              <a:gd name="adj" fmla="val 13225"/>
            </a:avLst>
          </a:prstGeom>
          <a:gradFill>
            <a:gsLst>
              <a:gs pos="43000">
                <a:srgbClr val="19BEDD"/>
              </a:gs>
              <a:gs pos="97000">
                <a:srgbClr val="0FB0CE"/>
              </a:gs>
              <a:gs pos="0">
                <a:srgbClr val="24CDED"/>
              </a:gs>
            </a:gsLst>
            <a:lin ang="15000000" scaled="0"/>
          </a:gradFill>
          <a:ln>
            <a:no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18BC84A-D744-1745-82C8-E177D1C0AB62}"/>
              </a:ext>
            </a:extLst>
          </p:cNvPr>
          <p:cNvSpPr>
            <a:spLocks noGrp="1"/>
          </p:cNvSpPr>
          <p:nvPr>
            <p:ph type="title"/>
          </p:nvPr>
        </p:nvSpPr>
        <p:spPr/>
        <p:txBody>
          <a:body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BF9C70AD-EB3E-9D41-A160-227CBD1E18D4}"/>
              </a:ext>
            </a:extLst>
          </p:cNvPr>
          <p:cNvSpPr>
            <a:spLocks noGrp="1"/>
          </p:cNvSpPr>
          <p:nvPr>
            <p:ph type="sldNum" sz="quarter" idx="10"/>
          </p:nvPr>
        </p:nvSpPr>
        <p:spPr/>
        <p:txBody>
          <a:bodyPr/>
          <a:lstStyle/>
          <a:p>
            <a:fld id="{8AA50D94-AEAF-1646-AAFD-5FB90EDDBAF5}" type="slidenum">
              <a:rPr lang="en-US" smtClean="0"/>
              <a:pPr/>
              <a:t>‹#›</a:t>
            </a:fld>
            <a:endParaRPr lang="en-US"/>
          </a:p>
        </p:txBody>
      </p:sp>
      <p:sp>
        <p:nvSpPr>
          <p:cNvPr id="8" name="Text Placeholder 10">
            <a:extLst>
              <a:ext uri="{FF2B5EF4-FFF2-40B4-BE49-F238E27FC236}">
                <a16:creationId xmlns:a16="http://schemas.microsoft.com/office/drawing/2014/main" id="{1B4CD889-4F4C-9B4A-B6D1-53136C52F35A}"/>
              </a:ext>
            </a:extLst>
          </p:cNvPr>
          <p:cNvSpPr>
            <a:spLocks noGrp="1"/>
          </p:cNvSpPr>
          <p:nvPr>
            <p:ph type="body" sz="quarter" idx="19" hasCustomPrompt="1"/>
          </p:nvPr>
        </p:nvSpPr>
        <p:spPr>
          <a:xfrm>
            <a:off x="4144809" y="1691310"/>
            <a:ext cx="3902379" cy="377227"/>
          </a:xfrm>
        </p:spPr>
        <p:txBody>
          <a:bodyPr>
            <a:no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2400" b="0" i="0">
                <a:solidFill>
                  <a:schemeClr val="bg1"/>
                </a:solidFill>
                <a:latin typeface="Avenir" panose="02000503020000020003" pitchFamily="2" charset="0"/>
              </a:defRPr>
            </a:lvl1pPr>
          </a:lstStyle>
          <a:p>
            <a:pPr lvl="0"/>
            <a:r>
              <a:rPr lang="en-US" dirty="0"/>
              <a:t>TABLE TITLE HERE</a:t>
            </a:r>
          </a:p>
        </p:txBody>
      </p:sp>
      <p:sp>
        <p:nvSpPr>
          <p:cNvPr id="12" name="Table Placeholder 12">
            <a:extLst>
              <a:ext uri="{FF2B5EF4-FFF2-40B4-BE49-F238E27FC236}">
                <a16:creationId xmlns:a16="http://schemas.microsoft.com/office/drawing/2014/main" id="{326D7327-92A9-2D43-AB18-69F2CDE54A19}"/>
              </a:ext>
            </a:extLst>
          </p:cNvPr>
          <p:cNvSpPr>
            <a:spLocks noGrp="1"/>
          </p:cNvSpPr>
          <p:nvPr>
            <p:ph type="tbl" sz="quarter" idx="20"/>
          </p:nvPr>
        </p:nvSpPr>
        <p:spPr>
          <a:xfrm>
            <a:off x="1458912" y="2626179"/>
            <a:ext cx="9274175" cy="2762250"/>
          </a:xfrm>
        </p:spPr>
        <p:txBody>
          <a:bodyPr/>
          <a:lstStyle>
            <a:lvl1pPr>
              <a:defRPr>
                <a:solidFill>
                  <a:schemeClr val="tx1"/>
                </a:solidFill>
              </a:defRPr>
            </a:lvl1pPr>
          </a:lstStyle>
          <a:p>
            <a:r>
              <a:rPr lang="en-US"/>
              <a:t>Click icon to add table</a:t>
            </a:r>
            <a:endParaRPr lang="en-US" dirty="0"/>
          </a:p>
        </p:txBody>
      </p:sp>
      <p:sp>
        <p:nvSpPr>
          <p:cNvPr id="10" name="Rectangle 9">
            <a:extLst>
              <a:ext uri="{FF2B5EF4-FFF2-40B4-BE49-F238E27FC236}">
                <a16:creationId xmlns:a16="http://schemas.microsoft.com/office/drawing/2014/main" id="{80415E2F-81EA-4EFE-B3FA-9D35123CE8A5}"/>
              </a:ext>
            </a:extLst>
          </p:cNvPr>
          <p:cNvSpPr/>
          <p:nvPr userDrawn="1"/>
        </p:nvSpPr>
        <p:spPr>
          <a:xfrm>
            <a:off x="1173938" y="1469571"/>
            <a:ext cx="10066896" cy="4292082"/>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8">
            <a:extLst>
              <a:ext uri="{FF2B5EF4-FFF2-40B4-BE49-F238E27FC236}">
                <a16:creationId xmlns:a16="http://schemas.microsoft.com/office/drawing/2014/main" id="{433EC2A6-DEBE-4A18-84DC-259AF8B6038D}"/>
              </a:ext>
            </a:extLst>
          </p:cNvPr>
          <p:cNvSpPr/>
          <p:nvPr userDrawn="1"/>
        </p:nvSpPr>
        <p:spPr>
          <a:xfrm>
            <a:off x="1173938" y="1488233"/>
            <a:ext cx="10066896" cy="783383"/>
          </a:xfrm>
          <a:prstGeom prst="roundRect">
            <a:avLst>
              <a:gd name="adj" fmla="val 13225"/>
            </a:avLst>
          </a:prstGeom>
          <a:gradFill>
            <a:gsLst>
              <a:gs pos="43000">
                <a:srgbClr val="19BEDD"/>
              </a:gs>
              <a:gs pos="97000">
                <a:srgbClr val="0FB0CE"/>
              </a:gs>
              <a:gs pos="0">
                <a:srgbClr val="24CDED"/>
              </a:gs>
            </a:gsLst>
            <a:lin ang="15000000" scaled="0"/>
          </a:gradFill>
          <a:ln>
            <a:no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01177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wo Tables ">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BDF7AD0-DDF3-034A-8C90-FEBB25010E06}"/>
              </a:ext>
            </a:extLst>
          </p:cNvPr>
          <p:cNvSpPr/>
          <p:nvPr/>
        </p:nvSpPr>
        <p:spPr>
          <a:xfrm>
            <a:off x="698237" y="1450116"/>
            <a:ext cx="5414777" cy="4292082"/>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7BE040B-5025-BC43-B394-B855C7F18206}"/>
              </a:ext>
            </a:extLst>
          </p:cNvPr>
          <p:cNvSpPr/>
          <p:nvPr/>
        </p:nvSpPr>
        <p:spPr>
          <a:xfrm>
            <a:off x="6291774" y="1468778"/>
            <a:ext cx="5414777" cy="4292082"/>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able Placeholder 12">
            <a:extLst>
              <a:ext uri="{FF2B5EF4-FFF2-40B4-BE49-F238E27FC236}">
                <a16:creationId xmlns:a16="http://schemas.microsoft.com/office/drawing/2014/main" id="{DAB2856F-EF3D-574B-B40D-8FB49B486139}"/>
              </a:ext>
            </a:extLst>
          </p:cNvPr>
          <p:cNvSpPr>
            <a:spLocks noGrp="1"/>
          </p:cNvSpPr>
          <p:nvPr>
            <p:ph type="tbl" sz="quarter" idx="20"/>
          </p:nvPr>
        </p:nvSpPr>
        <p:spPr>
          <a:xfrm>
            <a:off x="1238809" y="2645634"/>
            <a:ext cx="4352113" cy="2762250"/>
          </a:xfrm>
        </p:spPr>
        <p:txBody>
          <a:bodyPr/>
          <a:lstStyle>
            <a:lvl1pPr>
              <a:defRPr>
                <a:solidFill>
                  <a:schemeClr val="tx1"/>
                </a:solidFill>
              </a:defRPr>
            </a:lvl1pPr>
          </a:lstStyle>
          <a:p>
            <a:r>
              <a:rPr lang="en-US"/>
              <a:t>Click icon to add table</a:t>
            </a:r>
            <a:endParaRPr lang="en-US" dirty="0"/>
          </a:p>
        </p:txBody>
      </p:sp>
      <p:sp>
        <p:nvSpPr>
          <p:cNvPr id="18" name="Table Placeholder 12">
            <a:extLst>
              <a:ext uri="{FF2B5EF4-FFF2-40B4-BE49-F238E27FC236}">
                <a16:creationId xmlns:a16="http://schemas.microsoft.com/office/drawing/2014/main" id="{CAF16DFC-4FF2-7C42-9D4F-E37BA8FC055D}"/>
              </a:ext>
            </a:extLst>
          </p:cNvPr>
          <p:cNvSpPr>
            <a:spLocks noGrp="1"/>
          </p:cNvSpPr>
          <p:nvPr>
            <p:ph type="tbl" sz="quarter" idx="21"/>
          </p:nvPr>
        </p:nvSpPr>
        <p:spPr>
          <a:xfrm>
            <a:off x="6842936" y="2645634"/>
            <a:ext cx="4352113" cy="2762250"/>
          </a:xfrm>
        </p:spPr>
        <p:txBody>
          <a:bodyPr/>
          <a:lstStyle>
            <a:lvl1pPr>
              <a:defRPr>
                <a:solidFill>
                  <a:schemeClr val="tx1"/>
                </a:solidFill>
              </a:defRPr>
            </a:lvl1pPr>
          </a:lstStyle>
          <a:p>
            <a:r>
              <a:rPr lang="en-US"/>
              <a:t>Click icon to add table</a:t>
            </a:r>
            <a:endParaRPr lang="en-US" dirty="0"/>
          </a:p>
        </p:txBody>
      </p:sp>
      <p:sp>
        <p:nvSpPr>
          <p:cNvPr id="2" name="Title 1">
            <a:extLst>
              <a:ext uri="{FF2B5EF4-FFF2-40B4-BE49-F238E27FC236}">
                <a16:creationId xmlns:a16="http://schemas.microsoft.com/office/drawing/2014/main" id="{918BC84A-D744-1745-82C8-E177D1C0AB62}"/>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BF9C70AD-EB3E-9D41-A160-227CBD1E18D4}"/>
              </a:ext>
            </a:extLst>
          </p:cNvPr>
          <p:cNvSpPr>
            <a:spLocks noGrp="1"/>
          </p:cNvSpPr>
          <p:nvPr>
            <p:ph type="sldNum" sz="quarter" idx="10"/>
          </p:nvPr>
        </p:nvSpPr>
        <p:spPr/>
        <p:txBody>
          <a:bodyPr/>
          <a:lstStyle/>
          <a:p>
            <a:fld id="{8AA50D94-AEAF-1646-AAFD-5FB90EDDBAF5}" type="slidenum">
              <a:rPr lang="en-US" smtClean="0"/>
              <a:pPr/>
              <a:t>‹#›</a:t>
            </a:fld>
            <a:endParaRPr lang="en-US"/>
          </a:p>
        </p:txBody>
      </p:sp>
      <p:pic>
        <p:nvPicPr>
          <p:cNvPr id="9" name="Picture 8">
            <a:extLst>
              <a:ext uri="{FF2B5EF4-FFF2-40B4-BE49-F238E27FC236}">
                <a16:creationId xmlns:a16="http://schemas.microsoft.com/office/drawing/2014/main" id="{74983EEB-AEFA-F443-A3A1-5DCA78817E7B}"/>
              </a:ext>
            </a:extLst>
          </p:cNvPr>
          <p:cNvPicPr>
            <a:picLocks noChangeAspect="1"/>
          </p:cNvPicPr>
          <p:nvPr/>
        </p:nvPicPr>
        <p:blipFill rotWithShape="1">
          <a:blip r:embed="rId2">
            <a:extLst>
              <a:ext uri="{28A0092B-C50C-407E-A947-70E740481C1C}">
                <a14:useLocalDpi xmlns:a14="http://schemas.microsoft.com/office/drawing/2010/main"/>
              </a:ext>
            </a:extLst>
          </a:blip>
          <a:srcRect t="-1"/>
          <a:stretch/>
        </p:blipFill>
        <p:spPr>
          <a:xfrm>
            <a:off x="666869" y="1450116"/>
            <a:ext cx="5477513" cy="783384"/>
          </a:xfrm>
          <a:prstGeom prst="roundRect">
            <a:avLst>
              <a:gd name="adj" fmla="val 11505"/>
            </a:avLst>
          </a:prstGeom>
          <a:effectLst>
            <a:outerShdw blurRad="50800" dist="12700" dir="2700000" algn="tl" rotWithShape="0">
              <a:prstClr val="black">
                <a:alpha val="40000"/>
              </a:prstClr>
            </a:outerShdw>
          </a:effectLst>
        </p:spPr>
      </p:pic>
      <p:sp>
        <p:nvSpPr>
          <p:cNvPr id="10" name="Text Placeholder 10">
            <a:extLst>
              <a:ext uri="{FF2B5EF4-FFF2-40B4-BE49-F238E27FC236}">
                <a16:creationId xmlns:a16="http://schemas.microsoft.com/office/drawing/2014/main" id="{626BE54E-06C2-2143-8295-D0A6AB03ED20}"/>
              </a:ext>
            </a:extLst>
          </p:cNvPr>
          <p:cNvSpPr>
            <a:spLocks noGrp="1"/>
          </p:cNvSpPr>
          <p:nvPr>
            <p:ph type="body" sz="quarter" idx="19" hasCustomPrompt="1"/>
          </p:nvPr>
        </p:nvSpPr>
        <p:spPr>
          <a:xfrm>
            <a:off x="1715693" y="1639406"/>
            <a:ext cx="3379865" cy="404804"/>
          </a:xfrm>
        </p:spPr>
        <p:txBody>
          <a:bodyPr>
            <a:no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2200" b="0" i="0">
                <a:solidFill>
                  <a:srgbClr val="F26E5F"/>
                </a:solidFill>
                <a:latin typeface="Avenir" panose="02000503020000020003" pitchFamily="2" charset="0"/>
              </a:defRPr>
            </a:lvl1pPr>
          </a:lstStyle>
          <a:p>
            <a:pPr lvl="0"/>
            <a:r>
              <a:rPr lang="en-US" dirty="0"/>
              <a:t>TABLE TITLE HERE</a:t>
            </a:r>
          </a:p>
        </p:txBody>
      </p:sp>
      <p:pic>
        <p:nvPicPr>
          <p:cNvPr id="12" name="Picture 11">
            <a:extLst>
              <a:ext uri="{FF2B5EF4-FFF2-40B4-BE49-F238E27FC236}">
                <a16:creationId xmlns:a16="http://schemas.microsoft.com/office/drawing/2014/main" id="{55A86231-A58A-264E-9F72-62B9298E1FA5}"/>
              </a:ext>
            </a:extLst>
          </p:cNvPr>
          <p:cNvPicPr>
            <a:picLocks noChangeAspect="1"/>
          </p:cNvPicPr>
          <p:nvPr/>
        </p:nvPicPr>
        <p:blipFill rotWithShape="1">
          <a:blip r:embed="rId2">
            <a:extLst>
              <a:ext uri="{28A0092B-C50C-407E-A947-70E740481C1C}">
                <a14:useLocalDpi xmlns:a14="http://schemas.microsoft.com/office/drawing/2010/main"/>
              </a:ext>
            </a:extLst>
          </a:blip>
          <a:srcRect t="-1"/>
          <a:stretch/>
        </p:blipFill>
        <p:spPr>
          <a:xfrm>
            <a:off x="6260406" y="1450116"/>
            <a:ext cx="5477513" cy="783384"/>
          </a:xfrm>
          <a:prstGeom prst="roundRect">
            <a:avLst>
              <a:gd name="adj" fmla="val 11505"/>
            </a:avLst>
          </a:prstGeom>
          <a:effectLst>
            <a:outerShdw blurRad="50800" dist="12700" dir="2700000" algn="tl" rotWithShape="0">
              <a:prstClr val="black">
                <a:alpha val="40000"/>
              </a:prstClr>
            </a:outerShdw>
          </a:effectLst>
        </p:spPr>
      </p:pic>
      <p:sp>
        <p:nvSpPr>
          <p:cNvPr id="15" name="Text Placeholder 10">
            <a:extLst>
              <a:ext uri="{FF2B5EF4-FFF2-40B4-BE49-F238E27FC236}">
                <a16:creationId xmlns:a16="http://schemas.microsoft.com/office/drawing/2014/main" id="{6B4020BA-274C-0F44-BAEB-180D94D6A6EA}"/>
              </a:ext>
            </a:extLst>
          </p:cNvPr>
          <p:cNvSpPr>
            <a:spLocks noGrp="1"/>
          </p:cNvSpPr>
          <p:nvPr>
            <p:ph type="body" sz="quarter" idx="22" hasCustomPrompt="1"/>
          </p:nvPr>
        </p:nvSpPr>
        <p:spPr>
          <a:xfrm>
            <a:off x="7303880" y="1639406"/>
            <a:ext cx="3379865" cy="404804"/>
          </a:xfrm>
        </p:spPr>
        <p:txBody>
          <a:bodyPr>
            <a:no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2200" b="0" i="0">
                <a:solidFill>
                  <a:srgbClr val="F26E5F"/>
                </a:solidFill>
                <a:latin typeface="Avenir" panose="02000503020000020003" pitchFamily="2" charset="0"/>
              </a:defRPr>
            </a:lvl1pPr>
          </a:lstStyle>
          <a:p>
            <a:pPr lvl="0"/>
            <a:r>
              <a:rPr lang="en-US" dirty="0"/>
              <a:t>TABLE TITLE HERE</a:t>
            </a:r>
          </a:p>
        </p:txBody>
      </p:sp>
      <p:sp>
        <p:nvSpPr>
          <p:cNvPr id="13" name="Rectangle 12">
            <a:extLst>
              <a:ext uri="{FF2B5EF4-FFF2-40B4-BE49-F238E27FC236}">
                <a16:creationId xmlns:a16="http://schemas.microsoft.com/office/drawing/2014/main" id="{CB608201-316B-4B69-A371-EED6A57F93D3}"/>
              </a:ext>
            </a:extLst>
          </p:cNvPr>
          <p:cNvSpPr/>
          <p:nvPr userDrawn="1"/>
        </p:nvSpPr>
        <p:spPr>
          <a:xfrm>
            <a:off x="698237" y="1450116"/>
            <a:ext cx="5414777" cy="4292082"/>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116E8EA-58E5-4E40-B3E0-86E79DD72390}"/>
              </a:ext>
            </a:extLst>
          </p:cNvPr>
          <p:cNvSpPr/>
          <p:nvPr userDrawn="1"/>
        </p:nvSpPr>
        <p:spPr>
          <a:xfrm>
            <a:off x="6291774" y="1468778"/>
            <a:ext cx="5414777" cy="4292082"/>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327C1AD9-3A61-4D02-A4F9-5CB2C866895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
          <a:stretch/>
        </p:blipFill>
        <p:spPr>
          <a:xfrm>
            <a:off x="666869" y="1450116"/>
            <a:ext cx="5477513" cy="783384"/>
          </a:xfrm>
          <a:prstGeom prst="roundRect">
            <a:avLst>
              <a:gd name="adj" fmla="val 11505"/>
            </a:avLst>
          </a:prstGeom>
          <a:effectLst>
            <a:outerShdw blurRad="50800" dist="12700" dir="2700000" algn="tl" rotWithShape="0">
              <a:prstClr val="black">
                <a:alpha val="40000"/>
              </a:prstClr>
            </a:outerShdw>
          </a:effectLst>
        </p:spPr>
      </p:pic>
      <p:pic>
        <p:nvPicPr>
          <p:cNvPr id="20" name="Picture 19">
            <a:extLst>
              <a:ext uri="{FF2B5EF4-FFF2-40B4-BE49-F238E27FC236}">
                <a16:creationId xmlns:a16="http://schemas.microsoft.com/office/drawing/2014/main" id="{9A9CEEBD-9DFE-48D1-B320-2334035D7206}"/>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
          <a:stretch/>
        </p:blipFill>
        <p:spPr>
          <a:xfrm>
            <a:off x="6260406" y="1450116"/>
            <a:ext cx="5477513" cy="783384"/>
          </a:xfrm>
          <a:prstGeom prst="roundRect">
            <a:avLst>
              <a:gd name="adj" fmla="val 11505"/>
            </a:avLst>
          </a:prstGeom>
          <a:effectLst>
            <a:outerShdw blurRad="50800" dist="12700" dir="2700000" algn="tl" rotWithShape="0">
              <a:prstClr val="black">
                <a:alpha val="40000"/>
              </a:prstClr>
            </a:outerShdw>
          </a:effectLst>
        </p:spPr>
      </p:pic>
    </p:spTree>
    <p:extLst>
      <p:ext uri="{BB962C8B-B14F-4D97-AF65-F5344CB8AC3E}">
        <p14:creationId xmlns:p14="http://schemas.microsoft.com/office/powerpoint/2010/main" val="3946302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wo Char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BDF7AD0-DDF3-034A-8C90-FEBB25010E06}"/>
              </a:ext>
            </a:extLst>
          </p:cNvPr>
          <p:cNvSpPr/>
          <p:nvPr/>
        </p:nvSpPr>
        <p:spPr>
          <a:xfrm>
            <a:off x="725234" y="1450116"/>
            <a:ext cx="5413248" cy="4292082"/>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F9D9B4C5-9704-9E4A-87D2-039A5BF1385F}"/>
              </a:ext>
            </a:extLst>
          </p:cNvPr>
          <p:cNvSpPr/>
          <p:nvPr/>
        </p:nvSpPr>
        <p:spPr>
          <a:xfrm>
            <a:off x="6329363" y="1450116"/>
            <a:ext cx="5413248" cy="4292082"/>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ed Rectangle 8">
            <a:extLst>
              <a:ext uri="{FF2B5EF4-FFF2-40B4-BE49-F238E27FC236}">
                <a16:creationId xmlns:a16="http://schemas.microsoft.com/office/drawing/2014/main" id="{C1C48E9C-4FD0-2C4E-A6B3-0A1FB9605557}"/>
              </a:ext>
            </a:extLst>
          </p:cNvPr>
          <p:cNvSpPr/>
          <p:nvPr/>
        </p:nvSpPr>
        <p:spPr>
          <a:xfrm>
            <a:off x="725234" y="1468778"/>
            <a:ext cx="5413248" cy="783383"/>
          </a:xfrm>
          <a:prstGeom prst="roundRect">
            <a:avLst>
              <a:gd name="adj" fmla="val 13225"/>
            </a:avLst>
          </a:prstGeom>
          <a:gradFill>
            <a:gsLst>
              <a:gs pos="43000">
                <a:srgbClr val="19BEDD"/>
              </a:gs>
              <a:gs pos="97000">
                <a:srgbClr val="0FB0CE"/>
              </a:gs>
              <a:gs pos="0">
                <a:srgbClr val="24CDED"/>
              </a:gs>
            </a:gsLst>
            <a:lin ang="15000000" scaled="0"/>
          </a:gradFill>
          <a:ln>
            <a:no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18BC84A-D744-1745-82C8-E177D1C0AB62}"/>
              </a:ext>
            </a:extLst>
          </p:cNvPr>
          <p:cNvSpPr>
            <a:spLocks noGrp="1"/>
          </p:cNvSpPr>
          <p:nvPr>
            <p:ph type="title"/>
          </p:nvPr>
        </p:nvSpPr>
        <p:spPr/>
        <p:txBody>
          <a:body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BF9C70AD-EB3E-9D41-A160-227CBD1E18D4}"/>
              </a:ext>
            </a:extLst>
          </p:cNvPr>
          <p:cNvSpPr>
            <a:spLocks noGrp="1"/>
          </p:cNvSpPr>
          <p:nvPr>
            <p:ph type="sldNum" sz="quarter" idx="10"/>
          </p:nvPr>
        </p:nvSpPr>
        <p:spPr/>
        <p:txBody>
          <a:bodyPr/>
          <a:lstStyle/>
          <a:p>
            <a:fld id="{8AA50D94-AEAF-1646-AAFD-5FB90EDDBAF5}" type="slidenum">
              <a:rPr lang="en-US" smtClean="0"/>
              <a:pPr/>
              <a:t>‹#›</a:t>
            </a:fld>
            <a:endParaRPr lang="en-US"/>
          </a:p>
        </p:txBody>
      </p:sp>
      <p:sp>
        <p:nvSpPr>
          <p:cNvPr id="8" name="Text Placeholder 10">
            <a:extLst>
              <a:ext uri="{FF2B5EF4-FFF2-40B4-BE49-F238E27FC236}">
                <a16:creationId xmlns:a16="http://schemas.microsoft.com/office/drawing/2014/main" id="{1B4CD889-4F4C-9B4A-B6D1-53136C52F35A}"/>
              </a:ext>
            </a:extLst>
          </p:cNvPr>
          <p:cNvSpPr>
            <a:spLocks noGrp="1"/>
          </p:cNvSpPr>
          <p:nvPr>
            <p:ph type="body" sz="quarter" idx="19" hasCustomPrompt="1"/>
          </p:nvPr>
        </p:nvSpPr>
        <p:spPr>
          <a:xfrm>
            <a:off x="1463675" y="1671855"/>
            <a:ext cx="3902379" cy="377227"/>
          </a:xfrm>
        </p:spPr>
        <p:txBody>
          <a:bodyPr>
            <a:no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2200" b="0" i="0">
                <a:solidFill>
                  <a:schemeClr val="bg1"/>
                </a:solidFill>
                <a:latin typeface="Avenir" panose="02000503020000020003" pitchFamily="2" charset="0"/>
              </a:defRPr>
            </a:lvl1pPr>
          </a:lstStyle>
          <a:p>
            <a:pPr lvl="0"/>
            <a:r>
              <a:rPr lang="en-US" dirty="0"/>
              <a:t>CHART TITLE HERE</a:t>
            </a:r>
          </a:p>
        </p:txBody>
      </p:sp>
      <p:sp>
        <p:nvSpPr>
          <p:cNvPr id="13" name="Rounded Rectangle 12">
            <a:extLst>
              <a:ext uri="{FF2B5EF4-FFF2-40B4-BE49-F238E27FC236}">
                <a16:creationId xmlns:a16="http://schemas.microsoft.com/office/drawing/2014/main" id="{292231B9-B82C-1C4E-9811-6E3B2E20C922}"/>
              </a:ext>
            </a:extLst>
          </p:cNvPr>
          <p:cNvSpPr/>
          <p:nvPr/>
        </p:nvSpPr>
        <p:spPr>
          <a:xfrm>
            <a:off x="6329363" y="1468778"/>
            <a:ext cx="5413248" cy="783383"/>
          </a:xfrm>
          <a:prstGeom prst="roundRect">
            <a:avLst>
              <a:gd name="adj" fmla="val 13225"/>
            </a:avLst>
          </a:prstGeom>
          <a:gradFill>
            <a:gsLst>
              <a:gs pos="43000">
                <a:srgbClr val="19BEDD"/>
              </a:gs>
              <a:gs pos="97000">
                <a:srgbClr val="0FB0CE"/>
              </a:gs>
              <a:gs pos="0">
                <a:srgbClr val="24CDED"/>
              </a:gs>
            </a:gsLst>
            <a:lin ang="15000000" scaled="0"/>
          </a:gradFill>
          <a:ln>
            <a:no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0">
            <a:extLst>
              <a:ext uri="{FF2B5EF4-FFF2-40B4-BE49-F238E27FC236}">
                <a16:creationId xmlns:a16="http://schemas.microsoft.com/office/drawing/2014/main" id="{8256A278-8001-D74B-B262-56455B658720}"/>
              </a:ext>
            </a:extLst>
          </p:cNvPr>
          <p:cNvSpPr>
            <a:spLocks noGrp="1"/>
          </p:cNvSpPr>
          <p:nvPr>
            <p:ph type="body" sz="quarter" idx="22" hasCustomPrompt="1"/>
          </p:nvPr>
        </p:nvSpPr>
        <p:spPr>
          <a:xfrm>
            <a:off x="7067804" y="1671855"/>
            <a:ext cx="3902379" cy="377227"/>
          </a:xfrm>
        </p:spPr>
        <p:txBody>
          <a:bodyPr>
            <a:no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2200" b="0" i="0">
                <a:solidFill>
                  <a:schemeClr val="bg1"/>
                </a:solidFill>
                <a:latin typeface="Avenir" panose="02000503020000020003" pitchFamily="2" charset="0"/>
              </a:defRPr>
            </a:lvl1pPr>
          </a:lstStyle>
          <a:p>
            <a:pPr lvl="0"/>
            <a:r>
              <a:rPr lang="en-US" dirty="0"/>
              <a:t>CHART TITLE HERE</a:t>
            </a:r>
          </a:p>
        </p:txBody>
      </p:sp>
      <p:sp>
        <p:nvSpPr>
          <p:cNvPr id="16" name="Chart Placeholder 5">
            <a:extLst>
              <a:ext uri="{FF2B5EF4-FFF2-40B4-BE49-F238E27FC236}">
                <a16:creationId xmlns:a16="http://schemas.microsoft.com/office/drawing/2014/main" id="{E7D29CC7-A8E2-2E48-B566-DE469708801D}"/>
              </a:ext>
            </a:extLst>
          </p:cNvPr>
          <p:cNvSpPr>
            <a:spLocks noGrp="1"/>
          </p:cNvSpPr>
          <p:nvPr>
            <p:ph type="chart" sz="quarter" idx="23"/>
          </p:nvPr>
        </p:nvSpPr>
        <p:spPr>
          <a:xfrm>
            <a:off x="1270501" y="2607105"/>
            <a:ext cx="4270248" cy="2761488"/>
          </a:xfrm>
        </p:spPr>
        <p:txBody>
          <a:bodyPr/>
          <a:lstStyle>
            <a:lvl1pPr>
              <a:defRPr>
                <a:solidFill>
                  <a:schemeClr val="tx1"/>
                </a:solidFill>
              </a:defRPr>
            </a:lvl1pPr>
          </a:lstStyle>
          <a:p>
            <a:r>
              <a:rPr lang="en-US"/>
              <a:t>Click icon to add chart</a:t>
            </a:r>
            <a:endParaRPr lang="en-US" dirty="0"/>
          </a:p>
        </p:txBody>
      </p:sp>
      <p:sp>
        <p:nvSpPr>
          <p:cNvPr id="17" name="Chart Placeholder 5">
            <a:extLst>
              <a:ext uri="{FF2B5EF4-FFF2-40B4-BE49-F238E27FC236}">
                <a16:creationId xmlns:a16="http://schemas.microsoft.com/office/drawing/2014/main" id="{3EC46B83-9717-0144-9D9A-1BD6C45EBD8C}"/>
              </a:ext>
            </a:extLst>
          </p:cNvPr>
          <p:cNvSpPr>
            <a:spLocks noGrp="1"/>
          </p:cNvSpPr>
          <p:nvPr>
            <p:ph type="chart" sz="quarter" idx="24"/>
          </p:nvPr>
        </p:nvSpPr>
        <p:spPr>
          <a:xfrm>
            <a:off x="6858688" y="2607105"/>
            <a:ext cx="4270248" cy="2761488"/>
          </a:xfrm>
        </p:spPr>
        <p:txBody>
          <a:bodyPr/>
          <a:lstStyle>
            <a:lvl1pPr>
              <a:defRPr>
                <a:solidFill>
                  <a:schemeClr val="tx1"/>
                </a:solidFill>
              </a:defRPr>
            </a:lvl1pPr>
          </a:lstStyle>
          <a:p>
            <a:r>
              <a:rPr lang="en-US"/>
              <a:t>Click icon to add chart</a:t>
            </a:r>
            <a:endParaRPr lang="en-US" dirty="0"/>
          </a:p>
        </p:txBody>
      </p:sp>
      <p:sp>
        <p:nvSpPr>
          <p:cNvPr id="12" name="Rectangle 11">
            <a:extLst>
              <a:ext uri="{FF2B5EF4-FFF2-40B4-BE49-F238E27FC236}">
                <a16:creationId xmlns:a16="http://schemas.microsoft.com/office/drawing/2014/main" id="{68B0765C-5A02-4CB1-9ACB-1DACFCC8B5E0}"/>
              </a:ext>
            </a:extLst>
          </p:cNvPr>
          <p:cNvSpPr/>
          <p:nvPr userDrawn="1"/>
        </p:nvSpPr>
        <p:spPr>
          <a:xfrm>
            <a:off x="725234" y="1450116"/>
            <a:ext cx="5413248" cy="4292082"/>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BC2B1AD-E6F8-41BE-AAD3-38AF8B71C554}"/>
              </a:ext>
            </a:extLst>
          </p:cNvPr>
          <p:cNvSpPr/>
          <p:nvPr userDrawn="1"/>
        </p:nvSpPr>
        <p:spPr>
          <a:xfrm>
            <a:off x="6329363" y="1450116"/>
            <a:ext cx="5413248" cy="4292082"/>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8">
            <a:extLst>
              <a:ext uri="{FF2B5EF4-FFF2-40B4-BE49-F238E27FC236}">
                <a16:creationId xmlns:a16="http://schemas.microsoft.com/office/drawing/2014/main" id="{0D5A5663-0360-4E16-9D4C-01F8C968FD2D}"/>
              </a:ext>
            </a:extLst>
          </p:cNvPr>
          <p:cNvSpPr/>
          <p:nvPr userDrawn="1"/>
        </p:nvSpPr>
        <p:spPr>
          <a:xfrm>
            <a:off x="725234" y="1468778"/>
            <a:ext cx="5413248" cy="783383"/>
          </a:xfrm>
          <a:prstGeom prst="roundRect">
            <a:avLst>
              <a:gd name="adj" fmla="val 13225"/>
            </a:avLst>
          </a:prstGeom>
          <a:gradFill>
            <a:gsLst>
              <a:gs pos="43000">
                <a:srgbClr val="19BEDD"/>
              </a:gs>
              <a:gs pos="97000">
                <a:srgbClr val="0FB0CE"/>
              </a:gs>
              <a:gs pos="0">
                <a:srgbClr val="24CDED"/>
              </a:gs>
            </a:gsLst>
            <a:lin ang="15000000" scaled="0"/>
          </a:gradFill>
          <a:ln>
            <a:no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2">
            <a:extLst>
              <a:ext uri="{FF2B5EF4-FFF2-40B4-BE49-F238E27FC236}">
                <a16:creationId xmlns:a16="http://schemas.microsoft.com/office/drawing/2014/main" id="{718656D3-6E25-47C7-BDF2-AC6BE5F56684}"/>
              </a:ext>
            </a:extLst>
          </p:cNvPr>
          <p:cNvSpPr/>
          <p:nvPr userDrawn="1"/>
        </p:nvSpPr>
        <p:spPr>
          <a:xfrm>
            <a:off x="6329363" y="1468778"/>
            <a:ext cx="5413248" cy="783383"/>
          </a:xfrm>
          <a:prstGeom prst="roundRect">
            <a:avLst>
              <a:gd name="adj" fmla="val 13225"/>
            </a:avLst>
          </a:prstGeom>
          <a:gradFill>
            <a:gsLst>
              <a:gs pos="43000">
                <a:srgbClr val="19BEDD"/>
              </a:gs>
              <a:gs pos="97000">
                <a:srgbClr val="0FB0CE"/>
              </a:gs>
              <a:gs pos="0">
                <a:srgbClr val="24CDED"/>
              </a:gs>
            </a:gsLst>
            <a:lin ang="15000000" scaled="0"/>
          </a:gradFill>
          <a:ln>
            <a:no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85052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A89EAB6C-6A59-AD48-8CBD-D9089FDE8776}"/>
              </a:ext>
            </a:extLst>
          </p:cNvPr>
          <p:cNvCxnSpPr/>
          <p:nvPr/>
        </p:nvCxnSpPr>
        <p:spPr>
          <a:xfrm>
            <a:off x="1245145" y="2992523"/>
            <a:ext cx="0" cy="941832"/>
          </a:xfrm>
          <a:prstGeom prst="line">
            <a:avLst/>
          </a:prstGeom>
          <a:ln w="28575">
            <a:solidFill>
              <a:srgbClr val="55C3E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4C3AFE9-B313-BE4D-90B4-BFC903314769}"/>
              </a:ext>
            </a:extLst>
          </p:cNvPr>
          <p:cNvCxnSpPr>
            <a:cxnSpLocks/>
          </p:cNvCxnSpPr>
          <p:nvPr/>
        </p:nvCxnSpPr>
        <p:spPr>
          <a:xfrm>
            <a:off x="3251847" y="3607473"/>
            <a:ext cx="0" cy="950976"/>
          </a:xfrm>
          <a:prstGeom prst="line">
            <a:avLst/>
          </a:prstGeom>
          <a:ln w="28575">
            <a:solidFill>
              <a:srgbClr val="55C3E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9F2FDD-BB55-AC4E-B327-15EEE404C459}"/>
              </a:ext>
            </a:extLst>
          </p:cNvPr>
          <p:cNvCxnSpPr/>
          <p:nvPr/>
        </p:nvCxnSpPr>
        <p:spPr>
          <a:xfrm>
            <a:off x="5281746" y="2992523"/>
            <a:ext cx="0" cy="941832"/>
          </a:xfrm>
          <a:prstGeom prst="line">
            <a:avLst/>
          </a:prstGeom>
          <a:ln w="28575">
            <a:solidFill>
              <a:srgbClr val="55C3E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1579E3A-6212-3342-B51B-7BE487F91A7C}"/>
              </a:ext>
            </a:extLst>
          </p:cNvPr>
          <p:cNvCxnSpPr>
            <a:cxnSpLocks/>
          </p:cNvCxnSpPr>
          <p:nvPr/>
        </p:nvCxnSpPr>
        <p:spPr>
          <a:xfrm>
            <a:off x="7319499" y="3607473"/>
            <a:ext cx="0" cy="945074"/>
          </a:xfrm>
          <a:prstGeom prst="line">
            <a:avLst/>
          </a:prstGeom>
          <a:ln w="28575">
            <a:solidFill>
              <a:srgbClr val="55C3E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2479B36-946F-3743-BFD0-9DCBA9BC39C6}"/>
              </a:ext>
            </a:extLst>
          </p:cNvPr>
          <p:cNvCxnSpPr/>
          <p:nvPr/>
        </p:nvCxnSpPr>
        <p:spPr>
          <a:xfrm>
            <a:off x="9320237" y="2998182"/>
            <a:ext cx="0" cy="941832"/>
          </a:xfrm>
          <a:prstGeom prst="line">
            <a:avLst/>
          </a:prstGeom>
          <a:ln w="28575">
            <a:solidFill>
              <a:srgbClr val="55C3E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FBD924C-AB2C-784D-B1B4-F4F2FE4DFC9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F93525A-2266-3A45-956E-F9F9D3EC0C46}"/>
              </a:ext>
            </a:extLst>
          </p:cNvPr>
          <p:cNvSpPr>
            <a:spLocks noGrp="1"/>
          </p:cNvSpPr>
          <p:nvPr>
            <p:ph type="sldNum" sz="quarter" idx="10"/>
          </p:nvPr>
        </p:nvSpPr>
        <p:spPr/>
        <p:txBody>
          <a:bodyPr/>
          <a:lstStyle/>
          <a:p>
            <a:fld id="{8AA50D94-AEAF-1646-AAFD-5FB90EDDBAF5}" type="slidenum">
              <a:rPr lang="en-US" smtClean="0"/>
              <a:pPr/>
              <a:t>‹#›</a:t>
            </a:fld>
            <a:endParaRPr lang="en-US"/>
          </a:p>
        </p:txBody>
      </p:sp>
      <p:grpSp>
        <p:nvGrpSpPr>
          <p:cNvPr id="8" name="Group 7">
            <a:extLst>
              <a:ext uri="{FF2B5EF4-FFF2-40B4-BE49-F238E27FC236}">
                <a16:creationId xmlns:a16="http://schemas.microsoft.com/office/drawing/2014/main" id="{327367AE-7705-5E44-9F61-A8C82C6522D5}"/>
              </a:ext>
            </a:extLst>
          </p:cNvPr>
          <p:cNvGrpSpPr/>
          <p:nvPr/>
        </p:nvGrpSpPr>
        <p:grpSpPr>
          <a:xfrm>
            <a:off x="725234" y="3580790"/>
            <a:ext cx="10673235" cy="381924"/>
            <a:chOff x="725234" y="2857500"/>
            <a:chExt cx="10673235" cy="381924"/>
          </a:xfrm>
        </p:grpSpPr>
        <p:sp>
          <p:nvSpPr>
            <p:cNvPr id="7" name="Pentagon 6">
              <a:extLst>
                <a:ext uri="{FF2B5EF4-FFF2-40B4-BE49-F238E27FC236}">
                  <a16:creationId xmlns:a16="http://schemas.microsoft.com/office/drawing/2014/main" id="{07174B45-4B47-2446-98F9-DF1E493EAC83}"/>
                </a:ext>
              </a:extLst>
            </p:cNvPr>
            <p:cNvSpPr/>
            <p:nvPr userDrawn="1"/>
          </p:nvSpPr>
          <p:spPr>
            <a:xfrm>
              <a:off x="10720552" y="2857500"/>
              <a:ext cx="677917" cy="381924"/>
            </a:xfrm>
            <a:prstGeom prst="homePlate">
              <a:avLst>
                <a:gd name="adj" fmla="val 30206"/>
              </a:avLst>
            </a:prstGeom>
            <a:solidFill>
              <a:srgbClr val="594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ounded Rectangle 5">
              <a:extLst>
                <a:ext uri="{FF2B5EF4-FFF2-40B4-BE49-F238E27FC236}">
                  <a16:creationId xmlns:a16="http://schemas.microsoft.com/office/drawing/2014/main" id="{E2A6698C-FAD6-154D-B5D0-83EF396EA3D2}"/>
                </a:ext>
              </a:extLst>
            </p:cNvPr>
            <p:cNvSpPr/>
            <p:nvPr userDrawn="1"/>
          </p:nvSpPr>
          <p:spPr>
            <a:xfrm>
              <a:off x="725234" y="2857500"/>
              <a:ext cx="10515600" cy="381924"/>
            </a:xfrm>
            <a:prstGeom prst="roundRect">
              <a:avLst/>
            </a:prstGeom>
            <a:gradFill>
              <a:gsLst>
                <a:gs pos="64000">
                  <a:srgbClr val="442267"/>
                </a:gs>
                <a:gs pos="2000">
                  <a:srgbClr val="59419A"/>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Text Placeholder 16">
            <a:extLst>
              <a:ext uri="{FF2B5EF4-FFF2-40B4-BE49-F238E27FC236}">
                <a16:creationId xmlns:a16="http://schemas.microsoft.com/office/drawing/2014/main" id="{DB090BD0-B819-124D-BCB1-B7041CB32C2E}"/>
              </a:ext>
            </a:extLst>
          </p:cNvPr>
          <p:cNvSpPr>
            <a:spLocks noGrp="1"/>
          </p:cNvSpPr>
          <p:nvPr>
            <p:ph type="body" sz="quarter" idx="11" hasCustomPrompt="1"/>
          </p:nvPr>
        </p:nvSpPr>
        <p:spPr>
          <a:xfrm>
            <a:off x="771754" y="3576451"/>
            <a:ext cx="1317168" cy="413315"/>
          </a:xfrm>
        </p:spPr>
        <p:txBody>
          <a:bodyPr anchor="ctr">
            <a:normAutofit/>
          </a:bodyPr>
          <a:lstStyle>
            <a:lvl1pPr marL="0" indent="0" algn="ctr">
              <a:buNone/>
              <a:defRPr sz="1800">
                <a:solidFill>
                  <a:schemeClr val="bg1"/>
                </a:solidFill>
              </a:defRPr>
            </a:lvl1pPr>
          </a:lstStyle>
          <a:p>
            <a:pPr lvl="0"/>
            <a:r>
              <a:rPr lang="en-US" dirty="0"/>
              <a:t>2018</a:t>
            </a:r>
          </a:p>
        </p:txBody>
      </p:sp>
      <p:sp>
        <p:nvSpPr>
          <p:cNvPr id="18" name="Text Placeholder 16">
            <a:extLst>
              <a:ext uri="{FF2B5EF4-FFF2-40B4-BE49-F238E27FC236}">
                <a16:creationId xmlns:a16="http://schemas.microsoft.com/office/drawing/2014/main" id="{79F197AE-4474-4A42-A7A6-440AB3F33A36}"/>
              </a:ext>
            </a:extLst>
          </p:cNvPr>
          <p:cNvSpPr>
            <a:spLocks noGrp="1"/>
          </p:cNvSpPr>
          <p:nvPr>
            <p:ph type="body" sz="quarter" idx="12" hasCustomPrompt="1"/>
          </p:nvPr>
        </p:nvSpPr>
        <p:spPr>
          <a:xfrm>
            <a:off x="2792867" y="3576451"/>
            <a:ext cx="1317168" cy="413315"/>
          </a:xfrm>
        </p:spPr>
        <p:txBody>
          <a:bodyPr anchor="ctr">
            <a:normAutofit/>
          </a:bodyPr>
          <a:lstStyle>
            <a:lvl1pPr marL="0" indent="0" algn="ctr">
              <a:buNone/>
              <a:defRPr sz="1800">
                <a:solidFill>
                  <a:schemeClr val="bg1"/>
                </a:solidFill>
              </a:defRPr>
            </a:lvl1pPr>
          </a:lstStyle>
          <a:p>
            <a:pPr lvl="0"/>
            <a:r>
              <a:rPr lang="en-US" dirty="0"/>
              <a:t>2019</a:t>
            </a:r>
          </a:p>
        </p:txBody>
      </p:sp>
      <p:sp>
        <p:nvSpPr>
          <p:cNvPr id="19" name="Text Placeholder 16">
            <a:extLst>
              <a:ext uri="{FF2B5EF4-FFF2-40B4-BE49-F238E27FC236}">
                <a16:creationId xmlns:a16="http://schemas.microsoft.com/office/drawing/2014/main" id="{56CB0604-0BC3-A740-A31B-3E5A2AA6F532}"/>
              </a:ext>
            </a:extLst>
          </p:cNvPr>
          <p:cNvSpPr>
            <a:spLocks noGrp="1"/>
          </p:cNvSpPr>
          <p:nvPr>
            <p:ph type="body" sz="quarter" idx="13" hasCustomPrompt="1"/>
          </p:nvPr>
        </p:nvSpPr>
        <p:spPr>
          <a:xfrm>
            <a:off x="4813980" y="3576451"/>
            <a:ext cx="1317168" cy="413315"/>
          </a:xfrm>
        </p:spPr>
        <p:txBody>
          <a:bodyPr anchor="ctr">
            <a:normAutofit/>
          </a:bodyPr>
          <a:lstStyle>
            <a:lvl1pPr marL="0" indent="0" algn="ctr">
              <a:buNone/>
              <a:defRPr sz="1800">
                <a:solidFill>
                  <a:schemeClr val="bg1"/>
                </a:solidFill>
              </a:defRPr>
            </a:lvl1pPr>
          </a:lstStyle>
          <a:p>
            <a:pPr lvl="0"/>
            <a:r>
              <a:rPr lang="en-US" dirty="0"/>
              <a:t>2020</a:t>
            </a:r>
          </a:p>
        </p:txBody>
      </p:sp>
      <p:sp>
        <p:nvSpPr>
          <p:cNvPr id="20" name="Text Placeholder 16">
            <a:extLst>
              <a:ext uri="{FF2B5EF4-FFF2-40B4-BE49-F238E27FC236}">
                <a16:creationId xmlns:a16="http://schemas.microsoft.com/office/drawing/2014/main" id="{5523E09F-C6F5-4141-9BFC-AD66AD833F42}"/>
              </a:ext>
            </a:extLst>
          </p:cNvPr>
          <p:cNvSpPr>
            <a:spLocks noGrp="1"/>
          </p:cNvSpPr>
          <p:nvPr>
            <p:ph type="body" sz="quarter" idx="14" hasCustomPrompt="1"/>
          </p:nvPr>
        </p:nvSpPr>
        <p:spPr>
          <a:xfrm>
            <a:off x="6835093" y="3576451"/>
            <a:ext cx="1317168" cy="413315"/>
          </a:xfrm>
        </p:spPr>
        <p:txBody>
          <a:bodyPr anchor="ctr">
            <a:normAutofit/>
          </a:bodyPr>
          <a:lstStyle>
            <a:lvl1pPr marL="0" indent="0" algn="ctr">
              <a:buNone/>
              <a:defRPr sz="1800">
                <a:solidFill>
                  <a:schemeClr val="bg1"/>
                </a:solidFill>
              </a:defRPr>
            </a:lvl1pPr>
          </a:lstStyle>
          <a:p>
            <a:pPr lvl="0"/>
            <a:r>
              <a:rPr lang="en-US" dirty="0"/>
              <a:t>2021</a:t>
            </a:r>
          </a:p>
        </p:txBody>
      </p:sp>
      <p:sp>
        <p:nvSpPr>
          <p:cNvPr id="21" name="Text Placeholder 16">
            <a:extLst>
              <a:ext uri="{FF2B5EF4-FFF2-40B4-BE49-F238E27FC236}">
                <a16:creationId xmlns:a16="http://schemas.microsoft.com/office/drawing/2014/main" id="{4E7D1287-9B70-DB43-9767-04712C2A7ACD}"/>
              </a:ext>
            </a:extLst>
          </p:cNvPr>
          <p:cNvSpPr>
            <a:spLocks noGrp="1"/>
          </p:cNvSpPr>
          <p:nvPr>
            <p:ph type="body" sz="quarter" idx="15" hasCustomPrompt="1"/>
          </p:nvPr>
        </p:nvSpPr>
        <p:spPr>
          <a:xfrm>
            <a:off x="8856205" y="3576451"/>
            <a:ext cx="1317168" cy="413315"/>
          </a:xfrm>
        </p:spPr>
        <p:txBody>
          <a:bodyPr anchor="ctr">
            <a:normAutofit/>
          </a:bodyPr>
          <a:lstStyle>
            <a:lvl1pPr marL="0" indent="0" algn="ctr">
              <a:buNone/>
              <a:defRPr sz="1800">
                <a:solidFill>
                  <a:schemeClr val="bg1"/>
                </a:solidFill>
              </a:defRPr>
            </a:lvl1pPr>
          </a:lstStyle>
          <a:p>
            <a:pPr lvl="0"/>
            <a:r>
              <a:rPr lang="en-US" dirty="0"/>
              <a:t>2022</a:t>
            </a:r>
          </a:p>
        </p:txBody>
      </p:sp>
      <p:sp>
        <p:nvSpPr>
          <p:cNvPr id="23" name="Text Placeholder 16">
            <a:extLst>
              <a:ext uri="{FF2B5EF4-FFF2-40B4-BE49-F238E27FC236}">
                <a16:creationId xmlns:a16="http://schemas.microsoft.com/office/drawing/2014/main" id="{18196B79-BE75-E746-BBE7-260CC67DF6C7}"/>
              </a:ext>
            </a:extLst>
          </p:cNvPr>
          <p:cNvSpPr>
            <a:spLocks noGrp="1"/>
          </p:cNvSpPr>
          <p:nvPr>
            <p:ph type="body" sz="quarter" idx="17" hasCustomPrompt="1"/>
          </p:nvPr>
        </p:nvSpPr>
        <p:spPr>
          <a:xfrm>
            <a:off x="1089505" y="1458288"/>
            <a:ext cx="1951977" cy="381924"/>
          </a:xfrm>
        </p:spPr>
        <p:txBody>
          <a:bodyPr>
            <a:normAutofit/>
          </a:bodyPr>
          <a:lstStyle>
            <a:lvl1pPr marL="0" indent="0" algn="l">
              <a:buNone/>
              <a:defRPr sz="1800">
                <a:solidFill>
                  <a:srgbClr val="FF6D65"/>
                </a:solidFill>
              </a:defRPr>
            </a:lvl1pPr>
          </a:lstStyle>
          <a:p>
            <a:pPr lvl="0"/>
            <a:r>
              <a:rPr lang="en-US" dirty="0"/>
              <a:t>DESCRIPTION</a:t>
            </a:r>
          </a:p>
        </p:txBody>
      </p:sp>
      <p:sp>
        <p:nvSpPr>
          <p:cNvPr id="24" name="Text Placeholder 16">
            <a:extLst>
              <a:ext uri="{FF2B5EF4-FFF2-40B4-BE49-F238E27FC236}">
                <a16:creationId xmlns:a16="http://schemas.microsoft.com/office/drawing/2014/main" id="{426A3960-9D56-FF47-B50F-C004D22A7DD6}"/>
              </a:ext>
            </a:extLst>
          </p:cNvPr>
          <p:cNvSpPr>
            <a:spLocks noGrp="1"/>
          </p:cNvSpPr>
          <p:nvPr>
            <p:ph type="body" sz="quarter" idx="18" hasCustomPrompt="1"/>
          </p:nvPr>
        </p:nvSpPr>
        <p:spPr>
          <a:xfrm>
            <a:off x="3216576" y="4708190"/>
            <a:ext cx="1951977" cy="381924"/>
          </a:xfrm>
        </p:spPr>
        <p:txBody>
          <a:bodyPr>
            <a:normAutofit/>
          </a:bodyPr>
          <a:lstStyle>
            <a:lvl1pPr marL="0" indent="0" algn="l">
              <a:buNone/>
              <a:defRPr sz="1800">
                <a:solidFill>
                  <a:srgbClr val="FF6D65"/>
                </a:solidFill>
              </a:defRPr>
            </a:lvl1pPr>
          </a:lstStyle>
          <a:p>
            <a:pPr lvl="0"/>
            <a:r>
              <a:rPr lang="en-US" dirty="0"/>
              <a:t>DESCRIPTION</a:t>
            </a:r>
          </a:p>
        </p:txBody>
      </p:sp>
      <p:sp>
        <p:nvSpPr>
          <p:cNvPr id="25" name="Text Placeholder 16">
            <a:extLst>
              <a:ext uri="{FF2B5EF4-FFF2-40B4-BE49-F238E27FC236}">
                <a16:creationId xmlns:a16="http://schemas.microsoft.com/office/drawing/2014/main" id="{3B8C4066-0CA8-BD4C-8E1F-577A92DAE2B7}"/>
              </a:ext>
            </a:extLst>
          </p:cNvPr>
          <p:cNvSpPr>
            <a:spLocks noGrp="1"/>
          </p:cNvSpPr>
          <p:nvPr>
            <p:ph type="body" sz="quarter" idx="19" hasCustomPrompt="1"/>
          </p:nvPr>
        </p:nvSpPr>
        <p:spPr>
          <a:xfrm>
            <a:off x="5301201" y="1458288"/>
            <a:ext cx="1951977" cy="381924"/>
          </a:xfrm>
        </p:spPr>
        <p:txBody>
          <a:bodyPr>
            <a:normAutofit/>
          </a:bodyPr>
          <a:lstStyle>
            <a:lvl1pPr marL="0" indent="0" algn="l">
              <a:buNone/>
              <a:defRPr sz="1800">
                <a:solidFill>
                  <a:srgbClr val="FF6D65"/>
                </a:solidFill>
              </a:defRPr>
            </a:lvl1pPr>
          </a:lstStyle>
          <a:p>
            <a:pPr lvl="0"/>
            <a:r>
              <a:rPr lang="en-US" dirty="0"/>
              <a:t>DESCRIPTION</a:t>
            </a:r>
          </a:p>
        </p:txBody>
      </p:sp>
      <p:sp>
        <p:nvSpPr>
          <p:cNvPr id="26" name="Text Placeholder 16">
            <a:extLst>
              <a:ext uri="{FF2B5EF4-FFF2-40B4-BE49-F238E27FC236}">
                <a16:creationId xmlns:a16="http://schemas.microsoft.com/office/drawing/2014/main" id="{BC22FC18-D39A-5D44-A005-459311721D19}"/>
              </a:ext>
            </a:extLst>
          </p:cNvPr>
          <p:cNvSpPr>
            <a:spLocks noGrp="1"/>
          </p:cNvSpPr>
          <p:nvPr>
            <p:ph type="body" sz="quarter" idx="20" hasCustomPrompt="1"/>
          </p:nvPr>
        </p:nvSpPr>
        <p:spPr>
          <a:xfrm>
            <a:off x="9145142" y="1458288"/>
            <a:ext cx="1951977" cy="381924"/>
          </a:xfrm>
        </p:spPr>
        <p:txBody>
          <a:bodyPr>
            <a:normAutofit/>
          </a:bodyPr>
          <a:lstStyle>
            <a:lvl1pPr marL="0" indent="0" algn="l">
              <a:buNone/>
              <a:defRPr sz="1800">
                <a:solidFill>
                  <a:srgbClr val="FF6D65"/>
                </a:solidFill>
              </a:defRPr>
            </a:lvl1pPr>
          </a:lstStyle>
          <a:p>
            <a:pPr lvl="0"/>
            <a:r>
              <a:rPr lang="en-US" dirty="0"/>
              <a:t>DESCRIPTION</a:t>
            </a:r>
          </a:p>
        </p:txBody>
      </p:sp>
      <p:sp>
        <p:nvSpPr>
          <p:cNvPr id="27" name="Text Placeholder 16">
            <a:extLst>
              <a:ext uri="{FF2B5EF4-FFF2-40B4-BE49-F238E27FC236}">
                <a16:creationId xmlns:a16="http://schemas.microsoft.com/office/drawing/2014/main" id="{523B76A7-FE3F-4E46-9FC4-EFA4A40BF115}"/>
              </a:ext>
            </a:extLst>
          </p:cNvPr>
          <p:cNvSpPr>
            <a:spLocks noGrp="1"/>
          </p:cNvSpPr>
          <p:nvPr>
            <p:ph type="body" sz="quarter" idx="21" hasCustomPrompt="1"/>
          </p:nvPr>
        </p:nvSpPr>
        <p:spPr>
          <a:xfrm>
            <a:off x="7292088" y="4708190"/>
            <a:ext cx="1951977" cy="381924"/>
          </a:xfrm>
        </p:spPr>
        <p:txBody>
          <a:bodyPr>
            <a:normAutofit/>
          </a:bodyPr>
          <a:lstStyle>
            <a:lvl1pPr marL="0" indent="0" algn="l">
              <a:buNone/>
              <a:defRPr sz="1800">
                <a:solidFill>
                  <a:srgbClr val="FF6D65"/>
                </a:solidFill>
              </a:defRPr>
            </a:lvl1pPr>
          </a:lstStyle>
          <a:p>
            <a:pPr lvl="0"/>
            <a:r>
              <a:rPr lang="en-US" dirty="0"/>
              <a:t>DESCRIPTION</a:t>
            </a:r>
          </a:p>
        </p:txBody>
      </p:sp>
      <p:sp>
        <p:nvSpPr>
          <p:cNvPr id="29" name="Text Placeholder 16">
            <a:extLst>
              <a:ext uri="{FF2B5EF4-FFF2-40B4-BE49-F238E27FC236}">
                <a16:creationId xmlns:a16="http://schemas.microsoft.com/office/drawing/2014/main" id="{AA4109B6-FC88-1640-9E9B-10BF971057F0}"/>
              </a:ext>
            </a:extLst>
          </p:cNvPr>
          <p:cNvSpPr>
            <a:spLocks noGrp="1"/>
          </p:cNvSpPr>
          <p:nvPr>
            <p:ph type="body" sz="quarter" idx="22" hasCustomPrompt="1"/>
          </p:nvPr>
        </p:nvSpPr>
        <p:spPr>
          <a:xfrm>
            <a:off x="3216576" y="5179084"/>
            <a:ext cx="2279176" cy="914556"/>
          </a:xfrm>
        </p:spPr>
        <p:txBody>
          <a:bodyPr>
            <a:noAutofit/>
          </a:bodyPr>
          <a:lstStyle>
            <a:lvl1pPr marL="0" indent="0" algn="l">
              <a:buNone/>
              <a:defRPr sz="1400">
                <a:solidFill>
                  <a:schemeClr val="tx1"/>
                </a:solidFill>
              </a:defRPr>
            </a:lvl1pPr>
          </a:lstStyle>
          <a:p>
            <a:pPr lvl="0"/>
            <a:r>
              <a:rPr lang="en-US" dirty="0"/>
              <a:t>Lorem ipsum dolor sit amet, consectetuer adipiscing elit. Maecenas porttitor congue massa. </a:t>
            </a:r>
          </a:p>
        </p:txBody>
      </p:sp>
      <p:sp>
        <p:nvSpPr>
          <p:cNvPr id="32" name="Text Placeholder 16">
            <a:extLst>
              <a:ext uri="{FF2B5EF4-FFF2-40B4-BE49-F238E27FC236}">
                <a16:creationId xmlns:a16="http://schemas.microsoft.com/office/drawing/2014/main" id="{0993E6F4-5903-D649-9438-6AB278AFD4FF}"/>
              </a:ext>
            </a:extLst>
          </p:cNvPr>
          <p:cNvSpPr>
            <a:spLocks noGrp="1"/>
          </p:cNvSpPr>
          <p:nvPr>
            <p:ph type="body" sz="quarter" idx="23" hasCustomPrompt="1"/>
          </p:nvPr>
        </p:nvSpPr>
        <p:spPr>
          <a:xfrm>
            <a:off x="7292088" y="5179084"/>
            <a:ext cx="2279176" cy="914556"/>
          </a:xfrm>
        </p:spPr>
        <p:txBody>
          <a:bodyPr>
            <a:noAutofit/>
          </a:bodyPr>
          <a:lstStyle>
            <a:lvl1pPr marL="0" indent="0" algn="l">
              <a:buNone/>
              <a:defRPr sz="1400">
                <a:solidFill>
                  <a:schemeClr val="tx1"/>
                </a:solidFill>
              </a:defRPr>
            </a:lvl1pPr>
          </a:lstStyle>
          <a:p>
            <a:pPr lvl="0"/>
            <a:r>
              <a:rPr lang="en-US" dirty="0"/>
              <a:t>Lorem ipsum dolor sit amet, consectetuer adipiscing elit. Maecenas porttitor congue massa. </a:t>
            </a:r>
          </a:p>
        </p:txBody>
      </p:sp>
      <p:sp>
        <p:nvSpPr>
          <p:cNvPr id="33" name="Text Placeholder 16">
            <a:extLst>
              <a:ext uri="{FF2B5EF4-FFF2-40B4-BE49-F238E27FC236}">
                <a16:creationId xmlns:a16="http://schemas.microsoft.com/office/drawing/2014/main" id="{41796EF5-F321-154B-934D-FEA817C13276}"/>
              </a:ext>
            </a:extLst>
          </p:cNvPr>
          <p:cNvSpPr>
            <a:spLocks noGrp="1"/>
          </p:cNvSpPr>
          <p:nvPr>
            <p:ph type="body" sz="quarter" idx="24" hasCustomPrompt="1"/>
          </p:nvPr>
        </p:nvSpPr>
        <p:spPr>
          <a:xfrm>
            <a:off x="9145142" y="1973872"/>
            <a:ext cx="2279176" cy="914556"/>
          </a:xfrm>
        </p:spPr>
        <p:txBody>
          <a:bodyPr>
            <a:noAutofit/>
          </a:bodyPr>
          <a:lstStyle>
            <a:lvl1pPr marL="0" indent="0" algn="l">
              <a:buNone/>
              <a:defRPr sz="1400">
                <a:solidFill>
                  <a:schemeClr val="tx1"/>
                </a:solidFill>
              </a:defRPr>
            </a:lvl1pPr>
          </a:lstStyle>
          <a:p>
            <a:pPr lvl="0"/>
            <a:r>
              <a:rPr lang="en-US" dirty="0"/>
              <a:t>Lorem ipsum dolor sit amet, consectetuer adipiscing elit. Maecenas porttitor congue massa. </a:t>
            </a:r>
          </a:p>
        </p:txBody>
      </p:sp>
      <p:sp>
        <p:nvSpPr>
          <p:cNvPr id="34" name="Text Placeholder 16">
            <a:extLst>
              <a:ext uri="{FF2B5EF4-FFF2-40B4-BE49-F238E27FC236}">
                <a16:creationId xmlns:a16="http://schemas.microsoft.com/office/drawing/2014/main" id="{55AF4AF3-494A-1340-B54B-CCC5AAD70E17}"/>
              </a:ext>
            </a:extLst>
          </p:cNvPr>
          <p:cNvSpPr>
            <a:spLocks noGrp="1"/>
          </p:cNvSpPr>
          <p:nvPr>
            <p:ph type="body" sz="quarter" idx="25" hasCustomPrompt="1"/>
          </p:nvPr>
        </p:nvSpPr>
        <p:spPr>
          <a:xfrm>
            <a:off x="5301201" y="1969547"/>
            <a:ext cx="2279176" cy="914556"/>
          </a:xfrm>
        </p:spPr>
        <p:txBody>
          <a:bodyPr>
            <a:noAutofit/>
          </a:bodyPr>
          <a:lstStyle>
            <a:lvl1pPr marL="0" indent="0" algn="l">
              <a:buNone/>
              <a:defRPr sz="1400">
                <a:solidFill>
                  <a:schemeClr val="tx1"/>
                </a:solidFill>
              </a:defRPr>
            </a:lvl1pPr>
          </a:lstStyle>
          <a:p>
            <a:pPr lvl="0"/>
            <a:r>
              <a:rPr lang="en-US" dirty="0"/>
              <a:t>Lorem ipsum dolor sit amet, consectetuer adipiscing elit. Maecenas porttitor congue massa. </a:t>
            </a:r>
          </a:p>
        </p:txBody>
      </p:sp>
      <p:sp>
        <p:nvSpPr>
          <p:cNvPr id="35" name="Text Placeholder 16">
            <a:extLst>
              <a:ext uri="{FF2B5EF4-FFF2-40B4-BE49-F238E27FC236}">
                <a16:creationId xmlns:a16="http://schemas.microsoft.com/office/drawing/2014/main" id="{5A6347F4-2743-6747-932E-651D179A01E5}"/>
              </a:ext>
            </a:extLst>
          </p:cNvPr>
          <p:cNvSpPr>
            <a:spLocks noGrp="1"/>
          </p:cNvSpPr>
          <p:nvPr>
            <p:ph type="body" sz="quarter" idx="26" hasCustomPrompt="1"/>
          </p:nvPr>
        </p:nvSpPr>
        <p:spPr>
          <a:xfrm>
            <a:off x="1089505" y="1969547"/>
            <a:ext cx="2279176" cy="914556"/>
          </a:xfrm>
        </p:spPr>
        <p:txBody>
          <a:bodyPr>
            <a:noAutofit/>
          </a:bodyPr>
          <a:lstStyle>
            <a:lvl1pPr marL="0" indent="0" algn="l">
              <a:buNone/>
              <a:defRPr sz="1400">
                <a:solidFill>
                  <a:schemeClr val="tx1"/>
                </a:solidFill>
              </a:defRPr>
            </a:lvl1pPr>
          </a:lstStyle>
          <a:p>
            <a:pPr lvl="0"/>
            <a:r>
              <a:rPr lang="en-US" dirty="0"/>
              <a:t>Lorem ipsum dolor sit amet, consectetuer adipiscing elit. Maecenas porttitor congue massa. </a:t>
            </a:r>
          </a:p>
        </p:txBody>
      </p:sp>
      <p:cxnSp>
        <p:nvCxnSpPr>
          <p:cNvPr id="28" name="Straight Connector 27">
            <a:extLst>
              <a:ext uri="{FF2B5EF4-FFF2-40B4-BE49-F238E27FC236}">
                <a16:creationId xmlns:a16="http://schemas.microsoft.com/office/drawing/2014/main" id="{228E5BDF-DB63-4C84-AB54-338A9E0EA05E}"/>
              </a:ext>
            </a:extLst>
          </p:cNvPr>
          <p:cNvCxnSpPr/>
          <p:nvPr userDrawn="1"/>
        </p:nvCxnSpPr>
        <p:spPr>
          <a:xfrm>
            <a:off x="1245145" y="2992523"/>
            <a:ext cx="0" cy="941832"/>
          </a:xfrm>
          <a:prstGeom prst="line">
            <a:avLst/>
          </a:prstGeom>
          <a:ln w="28575">
            <a:solidFill>
              <a:srgbClr val="55C3E4"/>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CF9D31C-FAB5-452E-9D7E-7930DCE667DB}"/>
              </a:ext>
            </a:extLst>
          </p:cNvPr>
          <p:cNvCxnSpPr>
            <a:cxnSpLocks/>
          </p:cNvCxnSpPr>
          <p:nvPr userDrawn="1"/>
        </p:nvCxnSpPr>
        <p:spPr>
          <a:xfrm>
            <a:off x="3251847" y="3607473"/>
            <a:ext cx="0" cy="950976"/>
          </a:xfrm>
          <a:prstGeom prst="line">
            <a:avLst/>
          </a:prstGeom>
          <a:ln w="28575">
            <a:solidFill>
              <a:srgbClr val="55C3E4"/>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06B0A5B-5B89-4CF2-8759-F82C130247EF}"/>
              </a:ext>
            </a:extLst>
          </p:cNvPr>
          <p:cNvCxnSpPr/>
          <p:nvPr userDrawn="1"/>
        </p:nvCxnSpPr>
        <p:spPr>
          <a:xfrm>
            <a:off x="5281746" y="2992523"/>
            <a:ext cx="0" cy="941832"/>
          </a:xfrm>
          <a:prstGeom prst="line">
            <a:avLst/>
          </a:prstGeom>
          <a:ln w="28575">
            <a:solidFill>
              <a:srgbClr val="55C3E4"/>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854AD78-961D-4D93-BD96-AD8FC00E20A4}"/>
              </a:ext>
            </a:extLst>
          </p:cNvPr>
          <p:cNvCxnSpPr>
            <a:cxnSpLocks/>
          </p:cNvCxnSpPr>
          <p:nvPr userDrawn="1"/>
        </p:nvCxnSpPr>
        <p:spPr>
          <a:xfrm>
            <a:off x="7319499" y="3607473"/>
            <a:ext cx="0" cy="945074"/>
          </a:xfrm>
          <a:prstGeom prst="line">
            <a:avLst/>
          </a:prstGeom>
          <a:ln w="28575">
            <a:solidFill>
              <a:srgbClr val="55C3E4"/>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023F165-F6D8-4BAF-B330-34AE11B51539}"/>
              </a:ext>
            </a:extLst>
          </p:cNvPr>
          <p:cNvCxnSpPr/>
          <p:nvPr userDrawn="1"/>
        </p:nvCxnSpPr>
        <p:spPr>
          <a:xfrm>
            <a:off x="9320237" y="2998182"/>
            <a:ext cx="0" cy="941832"/>
          </a:xfrm>
          <a:prstGeom prst="line">
            <a:avLst/>
          </a:prstGeom>
          <a:ln w="28575">
            <a:solidFill>
              <a:srgbClr val="55C3E4"/>
            </a:solidFil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8A784B77-F0E6-40C0-AAFB-A167DBD6306E}"/>
              </a:ext>
            </a:extLst>
          </p:cNvPr>
          <p:cNvGrpSpPr/>
          <p:nvPr userDrawn="1"/>
        </p:nvGrpSpPr>
        <p:grpSpPr>
          <a:xfrm>
            <a:off x="725234" y="3580790"/>
            <a:ext cx="10673235" cy="381924"/>
            <a:chOff x="725234" y="2857500"/>
            <a:chExt cx="10673235" cy="381924"/>
          </a:xfrm>
        </p:grpSpPr>
        <p:sp>
          <p:nvSpPr>
            <p:cNvPr id="39" name="Pentagon 6">
              <a:extLst>
                <a:ext uri="{FF2B5EF4-FFF2-40B4-BE49-F238E27FC236}">
                  <a16:creationId xmlns:a16="http://schemas.microsoft.com/office/drawing/2014/main" id="{C48AD5F5-FEF9-4D7B-B02E-CDAD80CE50A1}"/>
                </a:ext>
              </a:extLst>
            </p:cNvPr>
            <p:cNvSpPr/>
            <p:nvPr userDrawn="1"/>
          </p:nvSpPr>
          <p:spPr>
            <a:xfrm>
              <a:off x="10720552" y="2857500"/>
              <a:ext cx="677917" cy="381924"/>
            </a:xfrm>
            <a:prstGeom prst="homePlate">
              <a:avLst>
                <a:gd name="adj" fmla="val 30206"/>
              </a:avLst>
            </a:prstGeom>
            <a:solidFill>
              <a:srgbClr val="594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5">
              <a:extLst>
                <a:ext uri="{FF2B5EF4-FFF2-40B4-BE49-F238E27FC236}">
                  <a16:creationId xmlns:a16="http://schemas.microsoft.com/office/drawing/2014/main" id="{56EF219D-5E7A-4006-A465-C52B766CA4E3}"/>
                </a:ext>
              </a:extLst>
            </p:cNvPr>
            <p:cNvSpPr/>
            <p:nvPr userDrawn="1"/>
          </p:nvSpPr>
          <p:spPr>
            <a:xfrm>
              <a:off x="725234" y="2857500"/>
              <a:ext cx="10515600" cy="381924"/>
            </a:xfrm>
            <a:prstGeom prst="roundRect">
              <a:avLst/>
            </a:prstGeom>
            <a:gradFill>
              <a:gsLst>
                <a:gs pos="64000">
                  <a:srgbClr val="442267"/>
                </a:gs>
                <a:gs pos="2000">
                  <a:srgbClr val="59419A"/>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33896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BF502F09-5A90-4EF5-A1BD-922BEF2F5BC2}" type="datetime1">
              <a:rPr lang="en-US" smtClean="0">
                <a:solidFill>
                  <a:srgbClr val="775F55"/>
                </a:solidFill>
              </a:rPr>
              <a:t>9/19/2022</a:t>
            </a:fld>
            <a:endParaRPr lang="en-US" dirty="0">
              <a:solidFill>
                <a:srgbClr val="775F55"/>
              </a:solidFill>
            </a:endParaRPr>
          </a:p>
        </p:txBody>
      </p:sp>
      <p:sp>
        <p:nvSpPr>
          <p:cNvPr id="5" name="Footer Placeholder 4"/>
          <p:cNvSpPr>
            <a:spLocks noGrp="1"/>
          </p:cNvSpPr>
          <p:nvPr>
            <p:ph type="ftr" sz="quarter" idx="11"/>
          </p:nvPr>
        </p:nvSpPr>
        <p:spPr/>
        <p:txBody>
          <a:bodyPr/>
          <a:lstStyle/>
          <a:p>
            <a:endParaRPr lang="en-US" dirty="0">
              <a:solidFill>
                <a:srgbClr val="775F55"/>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3F1A920B-7607-4577-B356-58FBC1488730}" type="slidenum">
              <a:rPr lang="en-US" smtClean="0"/>
              <a:pPr/>
              <a:t>‹#›</a:t>
            </a:fld>
            <a:endParaRPr lang="en-US" dirty="0"/>
          </a:p>
        </p:txBody>
      </p:sp>
      <p:sp>
        <p:nvSpPr>
          <p:cNvPr id="8" name="Content Placeholder 7"/>
          <p:cNvSpPr>
            <a:spLocks noGrp="1"/>
          </p:cNvSpPr>
          <p:nvPr>
            <p:ph sz="quarter" idx="1"/>
          </p:nvPr>
        </p:nvSpPr>
        <p:spPr>
          <a:xfrm>
            <a:off x="816864" y="1600200"/>
            <a:ext cx="108712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9266896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_COVE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BCAF3F81-A487-F24B-8E27-ED4376D2AEB8}"/>
              </a:ext>
            </a:extLst>
          </p:cNvPr>
          <p:cNvCxnSpPr>
            <a:cxnSpLocks/>
          </p:cNvCxnSpPr>
          <p:nvPr userDrawn="1"/>
        </p:nvCxnSpPr>
        <p:spPr>
          <a:xfrm flipV="1">
            <a:off x="3563747" y="2828885"/>
            <a:ext cx="1" cy="1295416"/>
          </a:xfrm>
          <a:prstGeom prst="line">
            <a:avLst/>
          </a:prstGeom>
          <a:ln w="22225">
            <a:solidFill>
              <a:srgbClr val="24CDED"/>
            </a:solidFill>
          </a:ln>
        </p:spPr>
        <p:style>
          <a:lnRef idx="1">
            <a:schemeClr val="accent1"/>
          </a:lnRef>
          <a:fillRef idx="0">
            <a:schemeClr val="accent1"/>
          </a:fillRef>
          <a:effectRef idx="0">
            <a:schemeClr val="accent1"/>
          </a:effectRef>
          <a:fontRef idx="minor">
            <a:schemeClr val="tx1"/>
          </a:fontRef>
        </p:style>
      </p:cxnSp>
      <p:pic>
        <p:nvPicPr>
          <p:cNvPr id="11" name="Picture 10" descr="Logo, company name&#10;&#10;Description automatically generated">
            <a:extLst>
              <a:ext uri="{FF2B5EF4-FFF2-40B4-BE49-F238E27FC236}">
                <a16:creationId xmlns:a16="http://schemas.microsoft.com/office/drawing/2014/main" id="{BE81AC7F-71A3-3947-9B2A-5A9CD7AD1774}"/>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12957" t="37350" r="16536" b="42972"/>
          <a:stretch/>
        </p:blipFill>
        <p:spPr>
          <a:xfrm>
            <a:off x="311825" y="3135106"/>
            <a:ext cx="2832366" cy="682975"/>
          </a:xfrm>
          <a:prstGeom prst="rect">
            <a:avLst/>
          </a:prstGeom>
        </p:spPr>
      </p:pic>
      <p:sp>
        <p:nvSpPr>
          <p:cNvPr id="13" name="Text Placeholder 12">
            <a:extLst>
              <a:ext uri="{FF2B5EF4-FFF2-40B4-BE49-F238E27FC236}">
                <a16:creationId xmlns:a16="http://schemas.microsoft.com/office/drawing/2014/main" id="{48FC104A-5638-3A40-9C5E-A6ED6B1BD026}"/>
              </a:ext>
            </a:extLst>
          </p:cNvPr>
          <p:cNvSpPr>
            <a:spLocks noGrp="1"/>
          </p:cNvSpPr>
          <p:nvPr>
            <p:ph type="body" sz="quarter" idx="10" hasCustomPrompt="1"/>
          </p:nvPr>
        </p:nvSpPr>
        <p:spPr>
          <a:xfrm>
            <a:off x="3983305" y="2865127"/>
            <a:ext cx="3525603" cy="843953"/>
          </a:xfrm>
        </p:spPr>
        <p:txBody>
          <a:bodyPr>
            <a:normAutofit/>
          </a:bodyPr>
          <a:lstStyle>
            <a:lvl1pPr marL="0" indent="0">
              <a:buNone/>
              <a:defRPr sz="4000" b="0" i="0">
                <a:solidFill>
                  <a:srgbClr val="F26E5F"/>
                </a:solidFill>
                <a:latin typeface="Avenir Light" panose="020B0402020203020204" pitchFamily="34" charset="77"/>
              </a:defRPr>
            </a:lvl1pPr>
          </a:lstStyle>
          <a:p>
            <a:pPr lvl="0"/>
            <a:r>
              <a:rPr lang="en-US" dirty="0"/>
              <a:t>TITLE HERE</a:t>
            </a:r>
          </a:p>
        </p:txBody>
      </p:sp>
      <p:sp>
        <p:nvSpPr>
          <p:cNvPr id="14" name="Text Placeholder 12">
            <a:extLst>
              <a:ext uri="{FF2B5EF4-FFF2-40B4-BE49-F238E27FC236}">
                <a16:creationId xmlns:a16="http://schemas.microsoft.com/office/drawing/2014/main" id="{74B83BCB-B9FB-4746-A04D-E39120741D05}"/>
              </a:ext>
            </a:extLst>
          </p:cNvPr>
          <p:cNvSpPr>
            <a:spLocks noGrp="1"/>
          </p:cNvSpPr>
          <p:nvPr>
            <p:ph type="body" sz="quarter" idx="11" hasCustomPrompt="1"/>
          </p:nvPr>
        </p:nvSpPr>
        <p:spPr>
          <a:xfrm>
            <a:off x="3983305" y="3709080"/>
            <a:ext cx="3525603" cy="629456"/>
          </a:xfrm>
        </p:spPr>
        <p:txBody>
          <a:bodyPr>
            <a:normAutofit/>
          </a:bodyPr>
          <a:lstStyle>
            <a:lvl1pPr marL="0" indent="0">
              <a:buNone/>
              <a:defRPr sz="2400" b="0" i="0">
                <a:solidFill>
                  <a:schemeClr val="bg1"/>
                </a:solidFill>
                <a:latin typeface="Avenir Book" panose="02000503020000020003" pitchFamily="2" charset="0"/>
              </a:defRPr>
            </a:lvl1pPr>
          </a:lstStyle>
          <a:p>
            <a:pPr lvl="0"/>
            <a:r>
              <a:rPr lang="en-US" dirty="0"/>
              <a:t>APRIL 2021</a:t>
            </a:r>
          </a:p>
        </p:txBody>
      </p:sp>
    </p:spTree>
    <p:extLst>
      <p:ext uri="{BB962C8B-B14F-4D97-AF65-F5344CB8AC3E}">
        <p14:creationId xmlns:p14="http://schemas.microsoft.com/office/powerpoint/2010/main" val="4059446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COLUMN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4DA8A-357E-414E-9879-C54520D5D630}"/>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A2FFE4EE-7FC0-8449-B4F1-BD32D409503C}"/>
              </a:ext>
            </a:extLst>
          </p:cNvPr>
          <p:cNvSpPr>
            <a:spLocks noGrp="1"/>
          </p:cNvSpPr>
          <p:nvPr>
            <p:ph idx="1"/>
          </p:nvPr>
        </p:nvSpPr>
        <p:spPr>
          <a:xfrm>
            <a:off x="725234" y="1740051"/>
            <a:ext cx="10515600" cy="4351338"/>
          </a:xfrm>
        </p:spPr>
        <p:txBody>
          <a:bodyPr/>
          <a:lstStyle>
            <a:lvl1pPr>
              <a:defRPr b="0" i="0">
                <a:solidFill>
                  <a:schemeClr val="tx1"/>
                </a:solidFill>
                <a:latin typeface="Avenir" panose="02000503020000020003" pitchFamily="2" charset="0"/>
              </a:defRPr>
            </a:lvl1pPr>
            <a:lvl2pPr>
              <a:defRPr b="0" i="0">
                <a:solidFill>
                  <a:schemeClr val="tx1"/>
                </a:solidFill>
                <a:latin typeface="Avenir" panose="02000503020000020003" pitchFamily="2" charset="0"/>
              </a:defRPr>
            </a:lvl2pPr>
            <a:lvl3pPr>
              <a:defRPr b="0" i="0">
                <a:solidFill>
                  <a:schemeClr val="tx1"/>
                </a:solidFill>
                <a:latin typeface="Avenir" panose="02000503020000020003" pitchFamily="2" charset="0"/>
              </a:defRPr>
            </a:lvl3pPr>
            <a:lvl4pPr>
              <a:defRPr b="0" i="0">
                <a:solidFill>
                  <a:schemeClr val="tx1"/>
                </a:solidFill>
                <a:latin typeface="Avenir" panose="02000503020000020003" pitchFamily="2" charset="0"/>
              </a:defRPr>
            </a:lvl4pPr>
            <a:lvl5pPr>
              <a:defRPr b="0" i="0">
                <a:solidFill>
                  <a:schemeClr val="tx1"/>
                </a:solidFill>
                <a:latin typeface="Avenir" panose="02000503020000020003"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6387D9EC-4D19-8445-833A-1A9D1ADA8467}"/>
              </a:ext>
            </a:extLst>
          </p:cNvPr>
          <p:cNvSpPr>
            <a:spLocks noGrp="1"/>
          </p:cNvSpPr>
          <p:nvPr>
            <p:ph type="sldNum" sz="quarter" idx="12"/>
          </p:nvPr>
        </p:nvSpPr>
        <p:spPr/>
        <p:txBody>
          <a:bodyPr/>
          <a:lstStyle/>
          <a:p>
            <a:fld id="{8AA50D94-AEAF-1646-AAFD-5FB90EDDBAF5}" type="slidenum">
              <a:rPr lang="en-US" smtClean="0"/>
              <a:t>‹#›</a:t>
            </a:fld>
            <a:endParaRPr lang="en-US"/>
          </a:p>
        </p:txBody>
      </p:sp>
      <p:sp>
        <p:nvSpPr>
          <p:cNvPr id="7" name="Text Placeholder 6">
            <a:extLst>
              <a:ext uri="{FF2B5EF4-FFF2-40B4-BE49-F238E27FC236}">
                <a16:creationId xmlns:a16="http://schemas.microsoft.com/office/drawing/2014/main" id="{B807D32B-7FD0-DA4C-A3C2-6493B4E3D8D7}"/>
              </a:ext>
            </a:extLst>
          </p:cNvPr>
          <p:cNvSpPr>
            <a:spLocks noGrp="1"/>
          </p:cNvSpPr>
          <p:nvPr>
            <p:ph type="body" sz="quarter" idx="13" hasCustomPrompt="1"/>
          </p:nvPr>
        </p:nvSpPr>
        <p:spPr>
          <a:xfrm>
            <a:off x="725488" y="1087080"/>
            <a:ext cx="10515346" cy="536445"/>
          </a:xfrm>
        </p:spPr>
        <p:txBody>
          <a:bodyPr anchor="ctr">
            <a:normAutofit/>
          </a:bodyPr>
          <a:lstStyle>
            <a:lvl1pPr marL="0" indent="0">
              <a:buNone/>
              <a:defRPr sz="2200">
                <a:solidFill>
                  <a:srgbClr val="442267"/>
                </a:solidFill>
              </a:defRPr>
            </a:lvl1pPr>
          </a:lstStyle>
          <a:p>
            <a:pPr lvl="0"/>
            <a:r>
              <a:rPr lang="en-US" dirty="0"/>
              <a:t>Page Subheadline</a:t>
            </a:r>
          </a:p>
        </p:txBody>
      </p:sp>
    </p:spTree>
    <p:extLst>
      <p:ext uri="{BB962C8B-B14F-4D97-AF65-F5344CB8AC3E}">
        <p14:creationId xmlns:p14="http://schemas.microsoft.com/office/powerpoint/2010/main" val="33785176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_DIVI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A23509-4963-084D-B1D2-16CF6B1658A7}"/>
              </a:ext>
            </a:extLst>
          </p:cNvPr>
          <p:cNvPicPr>
            <a:picLocks noChangeAspect="1"/>
          </p:cNvPicPr>
          <p:nvPr userDrawn="1"/>
        </p:nvPicPr>
        <p:blipFill>
          <a:blip r:embed="rId2"/>
          <a:stretch>
            <a:fillRect/>
          </a:stretch>
        </p:blipFill>
        <p:spPr>
          <a:xfrm>
            <a:off x="0" y="2661"/>
            <a:ext cx="12192000" cy="6855339"/>
          </a:xfrm>
          <a:prstGeom prst="rect">
            <a:avLst/>
          </a:prstGeom>
        </p:spPr>
      </p:pic>
      <p:sp>
        <p:nvSpPr>
          <p:cNvPr id="9" name="Rectangle 8">
            <a:extLst>
              <a:ext uri="{FF2B5EF4-FFF2-40B4-BE49-F238E27FC236}">
                <a16:creationId xmlns:a16="http://schemas.microsoft.com/office/drawing/2014/main" id="{E97280DA-B8BB-1F4E-92D0-6D97E453989F}"/>
              </a:ext>
            </a:extLst>
          </p:cNvPr>
          <p:cNvSpPr/>
          <p:nvPr userDrawn="1"/>
        </p:nvSpPr>
        <p:spPr>
          <a:xfrm>
            <a:off x="373224" y="1"/>
            <a:ext cx="11818776" cy="6874000"/>
          </a:xfrm>
          <a:prstGeom prst="rect">
            <a:avLst/>
          </a:prstGeom>
          <a:gradFill>
            <a:gsLst>
              <a:gs pos="0">
                <a:srgbClr val="F26E5F">
                  <a:alpha val="34000"/>
                </a:srgbClr>
              </a:gs>
              <a:gs pos="33000">
                <a:srgbClr val="59419A">
                  <a:alpha val="33000"/>
                </a:srgbClr>
              </a:gs>
              <a:gs pos="99000">
                <a:srgbClr val="59419A">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0A2268F3-100D-C841-84D6-5586313043E0}"/>
              </a:ext>
            </a:extLst>
          </p:cNvPr>
          <p:cNvCxnSpPr>
            <a:cxnSpLocks/>
          </p:cNvCxnSpPr>
          <p:nvPr userDrawn="1"/>
        </p:nvCxnSpPr>
        <p:spPr>
          <a:xfrm>
            <a:off x="717227" y="3980031"/>
            <a:ext cx="455591" cy="0"/>
          </a:xfrm>
          <a:prstGeom prst="line">
            <a:avLst/>
          </a:prstGeom>
          <a:ln w="2222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1" name="Picture 10" descr="Logo, company name&#10;&#10;Description automatically generated">
            <a:extLst>
              <a:ext uri="{FF2B5EF4-FFF2-40B4-BE49-F238E27FC236}">
                <a16:creationId xmlns:a16="http://schemas.microsoft.com/office/drawing/2014/main" id="{DADEC728-B1FC-3849-A662-D9C447F1EA82}"/>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12515" t="33428" r="12971" b="45086"/>
          <a:stretch/>
        </p:blipFill>
        <p:spPr>
          <a:xfrm>
            <a:off x="373486" y="5657996"/>
            <a:ext cx="3052256" cy="880099"/>
          </a:xfrm>
          <a:prstGeom prst="rect">
            <a:avLst/>
          </a:prstGeom>
        </p:spPr>
      </p:pic>
      <p:sp>
        <p:nvSpPr>
          <p:cNvPr id="14" name="Text Placeholder 13">
            <a:extLst>
              <a:ext uri="{FF2B5EF4-FFF2-40B4-BE49-F238E27FC236}">
                <a16:creationId xmlns:a16="http://schemas.microsoft.com/office/drawing/2014/main" id="{F469B45D-A8DB-234E-ABF3-A3A8E7EDAD9E}"/>
              </a:ext>
            </a:extLst>
          </p:cNvPr>
          <p:cNvSpPr>
            <a:spLocks noGrp="1"/>
          </p:cNvSpPr>
          <p:nvPr>
            <p:ph type="body" sz="quarter" idx="10" hasCustomPrompt="1"/>
          </p:nvPr>
        </p:nvSpPr>
        <p:spPr>
          <a:xfrm>
            <a:off x="605261" y="3153045"/>
            <a:ext cx="5122863" cy="752341"/>
          </a:xfrm>
        </p:spPr>
        <p:txBody>
          <a:bodyPr>
            <a:noAutofit/>
          </a:bodyPr>
          <a:lstStyle>
            <a:lvl1pPr marL="0" indent="0">
              <a:buNone/>
              <a:defRPr sz="4000" b="0" i="0">
                <a:solidFill>
                  <a:schemeClr val="accent6"/>
                </a:solidFill>
                <a:latin typeface="Avenir Light" panose="020B0402020203020204" pitchFamily="34" charset="77"/>
              </a:defRPr>
            </a:lvl1pPr>
          </a:lstStyle>
          <a:p>
            <a:pPr lvl="0"/>
            <a:r>
              <a:rPr lang="en-US" dirty="0"/>
              <a:t>DIVIDER SLIDE </a:t>
            </a:r>
          </a:p>
        </p:txBody>
      </p:sp>
      <p:pic>
        <p:nvPicPr>
          <p:cNvPr id="15" name="Picture 14" descr="Diagram, engineering drawing&#10;&#10;Description automatically generated">
            <a:extLst>
              <a:ext uri="{FF2B5EF4-FFF2-40B4-BE49-F238E27FC236}">
                <a16:creationId xmlns:a16="http://schemas.microsoft.com/office/drawing/2014/main" id="{AF52EF5C-4F52-044A-9A32-86FD889C82AF}"/>
              </a:ext>
            </a:extLst>
          </p:cNvPr>
          <p:cNvPicPr>
            <a:picLocks noChangeAspect="1"/>
          </p:cNvPicPr>
          <p:nvPr userDrawn="1"/>
        </p:nvPicPr>
        <p:blipFill rotWithShape="1">
          <a:blip r:embed="rId4">
            <a:alphaModFix/>
            <a:extLst>
              <a:ext uri="{28A0092B-C50C-407E-A947-70E740481C1C}">
                <a14:useLocalDpi xmlns:a14="http://schemas.microsoft.com/office/drawing/2010/main"/>
              </a:ext>
            </a:extLst>
          </a:blip>
          <a:srcRect/>
          <a:stretch/>
        </p:blipFill>
        <p:spPr>
          <a:xfrm rot="16200000">
            <a:off x="8444380" y="3107718"/>
            <a:ext cx="1934599" cy="5597965"/>
          </a:xfrm>
          <a:prstGeom prst="rect">
            <a:avLst/>
          </a:prstGeom>
        </p:spPr>
      </p:pic>
    </p:spTree>
    <p:extLst>
      <p:ext uri="{BB962C8B-B14F-4D97-AF65-F5344CB8AC3E}">
        <p14:creationId xmlns:p14="http://schemas.microsoft.com/office/powerpoint/2010/main" val="19848236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_DIVIDER SLIDE ALT">
    <p:spTree>
      <p:nvGrpSpPr>
        <p:cNvPr id="1" name=""/>
        <p:cNvGrpSpPr/>
        <p:nvPr/>
      </p:nvGrpSpPr>
      <p:grpSpPr>
        <a:xfrm>
          <a:off x="0" y="0"/>
          <a:ext cx="0" cy="0"/>
          <a:chOff x="0" y="0"/>
          <a:chExt cx="0" cy="0"/>
        </a:xfrm>
      </p:grpSpPr>
      <p:pic>
        <p:nvPicPr>
          <p:cNvPr id="4" name="Picture 3" descr="Diagram, engineering drawing&#10;&#10;Description automatically generated">
            <a:extLst>
              <a:ext uri="{FF2B5EF4-FFF2-40B4-BE49-F238E27FC236}">
                <a16:creationId xmlns:a16="http://schemas.microsoft.com/office/drawing/2014/main" id="{9743A730-BFD1-1A43-9009-8FCE2E602879}"/>
              </a:ext>
            </a:extLst>
          </p:cNvPr>
          <p:cNvPicPr>
            <a:picLocks noChangeAspect="1"/>
          </p:cNvPicPr>
          <p:nvPr userDrawn="1"/>
        </p:nvPicPr>
        <p:blipFill rotWithShape="1">
          <a:blip r:embed="rId2">
            <a:alphaModFix amt="70000"/>
          </a:blip>
          <a:srcRect l="-1" r="20274" b="17357"/>
          <a:stretch/>
        </p:blipFill>
        <p:spPr>
          <a:xfrm>
            <a:off x="6546628" y="1442252"/>
            <a:ext cx="5645372" cy="5415747"/>
          </a:xfrm>
          <a:prstGeom prst="rect">
            <a:avLst/>
          </a:prstGeom>
        </p:spPr>
      </p:pic>
      <p:sp>
        <p:nvSpPr>
          <p:cNvPr id="5" name="Rectangle 4">
            <a:extLst>
              <a:ext uri="{FF2B5EF4-FFF2-40B4-BE49-F238E27FC236}">
                <a16:creationId xmlns:a16="http://schemas.microsoft.com/office/drawing/2014/main" id="{BB616A5A-3A9B-BA4A-B830-03CCE8BC29D3}"/>
              </a:ext>
            </a:extLst>
          </p:cNvPr>
          <p:cNvSpPr/>
          <p:nvPr userDrawn="1"/>
        </p:nvSpPr>
        <p:spPr>
          <a:xfrm>
            <a:off x="0" y="5654214"/>
            <a:ext cx="12192000" cy="1223240"/>
          </a:xfrm>
          <a:prstGeom prst="rect">
            <a:avLst/>
          </a:prstGeom>
          <a:gradFill>
            <a:gsLst>
              <a:gs pos="0">
                <a:schemeClr val="accent5"/>
              </a:gs>
              <a:gs pos="60000">
                <a:schemeClr val="accent6"/>
              </a:gs>
              <a:gs pos="99000">
                <a:schemeClr val="accent1"/>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Diagram, engineering drawing&#10;&#10;Description automatically generated">
            <a:extLst>
              <a:ext uri="{FF2B5EF4-FFF2-40B4-BE49-F238E27FC236}">
                <a16:creationId xmlns:a16="http://schemas.microsoft.com/office/drawing/2014/main" id="{83C562F3-9D7A-F946-A1A2-EA7ED18352AE}"/>
              </a:ext>
            </a:extLst>
          </p:cNvPr>
          <p:cNvPicPr>
            <a:picLocks noChangeAspect="1"/>
          </p:cNvPicPr>
          <p:nvPr userDrawn="1"/>
        </p:nvPicPr>
        <p:blipFill rotWithShape="1">
          <a:blip r:embed="rId3">
            <a:alphaModFix amt="50000"/>
          </a:blip>
          <a:srcRect l="19782" t="71840"/>
          <a:stretch/>
        </p:blipFill>
        <p:spPr>
          <a:xfrm>
            <a:off x="0" y="-1"/>
            <a:ext cx="6730560" cy="2186623"/>
          </a:xfrm>
          <a:prstGeom prst="rect">
            <a:avLst/>
          </a:prstGeom>
        </p:spPr>
      </p:pic>
      <p:pic>
        <p:nvPicPr>
          <p:cNvPr id="9" name="Picture 8" descr="Logo, company name&#10;&#10;Description automatically generated">
            <a:extLst>
              <a:ext uri="{FF2B5EF4-FFF2-40B4-BE49-F238E27FC236}">
                <a16:creationId xmlns:a16="http://schemas.microsoft.com/office/drawing/2014/main" id="{747B0F03-0129-5440-AD70-3A29FBC1F108}"/>
              </a:ext>
            </a:extLst>
          </p:cNvPr>
          <p:cNvPicPr>
            <a:picLocks noChangeAspect="1"/>
          </p:cNvPicPr>
          <p:nvPr userDrawn="1"/>
        </p:nvPicPr>
        <p:blipFill rotWithShape="1">
          <a:blip r:embed="rId4"/>
          <a:srcRect l="14990" t="36695" r="14096" b="42378"/>
          <a:stretch/>
        </p:blipFill>
        <p:spPr>
          <a:xfrm>
            <a:off x="605261" y="5908280"/>
            <a:ext cx="2804667" cy="715108"/>
          </a:xfrm>
          <a:prstGeom prst="rect">
            <a:avLst/>
          </a:prstGeom>
        </p:spPr>
      </p:pic>
      <p:cxnSp>
        <p:nvCxnSpPr>
          <p:cNvPr id="11" name="Straight Connector 10">
            <a:extLst>
              <a:ext uri="{FF2B5EF4-FFF2-40B4-BE49-F238E27FC236}">
                <a16:creationId xmlns:a16="http://schemas.microsoft.com/office/drawing/2014/main" id="{EF870FCE-3AE6-3D4E-92DE-8B6AD17B6153}"/>
              </a:ext>
            </a:extLst>
          </p:cNvPr>
          <p:cNvCxnSpPr>
            <a:cxnSpLocks/>
          </p:cNvCxnSpPr>
          <p:nvPr userDrawn="1"/>
        </p:nvCxnSpPr>
        <p:spPr>
          <a:xfrm>
            <a:off x="717227" y="3980031"/>
            <a:ext cx="455591" cy="0"/>
          </a:xfrm>
          <a:prstGeom prst="line">
            <a:avLst/>
          </a:prstGeom>
          <a:ln w="222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ext Placeholder 13">
            <a:extLst>
              <a:ext uri="{FF2B5EF4-FFF2-40B4-BE49-F238E27FC236}">
                <a16:creationId xmlns:a16="http://schemas.microsoft.com/office/drawing/2014/main" id="{2983315B-232D-B445-A479-E8CE42EB4906}"/>
              </a:ext>
            </a:extLst>
          </p:cNvPr>
          <p:cNvSpPr>
            <a:spLocks noGrp="1"/>
          </p:cNvSpPr>
          <p:nvPr>
            <p:ph type="body" sz="quarter" idx="10" hasCustomPrompt="1"/>
          </p:nvPr>
        </p:nvSpPr>
        <p:spPr>
          <a:xfrm>
            <a:off x="605261" y="3153045"/>
            <a:ext cx="5122863" cy="752341"/>
          </a:xfrm>
        </p:spPr>
        <p:txBody>
          <a:bodyPr>
            <a:noAutofit/>
          </a:bodyPr>
          <a:lstStyle>
            <a:lvl1pPr marL="0" indent="0">
              <a:buNone/>
              <a:defRPr sz="4000" b="0" i="0">
                <a:solidFill>
                  <a:schemeClr val="accent6"/>
                </a:solidFill>
                <a:latin typeface="Avenir Light" panose="020B0402020203020204" pitchFamily="34" charset="77"/>
              </a:defRPr>
            </a:lvl1pPr>
          </a:lstStyle>
          <a:p>
            <a:pPr lvl="0"/>
            <a:r>
              <a:rPr lang="en-US" dirty="0"/>
              <a:t>DIVIDER SLIDE ALT </a:t>
            </a:r>
          </a:p>
        </p:txBody>
      </p:sp>
    </p:spTree>
    <p:extLst>
      <p:ext uri="{BB962C8B-B14F-4D97-AF65-F5344CB8AC3E}">
        <p14:creationId xmlns:p14="http://schemas.microsoft.com/office/powerpoint/2010/main" val="7285043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Content with Bottom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8F45E-F844-F94D-A16E-E9BB5DE31BE9}"/>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A491E4F9-F28A-0C4E-9198-30F1379A82CF}"/>
              </a:ext>
            </a:extLst>
          </p:cNvPr>
          <p:cNvSpPr>
            <a:spLocks noGrp="1"/>
          </p:cNvSpPr>
          <p:nvPr>
            <p:ph type="sldNum" sz="quarter" idx="12"/>
          </p:nvPr>
        </p:nvSpPr>
        <p:spPr/>
        <p:txBody>
          <a:bodyPr/>
          <a:lstStyle/>
          <a:p>
            <a:fld id="{8AA50D94-AEAF-1646-AAFD-5FB90EDDBAF5}" type="slidenum">
              <a:rPr lang="en-US" smtClean="0"/>
              <a:t>‹#›</a:t>
            </a:fld>
            <a:endParaRPr lang="en-US"/>
          </a:p>
        </p:txBody>
      </p:sp>
      <p:sp>
        <p:nvSpPr>
          <p:cNvPr id="7" name="Text Placeholder 6">
            <a:extLst>
              <a:ext uri="{FF2B5EF4-FFF2-40B4-BE49-F238E27FC236}">
                <a16:creationId xmlns:a16="http://schemas.microsoft.com/office/drawing/2014/main" id="{01510E8A-6CAB-3C4C-9473-7C612AD615B8}"/>
              </a:ext>
            </a:extLst>
          </p:cNvPr>
          <p:cNvSpPr>
            <a:spLocks noGrp="1"/>
          </p:cNvSpPr>
          <p:nvPr>
            <p:ph type="body" sz="quarter" idx="13" hasCustomPrompt="1"/>
          </p:nvPr>
        </p:nvSpPr>
        <p:spPr>
          <a:xfrm>
            <a:off x="725488" y="1087080"/>
            <a:ext cx="10628312" cy="536445"/>
          </a:xfrm>
        </p:spPr>
        <p:txBody>
          <a:bodyPr anchor="ctr">
            <a:normAutofit/>
          </a:bodyPr>
          <a:lstStyle>
            <a:lvl1pPr marL="0" indent="0">
              <a:buNone/>
              <a:defRPr sz="2200">
                <a:solidFill>
                  <a:srgbClr val="442267"/>
                </a:solidFill>
              </a:defRPr>
            </a:lvl1pPr>
          </a:lstStyle>
          <a:p>
            <a:pPr lvl="0"/>
            <a:r>
              <a:rPr lang="en-US" dirty="0"/>
              <a:t>Page Subheadline</a:t>
            </a:r>
          </a:p>
        </p:txBody>
      </p:sp>
      <p:sp>
        <p:nvSpPr>
          <p:cNvPr id="8" name="Content Placeholder 2">
            <a:extLst>
              <a:ext uri="{FF2B5EF4-FFF2-40B4-BE49-F238E27FC236}">
                <a16:creationId xmlns:a16="http://schemas.microsoft.com/office/drawing/2014/main" id="{8134FA55-354D-3746-8073-1635576A3271}"/>
              </a:ext>
            </a:extLst>
          </p:cNvPr>
          <p:cNvSpPr>
            <a:spLocks noGrp="1"/>
          </p:cNvSpPr>
          <p:nvPr>
            <p:ph idx="1"/>
          </p:nvPr>
        </p:nvSpPr>
        <p:spPr>
          <a:xfrm>
            <a:off x="725234" y="1906386"/>
            <a:ext cx="10628312" cy="2311052"/>
          </a:xfrm>
        </p:spPr>
        <p:txBody>
          <a:bodyPr/>
          <a:lstStyle>
            <a:lvl1pPr>
              <a:defRPr>
                <a:solidFill>
                  <a:schemeClr val="tx1"/>
                </a:solidFill>
              </a:defRPr>
            </a:lvl1pPr>
            <a:lvl2pPr>
              <a:defRPr>
                <a:solidFill>
                  <a:schemeClr val="tx1"/>
                </a:solidFill>
              </a:defRPr>
            </a:lvl2pPr>
            <a:lvl3pPr>
              <a:defRPr>
                <a:solidFill>
                  <a:schemeClr val="tx1"/>
                </a:solidFill>
              </a:defRPr>
            </a:lvl3pPr>
          </a:lstStyle>
          <a:p>
            <a:pPr lvl="0"/>
            <a:r>
              <a:rPr lang="en-US" dirty="0"/>
              <a:t>Click to edit Master text styles</a:t>
            </a:r>
          </a:p>
          <a:p>
            <a:pPr lvl="1"/>
            <a:r>
              <a:rPr lang="en-US" dirty="0"/>
              <a:t>Second level</a:t>
            </a:r>
          </a:p>
          <a:p>
            <a:pPr lvl="2"/>
            <a:r>
              <a:rPr lang="en-US" dirty="0"/>
              <a:t>Third level</a:t>
            </a:r>
          </a:p>
        </p:txBody>
      </p:sp>
      <p:pic>
        <p:nvPicPr>
          <p:cNvPr id="9" name="Picture 8">
            <a:extLst>
              <a:ext uri="{FF2B5EF4-FFF2-40B4-BE49-F238E27FC236}">
                <a16:creationId xmlns:a16="http://schemas.microsoft.com/office/drawing/2014/main" id="{22ACB866-C9E9-D244-B932-5DFE8151305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
          <a:stretch/>
        </p:blipFill>
        <p:spPr>
          <a:xfrm>
            <a:off x="725234" y="4574068"/>
            <a:ext cx="10628312" cy="1453508"/>
          </a:xfrm>
          <a:prstGeom prst="roundRect">
            <a:avLst/>
          </a:prstGeom>
          <a:effectLst>
            <a:outerShdw blurRad="50800" dist="12700" dir="2700000" algn="tl" rotWithShape="0">
              <a:prstClr val="black">
                <a:alpha val="40000"/>
              </a:prstClr>
            </a:outerShdw>
          </a:effectLst>
        </p:spPr>
      </p:pic>
      <p:sp>
        <p:nvSpPr>
          <p:cNvPr id="11" name="Text Placeholder 10">
            <a:extLst>
              <a:ext uri="{FF2B5EF4-FFF2-40B4-BE49-F238E27FC236}">
                <a16:creationId xmlns:a16="http://schemas.microsoft.com/office/drawing/2014/main" id="{B0FB390E-1AE5-7849-A66B-35187B88D77B}"/>
              </a:ext>
            </a:extLst>
          </p:cNvPr>
          <p:cNvSpPr>
            <a:spLocks noGrp="1"/>
          </p:cNvSpPr>
          <p:nvPr>
            <p:ph type="body" sz="quarter" idx="14" hasCustomPrompt="1"/>
          </p:nvPr>
        </p:nvSpPr>
        <p:spPr>
          <a:xfrm>
            <a:off x="1171241" y="4794667"/>
            <a:ext cx="9623586" cy="1012309"/>
          </a:xfrm>
        </p:spPr>
        <p:txBody>
          <a:bodyPr>
            <a:normAutofit/>
          </a:bodyPr>
          <a:lstStyle>
            <a:lvl1pPr marL="285750" marR="0" indent="-28575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Char char="•"/>
              <a:tabLst/>
              <a:defRPr sz="1600" b="1" i="0">
                <a:solidFill>
                  <a:schemeClr val="bg1"/>
                </a:solidFill>
                <a:latin typeface="Avenir" panose="02000503020000020003" pitchFamily="2" charset="0"/>
              </a:defRPr>
            </a:lvl1pPr>
          </a:lstStyle>
          <a:p>
            <a:pPr lvl="0"/>
            <a:r>
              <a:rPr lang="en-US" dirty="0"/>
              <a:t>Lorem ipsum dolor sit amet, consectetuer adipiscing elit. </a:t>
            </a:r>
          </a:p>
          <a:p>
            <a:pPr marL="285750" marR="0" lvl="0" indent="-28575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Char char="•"/>
              <a:tabLst/>
              <a:defRPr/>
            </a:pPr>
            <a:r>
              <a:rPr lang="en-US" dirty="0"/>
              <a:t>Lorem ipsum dolor sit amet, </a:t>
            </a:r>
            <a:r>
              <a:rPr lang="en-US" dirty="0" err="1"/>
              <a:t>consectetuer</a:t>
            </a:r>
            <a:r>
              <a:rPr lang="en-US" dirty="0"/>
              <a:t> adipiscing elit. </a:t>
            </a:r>
          </a:p>
          <a:p>
            <a:pPr marL="285750" marR="0" lvl="0" indent="-28575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Char char="•"/>
              <a:tabLst/>
              <a:defRPr/>
            </a:pPr>
            <a:r>
              <a:rPr lang="en-US" dirty="0"/>
              <a:t>Lorem ipsum dolor sit amet, </a:t>
            </a:r>
            <a:r>
              <a:rPr lang="en-US" dirty="0" err="1"/>
              <a:t>consectetuer</a:t>
            </a:r>
            <a:r>
              <a:rPr lang="en-US" dirty="0"/>
              <a:t> adipiscing elit. </a:t>
            </a:r>
          </a:p>
          <a:p>
            <a:pPr lvl="0"/>
            <a:endParaRPr lang="en-US" dirty="0"/>
          </a:p>
        </p:txBody>
      </p:sp>
    </p:spTree>
    <p:extLst>
      <p:ext uri="{BB962C8B-B14F-4D97-AF65-F5344CB8AC3E}">
        <p14:creationId xmlns:p14="http://schemas.microsoft.com/office/powerpoint/2010/main" val="25563548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wo Columns with Bottom Callou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491E4F9-F28A-0C4E-9198-30F1379A82CF}"/>
              </a:ext>
            </a:extLst>
          </p:cNvPr>
          <p:cNvSpPr>
            <a:spLocks noGrp="1"/>
          </p:cNvSpPr>
          <p:nvPr>
            <p:ph type="sldNum" sz="quarter" idx="12"/>
          </p:nvPr>
        </p:nvSpPr>
        <p:spPr/>
        <p:txBody>
          <a:bodyPr/>
          <a:lstStyle/>
          <a:p>
            <a:fld id="{8AA50D94-AEAF-1646-AAFD-5FB90EDDBAF5}" type="slidenum">
              <a:rPr lang="en-US" smtClean="0"/>
              <a:t>‹#›</a:t>
            </a:fld>
            <a:endParaRPr lang="en-US"/>
          </a:p>
        </p:txBody>
      </p:sp>
      <p:sp>
        <p:nvSpPr>
          <p:cNvPr id="7" name="Text Placeholder 6">
            <a:extLst>
              <a:ext uri="{FF2B5EF4-FFF2-40B4-BE49-F238E27FC236}">
                <a16:creationId xmlns:a16="http://schemas.microsoft.com/office/drawing/2014/main" id="{01510E8A-6CAB-3C4C-9473-7C612AD615B8}"/>
              </a:ext>
            </a:extLst>
          </p:cNvPr>
          <p:cNvSpPr>
            <a:spLocks noGrp="1"/>
          </p:cNvSpPr>
          <p:nvPr>
            <p:ph type="body" sz="quarter" idx="13" hasCustomPrompt="1"/>
          </p:nvPr>
        </p:nvSpPr>
        <p:spPr>
          <a:xfrm>
            <a:off x="725488" y="1087080"/>
            <a:ext cx="10628312" cy="536445"/>
          </a:xfrm>
        </p:spPr>
        <p:txBody>
          <a:bodyPr anchor="ctr">
            <a:normAutofit/>
          </a:bodyPr>
          <a:lstStyle>
            <a:lvl1pPr marL="0" indent="0">
              <a:buNone/>
              <a:defRPr sz="2200">
                <a:solidFill>
                  <a:srgbClr val="442267"/>
                </a:solidFill>
              </a:defRPr>
            </a:lvl1pPr>
          </a:lstStyle>
          <a:p>
            <a:pPr lvl="0"/>
            <a:r>
              <a:rPr lang="en-US" dirty="0"/>
              <a:t>Page Subheadline</a:t>
            </a:r>
          </a:p>
        </p:txBody>
      </p:sp>
      <p:sp>
        <p:nvSpPr>
          <p:cNvPr id="8" name="Content Placeholder 2">
            <a:extLst>
              <a:ext uri="{FF2B5EF4-FFF2-40B4-BE49-F238E27FC236}">
                <a16:creationId xmlns:a16="http://schemas.microsoft.com/office/drawing/2014/main" id="{8134FA55-354D-3746-8073-1635576A3271}"/>
              </a:ext>
            </a:extLst>
          </p:cNvPr>
          <p:cNvSpPr>
            <a:spLocks noGrp="1"/>
          </p:cNvSpPr>
          <p:nvPr>
            <p:ph idx="1"/>
          </p:nvPr>
        </p:nvSpPr>
        <p:spPr>
          <a:xfrm>
            <a:off x="725234" y="1906386"/>
            <a:ext cx="5003762" cy="2311052"/>
          </a:xfrm>
        </p:spPr>
        <p:txBody>
          <a:bodyPr/>
          <a:lstStyle>
            <a:lvl1pPr>
              <a:defRPr>
                <a:solidFill>
                  <a:schemeClr val="tx1"/>
                </a:solidFill>
              </a:defRPr>
            </a:lvl1pPr>
            <a:lvl2pPr>
              <a:defRPr>
                <a:solidFill>
                  <a:schemeClr val="tx1"/>
                </a:solidFill>
              </a:defRPr>
            </a:lvl2pPr>
            <a:lvl3pPr>
              <a:defRPr>
                <a:solidFill>
                  <a:schemeClr val="tx1"/>
                </a:solidFill>
              </a:defRPr>
            </a:lvl3pPr>
          </a:lstStyle>
          <a:p>
            <a:pPr lvl="0"/>
            <a:r>
              <a:rPr lang="en-US" dirty="0"/>
              <a:t>Click to edit Master text styles</a:t>
            </a:r>
          </a:p>
          <a:p>
            <a:pPr lvl="1"/>
            <a:r>
              <a:rPr lang="en-US" dirty="0"/>
              <a:t>Second level</a:t>
            </a:r>
          </a:p>
          <a:p>
            <a:pPr lvl="2"/>
            <a:r>
              <a:rPr lang="en-US" dirty="0"/>
              <a:t>Third level</a:t>
            </a:r>
          </a:p>
        </p:txBody>
      </p:sp>
      <p:pic>
        <p:nvPicPr>
          <p:cNvPr id="9" name="Picture 8">
            <a:extLst>
              <a:ext uri="{FF2B5EF4-FFF2-40B4-BE49-F238E27FC236}">
                <a16:creationId xmlns:a16="http://schemas.microsoft.com/office/drawing/2014/main" id="{22ACB866-C9E9-D244-B932-5DFE8151305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
          <a:stretch/>
        </p:blipFill>
        <p:spPr>
          <a:xfrm>
            <a:off x="725234" y="4574068"/>
            <a:ext cx="10628312" cy="1453508"/>
          </a:xfrm>
          <a:prstGeom prst="roundRect">
            <a:avLst/>
          </a:prstGeom>
          <a:effectLst>
            <a:outerShdw blurRad="50800" dist="12700" dir="2700000" algn="tl" rotWithShape="0">
              <a:prstClr val="black">
                <a:alpha val="40000"/>
              </a:prstClr>
            </a:outerShdw>
          </a:effectLst>
        </p:spPr>
      </p:pic>
      <p:sp>
        <p:nvSpPr>
          <p:cNvPr id="11" name="Text Placeholder 10">
            <a:extLst>
              <a:ext uri="{FF2B5EF4-FFF2-40B4-BE49-F238E27FC236}">
                <a16:creationId xmlns:a16="http://schemas.microsoft.com/office/drawing/2014/main" id="{B0FB390E-1AE5-7849-A66B-35187B88D77B}"/>
              </a:ext>
            </a:extLst>
          </p:cNvPr>
          <p:cNvSpPr>
            <a:spLocks noGrp="1"/>
          </p:cNvSpPr>
          <p:nvPr>
            <p:ph type="body" sz="quarter" idx="14" hasCustomPrompt="1"/>
          </p:nvPr>
        </p:nvSpPr>
        <p:spPr>
          <a:xfrm>
            <a:off x="1171241" y="4794667"/>
            <a:ext cx="9623586" cy="1012309"/>
          </a:xfrm>
        </p:spPr>
        <p:txBody>
          <a:bodyPr>
            <a:normAutofit/>
          </a:bodyPr>
          <a:lstStyle>
            <a:lvl1pPr marL="285750" marR="0" indent="-28575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Char char="•"/>
              <a:tabLst/>
              <a:defRPr sz="1600" b="1" i="0">
                <a:solidFill>
                  <a:schemeClr val="bg1"/>
                </a:solidFill>
                <a:latin typeface="Avenir" panose="02000503020000020003" pitchFamily="2" charset="0"/>
              </a:defRPr>
            </a:lvl1pPr>
          </a:lstStyle>
          <a:p>
            <a:pPr lvl="0"/>
            <a:r>
              <a:rPr lang="en-US" dirty="0"/>
              <a:t>Lorem ipsum dolor sit amet, consectetuer adipiscing elit. </a:t>
            </a:r>
          </a:p>
          <a:p>
            <a:pPr marL="285750" marR="0" lvl="0" indent="-28575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Char char="•"/>
              <a:tabLst/>
              <a:defRPr/>
            </a:pPr>
            <a:r>
              <a:rPr lang="en-US" dirty="0"/>
              <a:t>Lorem ipsum dolor sit amet, </a:t>
            </a:r>
            <a:r>
              <a:rPr lang="en-US" dirty="0" err="1"/>
              <a:t>consectetuer</a:t>
            </a:r>
            <a:r>
              <a:rPr lang="en-US" dirty="0"/>
              <a:t> adipiscing elit. </a:t>
            </a:r>
          </a:p>
          <a:p>
            <a:pPr marL="285750" marR="0" lvl="0" indent="-28575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Char char="•"/>
              <a:tabLst/>
              <a:defRPr/>
            </a:pPr>
            <a:r>
              <a:rPr lang="en-US" dirty="0"/>
              <a:t>Lorem ipsum dolor sit amet, </a:t>
            </a:r>
            <a:r>
              <a:rPr lang="en-US" dirty="0" err="1"/>
              <a:t>consectetuer</a:t>
            </a:r>
            <a:r>
              <a:rPr lang="en-US" dirty="0"/>
              <a:t> adipiscing elit. </a:t>
            </a:r>
          </a:p>
          <a:p>
            <a:pPr lvl="0"/>
            <a:endParaRPr lang="en-US" dirty="0"/>
          </a:p>
        </p:txBody>
      </p:sp>
      <p:sp>
        <p:nvSpPr>
          <p:cNvPr id="10" name="Content Placeholder 2">
            <a:extLst>
              <a:ext uri="{FF2B5EF4-FFF2-40B4-BE49-F238E27FC236}">
                <a16:creationId xmlns:a16="http://schemas.microsoft.com/office/drawing/2014/main" id="{65D9D54B-17CF-1946-A5B0-69BF041EC62B}"/>
              </a:ext>
            </a:extLst>
          </p:cNvPr>
          <p:cNvSpPr>
            <a:spLocks noGrp="1"/>
          </p:cNvSpPr>
          <p:nvPr>
            <p:ph idx="15"/>
          </p:nvPr>
        </p:nvSpPr>
        <p:spPr>
          <a:xfrm>
            <a:off x="6096000" y="1906386"/>
            <a:ext cx="5257546" cy="2311052"/>
          </a:xfrm>
        </p:spPr>
        <p:txBody>
          <a:bodyPr/>
          <a:lstStyle>
            <a:lvl1pPr>
              <a:defRPr>
                <a:solidFill>
                  <a:schemeClr val="tx1"/>
                </a:solidFill>
              </a:defRPr>
            </a:lvl1pPr>
            <a:lvl2pPr>
              <a:defRPr>
                <a:solidFill>
                  <a:schemeClr val="tx1"/>
                </a:solidFill>
              </a:defRPr>
            </a:lvl2pPr>
            <a:lvl3pPr>
              <a:defRPr>
                <a:solidFill>
                  <a:schemeClr val="tx1"/>
                </a:solidFill>
              </a:defRPr>
            </a:lvl3pPr>
          </a:lstStyle>
          <a:p>
            <a:pPr lvl="0"/>
            <a:r>
              <a:rPr lang="en-US" dirty="0"/>
              <a:t>Click to edit Master text styles</a:t>
            </a:r>
          </a:p>
          <a:p>
            <a:pPr lvl="1"/>
            <a:r>
              <a:rPr lang="en-US" dirty="0"/>
              <a:t>Second level</a:t>
            </a:r>
          </a:p>
          <a:p>
            <a:pPr lvl="2"/>
            <a:r>
              <a:rPr lang="en-US" dirty="0"/>
              <a:t>Third level</a:t>
            </a:r>
          </a:p>
        </p:txBody>
      </p:sp>
      <p:sp>
        <p:nvSpPr>
          <p:cNvPr id="12" name="Title 1">
            <a:extLst>
              <a:ext uri="{FF2B5EF4-FFF2-40B4-BE49-F238E27FC236}">
                <a16:creationId xmlns:a16="http://schemas.microsoft.com/office/drawing/2014/main" id="{80CB8305-2352-DB45-8837-04786AA567A4}"/>
              </a:ext>
            </a:extLst>
          </p:cNvPr>
          <p:cNvSpPr>
            <a:spLocks noGrp="1"/>
          </p:cNvSpPr>
          <p:nvPr>
            <p:ph type="title"/>
          </p:nvPr>
        </p:nvSpPr>
        <p:spPr>
          <a:xfrm>
            <a:off x="725234" y="159716"/>
            <a:ext cx="10515600" cy="837804"/>
          </a:xfrm>
        </p:spPr>
        <p:txBody>
          <a:bodyPr/>
          <a:lstStyle/>
          <a:p>
            <a:r>
              <a:rPr lang="en-US" dirty="0"/>
              <a:t>Click to edit Master title style</a:t>
            </a:r>
          </a:p>
        </p:txBody>
      </p:sp>
    </p:spTree>
    <p:extLst>
      <p:ext uri="{BB962C8B-B14F-4D97-AF65-F5344CB8AC3E}">
        <p14:creationId xmlns:p14="http://schemas.microsoft.com/office/powerpoint/2010/main" val="12693583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Content with Side Callou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491E4F9-F28A-0C4E-9198-30F1379A82CF}"/>
              </a:ext>
            </a:extLst>
          </p:cNvPr>
          <p:cNvSpPr>
            <a:spLocks noGrp="1"/>
          </p:cNvSpPr>
          <p:nvPr>
            <p:ph type="sldNum" sz="quarter" idx="12"/>
          </p:nvPr>
        </p:nvSpPr>
        <p:spPr/>
        <p:txBody>
          <a:bodyPr/>
          <a:lstStyle/>
          <a:p>
            <a:fld id="{8AA50D94-AEAF-1646-AAFD-5FB90EDDBAF5}" type="slidenum">
              <a:rPr lang="en-US" smtClean="0"/>
              <a:t>‹#›</a:t>
            </a:fld>
            <a:endParaRPr lang="en-US"/>
          </a:p>
        </p:txBody>
      </p:sp>
      <p:sp>
        <p:nvSpPr>
          <p:cNvPr id="7" name="Text Placeholder 6">
            <a:extLst>
              <a:ext uri="{FF2B5EF4-FFF2-40B4-BE49-F238E27FC236}">
                <a16:creationId xmlns:a16="http://schemas.microsoft.com/office/drawing/2014/main" id="{01510E8A-6CAB-3C4C-9473-7C612AD615B8}"/>
              </a:ext>
            </a:extLst>
          </p:cNvPr>
          <p:cNvSpPr>
            <a:spLocks noGrp="1"/>
          </p:cNvSpPr>
          <p:nvPr>
            <p:ph type="body" sz="quarter" idx="13" hasCustomPrompt="1"/>
          </p:nvPr>
        </p:nvSpPr>
        <p:spPr>
          <a:xfrm>
            <a:off x="725488" y="1087080"/>
            <a:ext cx="10628312" cy="536445"/>
          </a:xfrm>
        </p:spPr>
        <p:txBody>
          <a:bodyPr anchor="ctr">
            <a:normAutofit/>
          </a:bodyPr>
          <a:lstStyle>
            <a:lvl1pPr marL="0" indent="0">
              <a:buNone/>
              <a:defRPr sz="2200">
                <a:solidFill>
                  <a:srgbClr val="442267"/>
                </a:solidFill>
              </a:defRPr>
            </a:lvl1pPr>
          </a:lstStyle>
          <a:p>
            <a:pPr lvl="0"/>
            <a:r>
              <a:rPr lang="en-US" dirty="0"/>
              <a:t>Page Subheadline</a:t>
            </a:r>
          </a:p>
        </p:txBody>
      </p:sp>
      <p:sp>
        <p:nvSpPr>
          <p:cNvPr id="8" name="Content Placeholder 2">
            <a:extLst>
              <a:ext uri="{FF2B5EF4-FFF2-40B4-BE49-F238E27FC236}">
                <a16:creationId xmlns:a16="http://schemas.microsoft.com/office/drawing/2014/main" id="{8134FA55-354D-3746-8073-1635576A3271}"/>
              </a:ext>
            </a:extLst>
          </p:cNvPr>
          <p:cNvSpPr>
            <a:spLocks noGrp="1"/>
          </p:cNvSpPr>
          <p:nvPr>
            <p:ph idx="1"/>
          </p:nvPr>
        </p:nvSpPr>
        <p:spPr>
          <a:xfrm>
            <a:off x="725234" y="1906386"/>
            <a:ext cx="5370766" cy="4121190"/>
          </a:xfrm>
        </p:spPr>
        <p:txBody>
          <a:bodyPr/>
          <a:lstStyle>
            <a:lvl1pPr>
              <a:defRPr>
                <a:solidFill>
                  <a:schemeClr val="tx1"/>
                </a:solidFill>
              </a:defRPr>
            </a:lvl1pPr>
            <a:lvl2pPr>
              <a:defRPr>
                <a:solidFill>
                  <a:schemeClr val="tx1"/>
                </a:solidFill>
              </a:defRPr>
            </a:lvl2pPr>
            <a:lvl3pPr>
              <a:defRPr>
                <a:solidFill>
                  <a:schemeClr val="tx1"/>
                </a:solidFill>
              </a:defRPr>
            </a:lvl3pPr>
          </a:lstStyle>
          <a:p>
            <a:pPr lvl="0"/>
            <a:r>
              <a:rPr lang="en-US" dirty="0"/>
              <a:t>Click to edit Master text styles</a:t>
            </a:r>
          </a:p>
          <a:p>
            <a:pPr lvl="1"/>
            <a:r>
              <a:rPr lang="en-US" dirty="0"/>
              <a:t>Second level</a:t>
            </a:r>
          </a:p>
          <a:p>
            <a:pPr lvl="2"/>
            <a:r>
              <a:rPr lang="en-US" dirty="0"/>
              <a:t>Third level</a:t>
            </a:r>
          </a:p>
        </p:txBody>
      </p:sp>
      <p:pic>
        <p:nvPicPr>
          <p:cNvPr id="9" name="Picture 8">
            <a:extLst>
              <a:ext uri="{FF2B5EF4-FFF2-40B4-BE49-F238E27FC236}">
                <a16:creationId xmlns:a16="http://schemas.microsoft.com/office/drawing/2014/main" id="{22ACB866-C9E9-D244-B932-5DFE8151305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
          <a:stretch/>
        </p:blipFill>
        <p:spPr>
          <a:xfrm>
            <a:off x="6319932" y="1906386"/>
            <a:ext cx="5003762" cy="4121190"/>
          </a:xfrm>
          <a:prstGeom prst="roundRect">
            <a:avLst>
              <a:gd name="adj" fmla="val 11233"/>
            </a:avLst>
          </a:prstGeom>
          <a:effectLst>
            <a:outerShdw blurRad="50800" dist="12700" dir="2700000" algn="tl" rotWithShape="0">
              <a:prstClr val="black">
                <a:alpha val="40000"/>
              </a:prstClr>
            </a:outerShdw>
          </a:effectLst>
        </p:spPr>
      </p:pic>
      <p:sp>
        <p:nvSpPr>
          <p:cNvPr id="11" name="Text Placeholder 10">
            <a:extLst>
              <a:ext uri="{FF2B5EF4-FFF2-40B4-BE49-F238E27FC236}">
                <a16:creationId xmlns:a16="http://schemas.microsoft.com/office/drawing/2014/main" id="{B0FB390E-1AE5-7849-A66B-35187B88D77B}"/>
              </a:ext>
            </a:extLst>
          </p:cNvPr>
          <p:cNvSpPr>
            <a:spLocks noGrp="1"/>
          </p:cNvSpPr>
          <p:nvPr>
            <p:ph type="body" sz="quarter" idx="14" hasCustomPrompt="1"/>
          </p:nvPr>
        </p:nvSpPr>
        <p:spPr>
          <a:xfrm>
            <a:off x="6820894" y="2416691"/>
            <a:ext cx="4001839" cy="2715146"/>
          </a:xfrm>
        </p:spPr>
        <p:txBody>
          <a:bodyPr>
            <a:normAutofit/>
          </a:bodyPr>
          <a:lstStyle>
            <a:lvl1pPr marL="285750" marR="0" indent="-28575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Char char="•"/>
              <a:tabLst/>
              <a:defRPr sz="1600" b="1" i="0">
                <a:solidFill>
                  <a:schemeClr val="bg1"/>
                </a:solidFill>
                <a:latin typeface="Avenir" panose="02000503020000020003" pitchFamily="2" charset="0"/>
              </a:defRPr>
            </a:lvl1pPr>
          </a:lstStyle>
          <a:p>
            <a:pPr lvl="0"/>
            <a:r>
              <a:rPr lang="en-US" dirty="0"/>
              <a:t>Lorem ipsum dolor sit amet, consectetuer adipiscing elit. </a:t>
            </a:r>
          </a:p>
          <a:p>
            <a:pPr marL="285750" marR="0" lvl="0" indent="-28575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Char char="•"/>
              <a:tabLst/>
              <a:defRPr/>
            </a:pPr>
            <a:r>
              <a:rPr lang="en-US" dirty="0"/>
              <a:t>Lorem ipsum dolor sit amet, </a:t>
            </a:r>
            <a:r>
              <a:rPr lang="en-US" dirty="0" err="1"/>
              <a:t>consectetuer</a:t>
            </a:r>
            <a:r>
              <a:rPr lang="en-US" dirty="0"/>
              <a:t> adipiscing elit. </a:t>
            </a:r>
          </a:p>
          <a:p>
            <a:pPr marL="285750" marR="0" lvl="0" indent="-28575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Char char="•"/>
              <a:tabLst/>
              <a:defRPr/>
            </a:pPr>
            <a:r>
              <a:rPr lang="en-US" dirty="0"/>
              <a:t>Lorem ipsum dolor sit amet, </a:t>
            </a:r>
            <a:r>
              <a:rPr lang="en-US" dirty="0" err="1"/>
              <a:t>consectetuer</a:t>
            </a:r>
            <a:r>
              <a:rPr lang="en-US" dirty="0"/>
              <a:t> adipiscing elit. </a:t>
            </a:r>
          </a:p>
          <a:p>
            <a:pPr lvl="0"/>
            <a:endParaRPr lang="en-US" dirty="0"/>
          </a:p>
        </p:txBody>
      </p:sp>
      <p:sp>
        <p:nvSpPr>
          <p:cNvPr id="10" name="Title 1">
            <a:extLst>
              <a:ext uri="{FF2B5EF4-FFF2-40B4-BE49-F238E27FC236}">
                <a16:creationId xmlns:a16="http://schemas.microsoft.com/office/drawing/2014/main" id="{93357DF8-A300-4A46-9041-1F43A7038C7F}"/>
              </a:ext>
            </a:extLst>
          </p:cNvPr>
          <p:cNvSpPr>
            <a:spLocks noGrp="1"/>
          </p:cNvSpPr>
          <p:nvPr>
            <p:ph type="title"/>
          </p:nvPr>
        </p:nvSpPr>
        <p:spPr>
          <a:xfrm>
            <a:off x="725234" y="159716"/>
            <a:ext cx="10515600" cy="837804"/>
          </a:xfrm>
        </p:spPr>
        <p:txBody>
          <a:bodyPr/>
          <a:lstStyle/>
          <a:p>
            <a:r>
              <a:rPr lang="en-US" dirty="0"/>
              <a:t>Click to edit Master title style</a:t>
            </a:r>
          </a:p>
        </p:txBody>
      </p:sp>
    </p:spTree>
    <p:extLst>
      <p:ext uri="{BB962C8B-B14F-4D97-AF65-F5344CB8AC3E}">
        <p14:creationId xmlns:p14="http://schemas.microsoft.com/office/powerpoint/2010/main" val="12401612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Side Callout with Four content and Icons">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7F246978-1B4D-D74A-83CA-5D85C85ECCC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
          <a:stretch/>
        </p:blipFill>
        <p:spPr>
          <a:xfrm>
            <a:off x="725234" y="1906386"/>
            <a:ext cx="4111302" cy="4037901"/>
          </a:xfrm>
          <a:prstGeom prst="roundRect">
            <a:avLst>
              <a:gd name="adj" fmla="val 11233"/>
            </a:avLst>
          </a:prstGeom>
          <a:effectLst>
            <a:outerShdw blurRad="50800" dist="12700" dir="2700000" algn="tl" rotWithShape="0">
              <a:prstClr val="black">
                <a:alpha val="40000"/>
              </a:prstClr>
            </a:outerShdw>
          </a:effectLst>
        </p:spPr>
      </p:pic>
      <p:sp>
        <p:nvSpPr>
          <p:cNvPr id="6" name="Slide Number Placeholder 5">
            <a:extLst>
              <a:ext uri="{FF2B5EF4-FFF2-40B4-BE49-F238E27FC236}">
                <a16:creationId xmlns:a16="http://schemas.microsoft.com/office/drawing/2014/main" id="{A491E4F9-F28A-0C4E-9198-30F1379A82CF}"/>
              </a:ext>
            </a:extLst>
          </p:cNvPr>
          <p:cNvSpPr>
            <a:spLocks noGrp="1"/>
          </p:cNvSpPr>
          <p:nvPr>
            <p:ph type="sldNum" sz="quarter" idx="12"/>
          </p:nvPr>
        </p:nvSpPr>
        <p:spPr/>
        <p:txBody>
          <a:bodyPr/>
          <a:lstStyle/>
          <a:p>
            <a:fld id="{8AA50D94-AEAF-1646-AAFD-5FB90EDDBAF5}" type="slidenum">
              <a:rPr lang="en-US" smtClean="0"/>
              <a:t>‹#›</a:t>
            </a:fld>
            <a:endParaRPr lang="en-US"/>
          </a:p>
        </p:txBody>
      </p:sp>
      <p:sp>
        <p:nvSpPr>
          <p:cNvPr id="7" name="Text Placeholder 6">
            <a:extLst>
              <a:ext uri="{FF2B5EF4-FFF2-40B4-BE49-F238E27FC236}">
                <a16:creationId xmlns:a16="http://schemas.microsoft.com/office/drawing/2014/main" id="{01510E8A-6CAB-3C4C-9473-7C612AD615B8}"/>
              </a:ext>
            </a:extLst>
          </p:cNvPr>
          <p:cNvSpPr>
            <a:spLocks noGrp="1"/>
          </p:cNvSpPr>
          <p:nvPr>
            <p:ph type="body" sz="quarter" idx="13" hasCustomPrompt="1"/>
          </p:nvPr>
        </p:nvSpPr>
        <p:spPr>
          <a:xfrm>
            <a:off x="725488" y="1087080"/>
            <a:ext cx="10628312" cy="536445"/>
          </a:xfrm>
        </p:spPr>
        <p:txBody>
          <a:bodyPr anchor="ctr">
            <a:normAutofit/>
          </a:bodyPr>
          <a:lstStyle>
            <a:lvl1pPr marL="0" indent="0">
              <a:buNone/>
              <a:defRPr sz="2200">
                <a:solidFill>
                  <a:srgbClr val="442267"/>
                </a:solidFill>
              </a:defRPr>
            </a:lvl1pPr>
          </a:lstStyle>
          <a:p>
            <a:pPr lvl="0"/>
            <a:r>
              <a:rPr lang="en-US" dirty="0"/>
              <a:t>Page Subheadline</a:t>
            </a:r>
          </a:p>
        </p:txBody>
      </p:sp>
      <p:sp>
        <p:nvSpPr>
          <p:cNvPr id="10" name="Text Placeholder 10">
            <a:extLst>
              <a:ext uri="{FF2B5EF4-FFF2-40B4-BE49-F238E27FC236}">
                <a16:creationId xmlns:a16="http://schemas.microsoft.com/office/drawing/2014/main" id="{900452A5-8CBB-5C48-8DB7-FE8792350C4C}"/>
              </a:ext>
            </a:extLst>
          </p:cNvPr>
          <p:cNvSpPr>
            <a:spLocks noGrp="1"/>
          </p:cNvSpPr>
          <p:nvPr>
            <p:ph type="body" sz="quarter" idx="14" hasCustomPrompt="1"/>
          </p:nvPr>
        </p:nvSpPr>
        <p:spPr>
          <a:xfrm>
            <a:off x="966189" y="2470532"/>
            <a:ext cx="3629392" cy="2909608"/>
          </a:xfrm>
        </p:spPr>
        <p:txBody>
          <a:bodyPr>
            <a:normAutofit/>
          </a:bodyPr>
          <a:lstStyle>
            <a:lvl1pPr marL="285750" marR="0" indent="-28575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Char char="•"/>
              <a:tabLst/>
              <a:defRPr sz="1600" b="1" i="0">
                <a:solidFill>
                  <a:schemeClr val="bg1"/>
                </a:solidFill>
                <a:latin typeface="Avenir" panose="02000503020000020003" pitchFamily="2" charset="0"/>
              </a:defRPr>
            </a:lvl1pPr>
          </a:lstStyle>
          <a:p>
            <a:pPr lvl="0"/>
            <a:r>
              <a:rPr lang="en-US" dirty="0"/>
              <a:t>Lorem ipsum dolor sit amet, consectetuer adipiscing elit. </a:t>
            </a:r>
          </a:p>
          <a:p>
            <a:pPr marL="285750" marR="0" lvl="0" indent="-28575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Char char="•"/>
              <a:tabLst/>
              <a:defRPr/>
            </a:pPr>
            <a:r>
              <a:rPr lang="en-US" dirty="0"/>
              <a:t>Lorem ipsum dolor sit amet, </a:t>
            </a:r>
            <a:r>
              <a:rPr lang="en-US" dirty="0" err="1"/>
              <a:t>consectetuer</a:t>
            </a:r>
            <a:r>
              <a:rPr lang="en-US" dirty="0"/>
              <a:t> adipiscing elit. </a:t>
            </a:r>
          </a:p>
          <a:p>
            <a:pPr marL="285750" marR="0" lvl="0" indent="-28575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Char char="•"/>
              <a:tabLst/>
              <a:defRPr/>
            </a:pPr>
            <a:r>
              <a:rPr lang="en-US" dirty="0"/>
              <a:t>Lorem ipsum dolor sit amet, </a:t>
            </a:r>
            <a:r>
              <a:rPr lang="en-US" dirty="0" err="1"/>
              <a:t>consectetuer</a:t>
            </a:r>
            <a:r>
              <a:rPr lang="en-US" dirty="0"/>
              <a:t> adipiscing elit. </a:t>
            </a:r>
          </a:p>
          <a:p>
            <a:pPr marL="285750" marR="0" lvl="0" indent="-28575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Char char="•"/>
              <a:tabLst/>
              <a:defRPr/>
            </a:pPr>
            <a:r>
              <a:rPr lang="en-US" dirty="0"/>
              <a:t>Lorem ipsum dolor sit amet, </a:t>
            </a:r>
            <a:r>
              <a:rPr lang="en-US" dirty="0" err="1"/>
              <a:t>consectetuer</a:t>
            </a:r>
            <a:r>
              <a:rPr lang="en-US" dirty="0"/>
              <a:t> adipiscing elit. </a:t>
            </a:r>
          </a:p>
          <a:p>
            <a:pPr marL="285750" marR="0" lvl="0" indent="-28575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Char char="•"/>
              <a:tabLst/>
              <a:defRPr/>
            </a:pPr>
            <a:r>
              <a:rPr lang="en-US" dirty="0"/>
              <a:t>Lorem ipsum dolor sit amet, </a:t>
            </a:r>
            <a:r>
              <a:rPr lang="en-US" dirty="0" err="1"/>
              <a:t>consectetuer</a:t>
            </a:r>
            <a:r>
              <a:rPr lang="en-US" dirty="0"/>
              <a:t> adipiscing elit. </a:t>
            </a:r>
          </a:p>
          <a:p>
            <a:pPr lvl="0"/>
            <a:endParaRPr lang="en-US" dirty="0"/>
          </a:p>
          <a:p>
            <a:pPr lvl="0"/>
            <a:endParaRPr lang="en-US" dirty="0"/>
          </a:p>
        </p:txBody>
      </p:sp>
      <p:cxnSp>
        <p:nvCxnSpPr>
          <p:cNvPr id="4" name="Straight Connector 3">
            <a:extLst>
              <a:ext uri="{FF2B5EF4-FFF2-40B4-BE49-F238E27FC236}">
                <a16:creationId xmlns:a16="http://schemas.microsoft.com/office/drawing/2014/main" id="{9C388AA0-9F11-3F45-9F1C-1B8F12ED9ABB}"/>
              </a:ext>
            </a:extLst>
          </p:cNvPr>
          <p:cNvCxnSpPr>
            <a:cxnSpLocks/>
          </p:cNvCxnSpPr>
          <p:nvPr userDrawn="1"/>
        </p:nvCxnSpPr>
        <p:spPr>
          <a:xfrm>
            <a:off x="6057125" y="1906386"/>
            <a:ext cx="0" cy="703022"/>
          </a:xfrm>
          <a:prstGeom prst="line">
            <a:avLst/>
          </a:prstGeom>
          <a:ln w="25400">
            <a:solidFill>
              <a:srgbClr val="24CDED"/>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BF6FCD1-9FD9-8B4B-B991-16D29D6E99C8}"/>
              </a:ext>
            </a:extLst>
          </p:cNvPr>
          <p:cNvCxnSpPr>
            <a:cxnSpLocks/>
          </p:cNvCxnSpPr>
          <p:nvPr userDrawn="1"/>
        </p:nvCxnSpPr>
        <p:spPr>
          <a:xfrm>
            <a:off x="6057125" y="3045775"/>
            <a:ext cx="0" cy="703022"/>
          </a:xfrm>
          <a:prstGeom prst="line">
            <a:avLst/>
          </a:prstGeom>
          <a:ln w="25400">
            <a:solidFill>
              <a:srgbClr val="24CDED"/>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828E5B5-DA8E-F24F-9AA7-AF28AD2CC566}"/>
              </a:ext>
            </a:extLst>
          </p:cNvPr>
          <p:cNvCxnSpPr>
            <a:cxnSpLocks/>
          </p:cNvCxnSpPr>
          <p:nvPr userDrawn="1"/>
        </p:nvCxnSpPr>
        <p:spPr>
          <a:xfrm>
            <a:off x="6057125" y="4185164"/>
            <a:ext cx="0" cy="703022"/>
          </a:xfrm>
          <a:prstGeom prst="line">
            <a:avLst/>
          </a:prstGeom>
          <a:ln w="25400">
            <a:solidFill>
              <a:srgbClr val="24CDED"/>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C267DCF-74D2-B746-81E0-027E3869CBD1}"/>
              </a:ext>
            </a:extLst>
          </p:cNvPr>
          <p:cNvCxnSpPr>
            <a:cxnSpLocks/>
          </p:cNvCxnSpPr>
          <p:nvPr userDrawn="1"/>
        </p:nvCxnSpPr>
        <p:spPr>
          <a:xfrm>
            <a:off x="6057125" y="5324554"/>
            <a:ext cx="0" cy="703022"/>
          </a:xfrm>
          <a:prstGeom prst="line">
            <a:avLst/>
          </a:prstGeom>
          <a:ln w="25400">
            <a:solidFill>
              <a:srgbClr val="24CDED"/>
            </a:solidFill>
          </a:ln>
        </p:spPr>
        <p:style>
          <a:lnRef idx="1">
            <a:schemeClr val="accent1"/>
          </a:lnRef>
          <a:fillRef idx="0">
            <a:schemeClr val="accent1"/>
          </a:fillRef>
          <a:effectRef idx="0">
            <a:schemeClr val="accent1"/>
          </a:effectRef>
          <a:fontRef idx="minor">
            <a:schemeClr val="tx1"/>
          </a:fontRef>
        </p:style>
      </p:cxnSp>
      <p:sp>
        <p:nvSpPr>
          <p:cNvPr id="17" name="Picture Placeholder 16">
            <a:extLst>
              <a:ext uri="{FF2B5EF4-FFF2-40B4-BE49-F238E27FC236}">
                <a16:creationId xmlns:a16="http://schemas.microsoft.com/office/drawing/2014/main" id="{94776097-1426-6E49-8228-EAA806E52663}"/>
              </a:ext>
            </a:extLst>
          </p:cNvPr>
          <p:cNvSpPr>
            <a:spLocks noGrp="1"/>
          </p:cNvSpPr>
          <p:nvPr>
            <p:ph type="pic" sz="quarter" idx="15" hasCustomPrompt="1"/>
          </p:nvPr>
        </p:nvSpPr>
        <p:spPr>
          <a:xfrm>
            <a:off x="5162460" y="2100848"/>
            <a:ext cx="671513" cy="314098"/>
          </a:xfrm>
        </p:spPr>
        <p:txBody>
          <a:bodyPr>
            <a:normAutofit/>
          </a:bodyPr>
          <a:lstStyle>
            <a:lvl1pPr marL="0" indent="0">
              <a:buNone/>
              <a:defRPr sz="1400">
                <a:solidFill>
                  <a:schemeClr val="tx1"/>
                </a:solidFill>
              </a:defRPr>
            </a:lvl1pPr>
          </a:lstStyle>
          <a:p>
            <a:r>
              <a:rPr lang="en-US" dirty="0"/>
              <a:t>ICON</a:t>
            </a:r>
          </a:p>
        </p:txBody>
      </p:sp>
      <p:sp>
        <p:nvSpPr>
          <p:cNvPr id="18" name="Picture Placeholder 16">
            <a:extLst>
              <a:ext uri="{FF2B5EF4-FFF2-40B4-BE49-F238E27FC236}">
                <a16:creationId xmlns:a16="http://schemas.microsoft.com/office/drawing/2014/main" id="{C3687F2F-06EF-9B4D-913B-A4F0F87A20D0}"/>
              </a:ext>
            </a:extLst>
          </p:cNvPr>
          <p:cNvSpPr>
            <a:spLocks noGrp="1"/>
          </p:cNvSpPr>
          <p:nvPr>
            <p:ph type="pic" sz="quarter" idx="16" hasCustomPrompt="1"/>
          </p:nvPr>
        </p:nvSpPr>
        <p:spPr>
          <a:xfrm>
            <a:off x="5162460" y="3271951"/>
            <a:ext cx="671513" cy="314098"/>
          </a:xfrm>
        </p:spPr>
        <p:txBody>
          <a:bodyPr>
            <a:normAutofit/>
          </a:bodyPr>
          <a:lstStyle>
            <a:lvl1pPr marL="0" indent="0">
              <a:buNone/>
              <a:defRPr sz="1400">
                <a:solidFill>
                  <a:schemeClr val="tx1"/>
                </a:solidFill>
              </a:defRPr>
            </a:lvl1pPr>
          </a:lstStyle>
          <a:p>
            <a:r>
              <a:rPr lang="en-US" dirty="0"/>
              <a:t>ICON</a:t>
            </a:r>
          </a:p>
        </p:txBody>
      </p:sp>
      <p:sp>
        <p:nvSpPr>
          <p:cNvPr id="19" name="Picture Placeholder 16">
            <a:extLst>
              <a:ext uri="{FF2B5EF4-FFF2-40B4-BE49-F238E27FC236}">
                <a16:creationId xmlns:a16="http://schemas.microsoft.com/office/drawing/2014/main" id="{A45C53B9-A671-C64F-B7B8-4F606CF332FF}"/>
              </a:ext>
            </a:extLst>
          </p:cNvPr>
          <p:cNvSpPr>
            <a:spLocks noGrp="1"/>
          </p:cNvSpPr>
          <p:nvPr>
            <p:ph type="pic" sz="quarter" idx="17" hasCustomPrompt="1"/>
          </p:nvPr>
        </p:nvSpPr>
        <p:spPr>
          <a:xfrm>
            <a:off x="5162459" y="4379626"/>
            <a:ext cx="671513" cy="314098"/>
          </a:xfrm>
        </p:spPr>
        <p:txBody>
          <a:bodyPr>
            <a:normAutofit/>
          </a:bodyPr>
          <a:lstStyle>
            <a:lvl1pPr marL="0" indent="0">
              <a:buNone/>
              <a:defRPr sz="1400">
                <a:solidFill>
                  <a:schemeClr val="tx1"/>
                </a:solidFill>
              </a:defRPr>
            </a:lvl1pPr>
          </a:lstStyle>
          <a:p>
            <a:r>
              <a:rPr lang="en-US" dirty="0"/>
              <a:t>ICON</a:t>
            </a:r>
          </a:p>
        </p:txBody>
      </p:sp>
      <p:sp>
        <p:nvSpPr>
          <p:cNvPr id="20" name="Picture Placeholder 16">
            <a:extLst>
              <a:ext uri="{FF2B5EF4-FFF2-40B4-BE49-F238E27FC236}">
                <a16:creationId xmlns:a16="http://schemas.microsoft.com/office/drawing/2014/main" id="{09613670-8302-4546-80A5-2E5E00FACF9D}"/>
              </a:ext>
            </a:extLst>
          </p:cNvPr>
          <p:cNvSpPr>
            <a:spLocks noGrp="1"/>
          </p:cNvSpPr>
          <p:nvPr>
            <p:ph type="pic" sz="quarter" idx="18" hasCustomPrompt="1"/>
          </p:nvPr>
        </p:nvSpPr>
        <p:spPr>
          <a:xfrm>
            <a:off x="5162458" y="5519016"/>
            <a:ext cx="671513" cy="314098"/>
          </a:xfrm>
        </p:spPr>
        <p:txBody>
          <a:bodyPr>
            <a:normAutofit/>
          </a:bodyPr>
          <a:lstStyle>
            <a:lvl1pPr marL="0" indent="0">
              <a:buNone/>
              <a:defRPr sz="1400">
                <a:solidFill>
                  <a:schemeClr val="tx1"/>
                </a:solidFill>
              </a:defRPr>
            </a:lvl1pPr>
          </a:lstStyle>
          <a:p>
            <a:r>
              <a:rPr lang="en-US" dirty="0"/>
              <a:t>ICON</a:t>
            </a:r>
          </a:p>
        </p:txBody>
      </p:sp>
      <p:sp>
        <p:nvSpPr>
          <p:cNvPr id="21" name="Picture Placeholder 16">
            <a:extLst>
              <a:ext uri="{FF2B5EF4-FFF2-40B4-BE49-F238E27FC236}">
                <a16:creationId xmlns:a16="http://schemas.microsoft.com/office/drawing/2014/main" id="{8ACB16A9-55F5-2048-8A34-141BD8707A57}"/>
              </a:ext>
            </a:extLst>
          </p:cNvPr>
          <p:cNvSpPr>
            <a:spLocks noGrp="1"/>
          </p:cNvSpPr>
          <p:nvPr>
            <p:ph type="pic" sz="quarter" idx="19" hasCustomPrompt="1"/>
          </p:nvPr>
        </p:nvSpPr>
        <p:spPr>
          <a:xfrm>
            <a:off x="6280278" y="1963938"/>
            <a:ext cx="5073268" cy="536444"/>
          </a:xfrm>
        </p:spPr>
        <p:txBody>
          <a:bodyPr>
            <a:normAutofit/>
          </a:bodyPr>
          <a:lstStyle>
            <a:lvl1pPr marL="0" indent="0">
              <a:buNone/>
              <a:defRPr sz="1600">
                <a:solidFill>
                  <a:schemeClr val="tx1"/>
                </a:solidFill>
              </a:defRPr>
            </a:lvl1pPr>
          </a:lstStyle>
          <a:p>
            <a:r>
              <a:rPr lang="en-US" dirty="0"/>
              <a:t>Lorem ipsum dolor sit amet, consectetuer adipiscing elit. Maecenas </a:t>
            </a:r>
            <a:r>
              <a:rPr lang="en-US" dirty="0" err="1"/>
              <a:t>porttitor</a:t>
            </a:r>
            <a:r>
              <a:rPr lang="en-US" dirty="0"/>
              <a:t>. </a:t>
            </a:r>
          </a:p>
        </p:txBody>
      </p:sp>
      <p:sp>
        <p:nvSpPr>
          <p:cNvPr id="22" name="Picture Placeholder 16">
            <a:extLst>
              <a:ext uri="{FF2B5EF4-FFF2-40B4-BE49-F238E27FC236}">
                <a16:creationId xmlns:a16="http://schemas.microsoft.com/office/drawing/2014/main" id="{F0114961-11BB-C341-82D6-8B633DEAE5D7}"/>
              </a:ext>
            </a:extLst>
          </p:cNvPr>
          <p:cNvSpPr>
            <a:spLocks noGrp="1"/>
          </p:cNvSpPr>
          <p:nvPr>
            <p:ph type="pic" sz="quarter" idx="20" hasCustomPrompt="1"/>
          </p:nvPr>
        </p:nvSpPr>
        <p:spPr>
          <a:xfrm>
            <a:off x="6280278" y="3160778"/>
            <a:ext cx="5073268" cy="536444"/>
          </a:xfrm>
        </p:spPr>
        <p:txBody>
          <a:bodyPr>
            <a:normAutofit/>
          </a:bodyPr>
          <a:lstStyle>
            <a:lvl1pPr marL="0" indent="0">
              <a:buNone/>
              <a:defRPr sz="1600">
                <a:solidFill>
                  <a:schemeClr val="tx1"/>
                </a:solidFill>
              </a:defRPr>
            </a:lvl1pPr>
          </a:lstStyle>
          <a:p>
            <a:r>
              <a:rPr lang="en-US" dirty="0"/>
              <a:t>Lorem ipsum dolor sit amet, consectetuer adipiscing elit. Maecenas </a:t>
            </a:r>
            <a:r>
              <a:rPr lang="en-US" dirty="0" err="1"/>
              <a:t>porttitor</a:t>
            </a:r>
            <a:r>
              <a:rPr lang="en-US" dirty="0"/>
              <a:t>. </a:t>
            </a:r>
          </a:p>
        </p:txBody>
      </p:sp>
      <p:sp>
        <p:nvSpPr>
          <p:cNvPr id="23" name="Picture Placeholder 16">
            <a:extLst>
              <a:ext uri="{FF2B5EF4-FFF2-40B4-BE49-F238E27FC236}">
                <a16:creationId xmlns:a16="http://schemas.microsoft.com/office/drawing/2014/main" id="{F13AA720-87B3-2246-9CB0-78541B97E450}"/>
              </a:ext>
            </a:extLst>
          </p:cNvPr>
          <p:cNvSpPr>
            <a:spLocks noGrp="1"/>
          </p:cNvSpPr>
          <p:nvPr>
            <p:ph type="pic" sz="quarter" idx="21" hasCustomPrompt="1"/>
          </p:nvPr>
        </p:nvSpPr>
        <p:spPr>
          <a:xfrm>
            <a:off x="6280278" y="4268453"/>
            <a:ext cx="5073268" cy="536444"/>
          </a:xfrm>
        </p:spPr>
        <p:txBody>
          <a:bodyPr>
            <a:normAutofit/>
          </a:bodyPr>
          <a:lstStyle>
            <a:lvl1pPr marL="0" indent="0">
              <a:buNone/>
              <a:defRPr sz="1600">
                <a:solidFill>
                  <a:schemeClr val="tx1"/>
                </a:solidFill>
              </a:defRPr>
            </a:lvl1pPr>
          </a:lstStyle>
          <a:p>
            <a:r>
              <a:rPr lang="en-US" dirty="0"/>
              <a:t>Lorem ipsum dolor sit amet, consectetuer adipiscing elit. Maecenas </a:t>
            </a:r>
            <a:r>
              <a:rPr lang="en-US" dirty="0" err="1"/>
              <a:t>porttitor</a:t>
            </a:r>
            <a:r>
              <a:rPr lang="en-US" dirty="0"/>
              <a:t>. </a:t>
            </a:r>
          </a:p>
        </p:txBody>
      </p:sp>
      <p:sp>
        <p:nvSpPr>
          <p:cNvPr id="24" name="Picture Placeholder 16">
            <a:extLst>
              <a:ext uri="{FF2B5EF4-FFF2-40B4-BE49-F238E27FC236}">
                <a16:creationId xmlns:a16="http://schemas.microsoft.com/office/drawing/2014/main" id="{073CEBE0-E481-B246-9A4E-4DC46C0D8106}"/>
              </a:ext>
            </a:extLst>
          </p:cNvPr>
          <p:cNvSpPr>
            <a:spLocks noGrp="1"/>
          </p:cNvSpPr>
          <p:nvPr>
            <p:ph type="pic" sz="quarter" idx="22" hasCustomPrompt="1"/>
          </p:nvPr>
        </p:nvSpPr>
        <p:spPr>
          <a:xfrm>
            <a:off x="6280278" y="5407843"/>
            <a:ext cx="5073268" cy="536444"/>
          </a:xfrm>
        </p:spPr>
        <p:txBody>
          <a:bodyPr>
            <a:normAutofit/>
          </a:bodyPr>
          <a:lstStyle>
            <a:lvl1pPr marL="0" indent="0">
              <a:buNone/>
              <a:defRPr sz="1600">
                <a:solidFill>
                  <a:schemeClr val="tx1"/>
                </a:solidFill>
              </a:defRPr>
            </a:lvl1pPr>
          </a:lstStyle>
          <a:p>
            <a:r>
              <a:rPr lang="en-US" dirty="0"/>
              <a:t>Lorem ipsum dolor sit amet, consectetuer adipiscing elit. Maecenas </a:t>
            </a:r>
            <a:r>
              <a:rPr lang="en-US" dirty="0" err="1"/>
              <a:t>porttitor</a:t>
            </a:r>
            <a:r>
              <a:rPr lang="en-US" dirty="0"/>
              <a:t>. </a:t>
            </a:r>
          </a:p>
        </p:txBody>
      </p:sp>
      <p:sp>
        <p:nvSpPr>
          <p:cNvPr id="25" name="Title 1">
            <a:extLst>
              <a:ext uri="{FF2B5EF4-FFF2-40B4-BE49-F238E27FC236}">
                <a16:creationId xmlns:a16="http://schemas.microsoft.com/office/drawing/2014/main" id="{B0AB2C3D-4C92-0B4A-8827-CD271EB66005}"/>
              </a:ext>
            </a:extLst>
          </p:cNvPr>
          <p:cNvSpPr>
            <a:spLocks noGrp="1"/>
          </p:cNvSpPr>
          <p:nvPr>
            <p:ph type="title"/>
          </p:nvPr>
        </p:nvSpPr>
        <p:spPr>
          <a:xfrm>
            <a:off x="725234" y="159716"/>
            <a:ext cx="10515600" cy="837804"/>
          </a:xfrm>
        </p:spPr>
        <p:txBody>
          <a:bodyPr/>
          <a:lstStyle/>
          <a:p>
            <a:r>
              <a:rPr lang="en-US" dirty="0"/>
              <a:t>Click to edit Master title style</a:t>
            </a:r>
          </a:p>
        </p:txBody>
      </p:sp>
    </p:spTree>
    <p:extLst>
      <p:ext uri="{BB962C8B-B14F-4D97-AF65-F5344CB8AC3E}">
        <p14:creationId xmlns:p14="http://schemas.microsoft.com/office/powerpoint/2010/main" val="369746767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Callout with 4 Content and Icon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2ACB866-C9E9-D244-B932-5DFE8151305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
          <a:stretch/>
        </p:blipFill>
        <p:spPr>
          <a:xfrm>
            <a:off x="742968" y="1295744"/>
            <a:ext cx="10628311" cy="1365565"/>
          </a:xfrm>
          <a:prstGeom prst="roundRect">
            <a:avLst/>
          </a:prstGeom>
          <a:effectLst>
            <a:outerShdw blurRad="50800" dist="12700" dir="2700000" algn="tl" rotWithShape="0">
              <a:prstClr val="black">
                <a:alpha val="40000"/>
              </a:prstClr>
            </a:outerShdw>
          </a:effectLst>
        </p:spPr>
      </p:pic>
      <p:sp>
        <p:nvSpPr>
          <p:cNvPr id="6" name="Slide Number Placeholder 5">
            <a:extLst>
              <a:ext uri="{FF2B5EF4-FFF2-40B4-BE49-F238E27FC236}">
                <a16:creationId xmlns:a16="http://schemas.microsoft.com/office/drawing/2014/main" id="{A491E4F9-F28A-0C4E-9198-30F1379A82CF}"/>
              </a:ext>
            </a:extLst>
          </p:cNvPr>
          <p:cNvSpPr>
            <a:spLocks noGrp="1"/>
          </p:cNvSpPr>
          <p:nvPr>
            <p:ph type="sldNum" sz="quarter" idx="12"/>
          </p:nvPr>
        </p:nvSpPr>
        <p:spPr/>
        <p:txBody>
          <a:bodyPr/>
          <a:lstStyle/>
          <a:p>
            <a:fld id="{8AA50D94-AEAF-1646-AAFD-5FB90EDDBAF5}" type="slidenum">
              <a:rPr lang="en-US" smtClean="0"/>
              <a:t>‹#›</a:t>
            </a:fld>
            <a:endParaRPr lang="en-US"/>
          </a:p>
        </p:txBody>
      </p:sp>
      <p:sp>
        <p:nvSpPr>
          <p:cNvPr id="10" name="Text Placeholder 10">
            <a:extLst>
              <a:ext uri="{FF2B5EF4-FFF2-40B4-BE49-F238E27FC236}">
                <a16:creationId xmlns:a16="http://schemas.microsoft.com/office/drawing/2014/main" id="{900452A5-8CBB-5C48-8DB7-FE8792350C4C}"/>
              </a:ext>
            </a:extLst>
          </p:cNvPr>
          <p:cNvSpPr>
            <a:spLocks noGrp="1"/>
          </p:cNvSpPr>
          <p:nvPr>
            <p:ph type="body" sz="quarter" idx="14" hasCustomPrompt="1"/>
          </p:nvPr>
        </p:nvSpPr>
        <p:spPr>
          <a:xfrm>
            <a:off x="1008722" y="1661159"/>
            <a:ext cx="10174555" cy="634734"/>
          </a:xfrm>
        </p:spPr>
        <p:txBody>
          <a:bodyPr>
            <a:normAutofit/>
          </a:bodyPr>
          <a:lstStyle>
            <a:lvl1pPr marL="285750" marR="0" indent="-28575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Char char="•"/>
              <a:tabLst/>
              <a:defRPr sz="1600" b="1" i="0">
                <a:solidFill>
                  <a:schemeClr val="bg1"/>
                </a:solidFill>
                <a:latin typeface="Avenir" panose="02000503020000020003" pitchFamily="2" charset="0"/>
              </a:defRPr>
            </a:lvl1pPr>
          </a:lstStyle>
          <a:p>
            <a:pPr lvl="0"/>
            <a:r>
              <a:rPr lang="en-US" dirty="0"/>
              <a:t>Lorem ipsum dolor sit amet, consectetuer adipiscing elit. Maecenas porttitor congue massa. Fusce posuere, magna sed pulvinar ultricies, purus lectus malesuada libero, sit amet commodo magna eros.</a:t>
            </a:r>
          </a:p>
        </p:txBody>
      </p:sp>
      <p:cxnSp>
        <p:nvCxnSpPr>
          <p:cNvPr id="12" name="Straight Connector 11">
            <a:extLst>
              <a:ext uri="{FF2B5EF4-FFF2-40B4-BE49-F238E27FC236}">
                <a16:creationId xmlns:a16="http://schemas.microsoft.com/office/drawing/2014/main" id="{3BF6FCD1-9FD9-8B4B-B991-16D29D6E99C8}"/>
              </a:ext>
            </a:extLst>
          </p:cNvPr>
          <p:cNvCxnSpPr>
            <a:cxnSpLocks/>
          </p:cNvCxnSpPr>
          <p:nvPr userDrawn="1"/>
        </p:nvCxnSpPr>
        <p:spPr>
          <a:xfrm rot="5400000">
            <a:off x="1467248" y="3639787"/>
            <a:ext cx="0" cy="703022"/>
          </a:xfrm>
          <a:prstGeom prst="line">
            <a:avLst/>
          </a:prstGeom>
          <a:ln w="25400">
            <a:solidFill>
              <a:srgbClr val="24CDED"/>
            </a:solidFill>
          </a:ln>
        </p:spPr>
        <p:style>
          <a:lnRef idx="1">
            <a:schemeClr val="accent1"/>
          </a:lnRef>
          <a:fillRef idx="0">
            <a:schemeClr val="accent1"/>
          </a:fillRef>
          <a:effectRef idx="0">
            <a:schemeClr val="accent1"/>
          </a:effectRef>
          <a:fontRef idx="minor">
            <a:schemeClr val="tx1"/>
          </a:fontRef>
        </p:style>
      </p:cxnSp>
      <p:sp>
        <p:nvSpPr>
          <p:cNvPr id="18" name="Picture Placeholder 16">
            <a:extLst>
              <a:ext uri="{FF2B5EF4-FFF2-40B4-BE49-F238E27FC236}">
                <a16:creationId xmlns:a16="http://schemas.microsoft.com/office/drawing/2014/main" id="{C3687F2F-06EF-9B4D-913B-A4F0F87A20D0}"/>
              </a:ext>
            </a:extLst>
          </p:cNvPr>
          <p:cNvSpPr>
            <a:spLocks noGrp="1"/>
          </p:cNvSpPr>
          <p:nvPr>
            <p:ph type="pic" sz="quarter" idx="16" hasCustomPrompt="1"/>
          </p:nvPr>
        </p:nvSpPr>
        <p:spPr>
          <a:xfrm>
            <a:off x="1131492" y="2962486"/>
            <a:ext cx="687267" cy="713722"/>
          </a:xfrm>
        </p:spPr>
        <p:txBody>
          <a:bodyPr anchor="ctr">
            <a:normAutofit/>
          </a:bodyPr>
          <a:lstStyle>
            <a:lvl1pPr marL="0" indent="0" algn="l">
              <a:buNone/>
              <a:defRPr sz="1400">
                <a:solidFill>
                  <a:schemeClr val="tx1"/>
                </a:solidFill>
              </a:defRPr>
            </a:lvl1pPr>
          </a:lstStyle>
          <a:p>
            <a:r>
              <a:rPr lang="en-US" dirty="0"/>
              <a:t>ICON</a:t>
            </a:r>
          </a:p>
        </p:txBody>
      </p:sp>
      <p:sp>
        <p:nvSpPr>
          <p:cNvPr id="5" name="Text Placeholder 4">
            <a:extLst>
              <a:ext uri="{FF2B5EF4-FFF2-40B4-BE49-F238E27FC236}">
                <a16:creationId xmlns:a16="http://schemas.microsoft.com/office/drawing/2014/main" id="{3064507F-8DCD-4949-91A7-63A65B376289}"/>
              </a:ext>
            </a:extLst>
          </p:cNvPr>
          <p:cNvSpPr>
            <a:spLocks noGrp="1"/>
          </p:cNvSpPr>
          <p:nvPr>
            <p:ph type="body" sz="quarter" idx="17" hasCustomPrompt="1"/>
          </p:nvPr>
        </p:nvSpPr>
        <p:spPr>
          <a:xfrm>
            <a:off x="1115737" y="4213675"/>
            <a:ext cx="2000689" cy="1701926"/>
          </a:xfrm>
        </p:spPr>
        <p:txBody>
          <a:bodyPr>
            <a:normAutofit/>
          </a:bodyPr>
          <a:lstStyle>
            <a:lvl1pPr marL="0" indent="0" algn="l">
              <a:buNone/>
              <a:defRPr sz="1600">
                <a:solidFill>
                  <a:schemeClr val="tx1"/>
                </a:solidFill>
              </a:defRPr>
            </a:lvl1pPr>
          </a:lstStyle>
          <a:p>
            <a:pPr lvl="0"/>
            <a:r>
              <a:rPr lang="en-US" dirty="0"/>
              <a:t>Lorem ipsum dolor sit amet, consectetuer adipiscing elit. Maecenas porttitor congue massa. </a:t>
            </a:r>
          </a:p>
        </p:txBody>
      </p:sp>
      <p:cxnSp>
        <p:nvCxnSpPr>
          <p:cNvPr id="25" name="Straight Connector 24">
            <a:extLst>
              <a:ext uri="{FF2B5EF4-FFF2-40B4-BE49-F238E27FC236}">
                <a16:creationId xmlns:a16="http://schemas.microsoft.com/office/drawing/2014/main" id="{FF2FF1B9-20F2-7240-ABCD-28347B81D6FD}"/>
              </a:ext>
            </a:extLst>
          </p:cNvPr>
          <p:cNvCxnSpPr>
            <a:cxnSpLocks/>
          </p:cNvCxnSpPr>
          <p:nvPr userDrawn="1"/>
        </p:nvCxnSpPr>
        <p:spPr>
          <a:xfrm rot="5400000">
            <a:off x="4120252" y="3639787"/>
            <a:ext cx="0" cy="703022"/>
          </a:xfrm>
          <a:prstGeom prst="line">
            <a:avLst/>
          </a:prstGeom>
          <a:ln w="25400">
            <a:solidFill>
              <a:srgbClr val="24CDED"/>
            </a:solidFill>
          </a:ln>
        </p:spPr>
        <p:style>
          <a:lnRef idx="1">
            <a:schemeClr val="accent1"/>
          </a:lnRef>
          <a:fillRef idx="0">
            <a:schemeClr val="accent1"/>
          </a:fillRef>
          <a:effectRef idx="0">
            <a:schemeClr val="accent1"/>
          </a:effectRef>
          <a:fontRef idx="minor">
            <a:schemeClr val="tx1"/>
          </a:fontRef>
        </p:style>
      </p:cxnSp>
      <p:sp>
        <p:nvSpPr>
          <p:cNvPr id="26" name="Picture Placeholder 16">
            <a:extLst>
              <a:ext uri="{FF2B5EF4-FFF2-40B4-BE49-F238E27FC236}">
                <a16:creationId xmlns:a16="http://schemas.microsoft.com/office/drawing/2014/main" id="{1A31F6E3-CDA1-FB4D-999F-935D429E6121}"/>
              </a:ext>
            </a:extLst>
          </p:cNvPr>
          <p:cNvSpPr>
            <a:spLocks noGrp="1"/>
          </p:cNvSpPr>
          <p:nvPr>
            <p:ph type="pic" sz="quarter" idx="18" hasCustomPrompt="1"/>
          </p:nvPr>
        </p:nvSpPr>
        <p:spPr>
          <a:xfrm>
            <a:off x="3784496" y="2962486"/>
            <a:ext cx="687267" cy="713722"/>
          </a:xfrm>
        </p:spPr>
        <p:txBody>
          <a:bodyPr anchor="ctr">
            <a:normAutofit/>
          </a:bodyPr>
          <a:lstStyle>
            <a:lvl1pPr marL="0" indent="0" algn="l">
              <a:buNone/>
              <a:defRPr sz="1400">
                <a:solidFill>
                  <a:schemeClr val="tx1"/>
                </a:solidFill>
              </a:defRPr>
            </a:lvl1pPr>
          </a:lstStyle>
          <a:p>
            <a:r>
              <a:rPr lang="en-US" dirty="0"/>
              <a:t>ICON</a:t>
            </a:r>
          </a:p>
        </p:txBody>
      </p:sp>
      <p:sp>
        <p:nvSpPr>
          <p:cNvPr id="27" name="Text Placeholder 4">
            <a:extLst>
              <a:ext uri="{FF2B5EF4-FFF2-40B4-BE49-F238E27FC236}">
                <a16:creationId xmlns:a16="http://schemas.microsoft.com/office/drawing/2014/main" id="{2682721E-2FCC-5049-81F6-47914F335F7E}"/>
              </a:ext>
            </a:extLst>
          </p:cNvPr>
          <p:cNvSpPr>
            <a:spLocks noGrp="1"/>
          </p:cNvSpPr>
          <p:nvPr>
            <p:ph type="body" sz="quarter" idx="19" hasCustomPrompt="1"/>
          </p:nvPr>
        </p:nvSpPr>
        <p:spPr>
          <a:xfrm>
            <a:off x="3768741" y="4213675"/>
            <a:ext cx="2000689" cy="1701926"/>
          </a:xfrm>
        </p:spPr>
        <p:txBody>
          <a:bodyPr>
            <a:normAutofit/>
          </a:bodyPr>
          <a:lstStyle>
            <a:lvl1pPr marL="0" indent="0" algn="l">
              <a:buNone/>
              <a:defRPr sz="1600">
                <a:solidFill>
                  <a:schemeClr val="tx1"/>
                </a:solidFill>
              </a:defRPr>
            </a:lvl1pPr>
          </a:lstStyle>
          <a:p>
            <a:pPr lvl="0"/>
            <a:r>
              <a:rPr lang="en-US" dirty="0"/>
              <a:t>Lorem ipsum dolor sit amet, consectetuer adipiscing elit. Maecenas porttitor congue massa. </a:t>
            </a:r>
          </a:p>
        </p:txBody>
      </p:sp>
      <p:cxnSp>
        <p:nvCxnSpPr>
          <p:cNvPr id="28" name="Straight Connector 27">
            <a:extLst>
              <a:ext uri="{FF2B5EF4-FFF2-40B4-BE49-F238E27FC236}">
                <a16:creationId xmlns:a16="http://schemas.microsoft.com/office/drawing/2014/main" id="{9F29DFB6-02E9-374D-85EA-2D6D69EB0462}"/>
              </a:ext>
            </a:extLst>
          </p:cNvPr>
          <p:cNvCxnSpPr>
            <a:cxnSpLocks/>
          </p:cNvCxnSpPr>
          <p:nvPr userDrawn="1"/>
        </p:nvCxnSpPr>
        <p:spPr>
          <a:xfrm rot="5400000">
            <a:off x="6773256" y="3622804"/>
            <a:ext cx="0" cy="703022"/>
          </a:xfrm>
          <a:prstGeom prst="line">
            <a:avLst/>
          </a:prstGeom>
          <a:ln w="25400">
            <a:solidFill>
              <a:srgbClr val="24CDED"/>
            </a:solidFill>
          </a:ln>
        </p:spPr>
        <p:style>
          <a:lnRef idx="1">
            <a:schemeClr val="accent1"/>
          </a:lnRef>
          <a:fillRef idx="0">
            <a:schemeClr val="accent1"/>
          </a:fillRef>
          <a:effectRef idx="0">
            <a:schemeClr val="accent1"/>
          </a:effectRef>
          <a:fontRef idx="minor">
            <a:schemeClr val="tx1"/>
          </a:fontRef>
        </p:style>
      </p:cxnSp>
      <p:sp>
        <p:nvSpPr>
          <p:cNvPr id="29" name="Picture Placeholder 16">
            <a:extLst>
              <a:ext uri="{FF2B5EF4-FFF2-40B4-BE49-F238E27FC236}">
                <a16:creationId xmlns:a16="http://schemas.microsoft.com/office/drawing/2014/main" id="{4C33D1A3-2CC3-7341-938A-1071BB538CF4}"/>
              </a:ext>
            </a:extLst>
          </p:cNvPr>
          <p:cNvSpPr>
            <a:spLocks noGrp="1"/>
          </p:cNvSpPr>
          <p:nvPr>
            <p:ph type="pic" sz="quarter" idx="20" hasCustomPrompt="1"/>
          </p:nvPr>
        </p:nvSpPr>
        <p:spPr>
          <a:xfrm>
            <a:off x="6437500" y="2945503"/>
            <a:ext cx="687267" cy="713722"/>
          </a:xfrm>
        </p:spPr>
        <p:txBody>
          <a:bodyPr anchor="ctr">
            <a:normAutofit/>
          </a:bodyPr>
          <a:lstStyle>
            <a:lvl1pPr marL="0" indent="0" algn="l">
              <a:buNone/>
              <a:defRPr sz="1400">
                <a:solidFill>
                  <a:schemeClr val="tx1"/>
                </a:solidFill>
              </a:defRPr>
            </a:lvl1pPr>
          </a:lstStyle>
          <a:p>
            <a:r>
              <a:rPr lang="en-US" dirty="0"/>
              <a:t>ICON</a:t>
            </a:r>
          </a:p>
        </p:txBody>
      </p:sp>
      <p:sp>
        <p:nvSpPr>
          <p:cNvPr id="30" name="Text Placeholder 4">
            <a:extLst>
              <a:ext uri="{FF2B5EF4-FFF2-40B4-BE49-F238E27FC236}">
                <a16:creationId xmlns:a16="http://schemas.microsoft.com/office/drawing/2014/main" id="{C21A1A8B-765A-FC4C-82EB-33263C7CAEAD}"/>
              </a:ext>
            </a:extLst>
          </p:cNvPr>
          <p:cNvSpPr>
            <a:spLocks noGrp="1"/>
          </p:cNvSpPr>
          <p:nvPr>
            <p:ph type="body" sz="quarter" idx="21" hasCustomPrompt="1"/>
          </p:nvPr>
        </p:nvSpPr>
        <p:spPr>
          <a:xfrm>
            <a:off x="6421745" y="4196692"/>
            <a:ext cx="2000689" cy="1701926"/>
          </a:xfrm>
        </p:spPr>
        <p:txBody>
          <a:bodyPr>
            <a:normAutofit/>
          </a:bodyPr>
          <a:lstStyle>
            <a:lvl1pPr marL="0" indent="0" algn="l">
              <a:buNone/>
              <a:defRPr sz="1600">
                <a:solidFill>
                  <a:schemeClr val="tx1"/>
                </a:solidFill>
              </a:defRPr>
            </a:lvl1pPr>
          </a:lstStyle>
          <a:p>
            <a:pPr lvl="0"/>
            <a:r>
              <a:rPr lang="en-US" dirty="0"/>
              <a:t>Lorem ipsum dolor sit amet, consectetuer adipiscing elit. Maecenas porttitor congue massa. </a:t>
            </a:r>
          </a:p>
        </p:txBody>
      </p:sp>
      <p:cxnSp>
        <p:nvCxnSpPr>
          <p:cNvPr id="31" name="Straight Connector 30">
            <a:extLst>
              <a:ext uri="{FF2B5EF4-FFF2-40B4-BE49-F238E27FC236}">
                <a16:creationId xmlns:a16="http://schemas.microsoft.com/office/drawing/2014/main" id="{6C6493D8-ADC3-AC44-B358-150F0D109777}"/>
              </a:ext>
            </a:extLst>
          </p:cNvPr>
          <p:cNvCxnSpPr>
            <a:cxnSpLocks/>
          </p:cNvCxnSpPr>
          <p:nvPr userDrawn="1"/>
        </p:nvCxnSpPr>
        <p:spPr>
          <a:xfrm rot="5400000">
            <a:off x="9426260" y="3639787"/>
            <a:ext cx="0" cy="703022"/>
          </a:xfrm>
          <a:prstGeom prst="line">
            <a:avLst/>
          </a:prstGeom>
          <a:ln w="25400">
            <a:solidFill>
              <a:srgbClr val="24CDED"/>
            </a:solidFill>
          </a:ln>
        </p:spPr>
        <p:style>
          <a:lnRef idx="1">
            <a:schemeClr val="accent1"/>
          </a:lnRef>
          <a:fillRef idx="0">
            <a:schemeClr val="accent1"/>
          </a:fillRef>
          <a:effectRef idx="0">
            <a:schemeClr val="accent1"/>
          </a:effectRef>
          <a:fontRef idx="minor">
            <a:schemeClr val="tx1"/>
          </a:fontRef>
        </p:style>
      </p:cxnSp>
      <p:sp>
        <p:nvSpPr>
          <p:cNvPr id="32" name="Picture Placeholder 16">
            <a:extLst>
              <a:ext uri="{FF2B5EF4-FFF2-40B4-BE49-F238E27FC236}">
                <a16:creationId xmlns:a16="http://schemas.microsoft.com/office/drawing/2014/main" id="{2AE1D0C8-1916-0948-BF90-94D5F73F471C}"/>
              </a:ext>
            </a:extLst>
          </p:cNvPr>
          <p:cNvSpPr>
            <a:spLocks noGrp="1"/>
          </p:cNvSpPr>
          <p:nvPr>
            <p:ph type="pic" sz="quarter" idx="22" hasCustomPrompt="1"/>
          </p:nvPr>
        </p:nvSpPr>
        <p:spPr>
          <a:xfrm>
            <a:off x="9090504" y="2962486"/>
            <a:ext cx="687267" cy="713722"/>
          </a:xfrm>
        </p:spPr>
        <p:txBody>
          <a:bodyPr anchor="ctr">
            <a:normAutofit/>
          </a:bodyPr>
          <a:lstStyle>
            <a:lvl1pPr marL="0" indent="0" algn="l">
              <a:buNone/>
              <a:defRPr sz="1400">
                <a:solidFill>
                  <a:schemeClr val="tx1"/>
                </a:solidFill>
              </a:defRPr>
            </a:lvl1pPr>
          </a:lstStyle>
          <a:p>
            <a:r>
              <a:rPr lang="en-US" dirty="0"/>
              <a:t>ICON</a:t>
            </a:r>
          </a:p>
        </p:txBody>
      </p:sp>
      <p:sp>
        <p:nvSpPr>
          <p:cNvPr id="33" name="Text Placeholder 4">
            <a:extLst>
              <a:ext uri="{FF2B5EF4-FFF2-40B4-BE49-F238E27FC236}">
                <a16:creationId xmlns:a16="http://schemas.microsoft.com/office/drawing/2014/main" id="{5EB45BB3-5C49-704C-9EE2-E490FD87E1DC}"/>
              </a:ext>
            </a:extLst>
          </p:cNvPr>
          <p:cNvSpPr>
            <a:spLocks noGrp="1"/>
          </p:cNvSpPr>
          <p:nvPr>
            <p:ph type="body" sz="quarter" idx="23" hasCustomPrompt="1"/>
          </p:nvPr>
        </p:nvSpPr>
        <p:spPr>
          <a:xfrm>
            <a:off x="9074749" y="4213675"/>
            <a:ext cx="2000689" cy="1701926"/>
          </a:xfrm>
        </p:spPr>
        <p:txBody>
          <a:bodyPr>
            <a:normAutofit/>
          </a:bodyPr>
          <a:lstStyle>
            <a:lvl1pPr marL="0" indent="0" algn="l">
              <a:buNone/>
              <a:defRPr sz="1600">
                <a:solidFill>
                  <a:schemeClr val="tx1"/>
                </a:solidFill>
              </a:defRPr>
            </a:lvl1pPr>
          </a:lstStyle>
          <a:p>
            <a:pPr lvl="0"/>
            <a:r>
              <a:rPr lang="en-US" dirty="0"/>
              <a:t>Lorem ipsum dolor sit amet, consectetuer adipiscing elit. Maecenas porttitor congue massa. </a:t>
            </a:r>
          </a:p>
        </p:txBody>
      </p:sp>
      <p:sp>
        <p:nvSpPr>
          <p:cNvPr id="19" name="Title 1">
            <a:extLst>
              <a:ext uri="{FF2B5EF4-FFF2-40B4-BE49-F238E27FC236}">
                <a16:creationId xmlns:a16="http://schemas.microsoft.com/office/drawing/2014/main" id="{4567F3E4-5CE0-1C4C-A531-511D094D4B98}"/>
              </a:ext>
            </a:extLst>
          </p:cNvPr>
          <p:cNvSpPr>
            <a:spLocks noGrp="1"/>
          </p:cNvSpPr>
          <p:nvPr>
            <p:ph type="title"/>
          </p:nvPr>
        </p:nvSpPr>
        <p:spPr>
          <a:xfrm>
            <a:off x="725234" y="159716"/>
            <a:ext cx="10515600" cy="837804"/>
          </a:xfrm>
        </p:spPr>
        <p:txBody>
          <a:bodyPr/>
          <a:lstStyle/>
          <a:p>
            <a:r>
              <a:rPr lang="en-US" dirty="0"/>
              <a:t>Click to edit Master title style</a:t>
            </a:r>
          </a:p>
        </p:txBody>
      </p:sp>
    </p:spTree>
    <p:extLst>
      <p:ext uri="{BB962C8B-B14F-4D97-AF65-F5344CB8AC3E}">
        <p14:creationId xmlns:p14="http://schemas.microsoft.com/office/powerpoint/2010/main" val="19655470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Picture with 4 Callouts">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82B0B996-625C-474B-A86D-AF5DCDC514EF}"/>
              </a:ext>
            </a:extLst>
          </p:cNvPr>
          <p:cNvCxnSpPr>
            <a:cxnSpLocks/>
          </p:cNvCxnSpPr>
          <p:nvPr userDrawn="1"/>
        </p:nvCxnSpPr>
        <p:spPr>
          <a:xfrm>
            <a:off x="853426" y="3265710"/>
            <a:ext cx="10495129" cy="0"/>
          </a:xfrm>
          <a:prstGeom prst="line">
            <a:avLst/>
          </a:prstGeom>
          <a:ln w="25400">
            <a:solidFill>
              <a:srgbClr val="24CDED"/>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0D9CD3D-47A6-FA4E-913B-109E5D8F7738}"/>
              </a:ext>
            </a:extLst>
          </p:cNvPr>
          <p:cNvCxnSpPr>
            <a:cxnSpLocks/>
          </p:cNvCxnSpPr>
          <p:nvPr userDrawn="1"/>
        </p:nvCxnSpPr>
        <p:spPr>
          <a:xfrm>
            <a:off x="853426" y="4966993"/>
            <a:ext cx="10495129" cy="0"/>
          </a:xfrm>
          <a:prstGeom prst="line">
            <a:avLst/>
          </a:prstGeom>
          <a:ln w="25400">
            <a:solidFill>
              <a:srgbClr val="24CDED"/>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A491E4F9-F28A-0C4E-9198-30F1379A82CF}"/>
              </a:ext>
            </a:extLst>
          </p:cNvPr>
          <p:cNvSpPr>
            <a:spLocks noGrp="1"/>
          </p:cNvSpPr>
          <p:nvPr>
            <p:ph type="sldNum" sz="quarter" idx="12"/>
          </p:nvPr>
        </p:nvSpPr>
        <p:spPr/>
        <p:txBody>
          <a:bodyPr/>
          <a:lstStyle/>
          <a:p>
            <a:fld id="{8AA50D94-AEAF-1646-AAFD-5FB90EDDBAF5}" type="slidenum">
              <a:rPr lang="en-US" smtClean="0"/>
              <a:t>‹#›</a:t>
            </a:fld>
            <a:endParaRPr lang="en-US"/>
          </a:p>
        </p:txBody>
      </p:sp>
      <p:sp>
        <p:nvSpPr>
          <p:cNvPr id="17" name="Text Placeholder 16">
            <a:extLst>
              <a:ext uri="{FF2B5EF4-FFF2-40B4-BE49-F238E27FC236}">
                <a16:creationId xmlns:a16="http://schemas.microsoft.com/office/drawing/2014/main" id="{E66FB178-FA65-3442-80C1-32F77F7D6D61}"/>
              </a:ext>
            </a:extLst>
          </p:cNvPr>
          <p:cNvSpPr>
            <a:spLocks noGrp="1"/>
          </p:cNvSpPr>
          <p:nvPr>
            <p:ph type="body" sz="quarter" idx="15" hasCustomPrompt="1"/>
          </p:nvPr>
        </p:nvSpPr>
        <p:spPr>
          <a:xfrm>
            <a:off x="8229321" y="2390048"/>
            <a:ext cx="3237446" cy="682100"/>
          </a:xfrm>
        </p:spPr>
        <p:txBody>
          <a:bodyPr>
            <a:noAutofit/>
          </a:bodyPr>
          <a:lstStyle>
            <a:lvl1pPr marL="0" indent="0">
              <a:buNone/>
              <a:defRPr sz="1600">
                <a:solidFill>
                  <a:schemeClr val="tx1"/>
                </a:solidFill>
              </a:defRPr>
            </a:lvl1pPr>
          </a:lstStyle>
          <a:p>
            <a:pPr lvl="0"/>
            <a:r>
              <a:rPr lang="en-US" dirty="0"/>
              <a:t>Lorem ipsum dolor sit amet, consectetuer adipiscing elit. </a:t>
            </a:r>
          </a:p>
        </p:txBody>
      </p:sp>
      <p:sp>
        <p:nvSpPr>
          <p:cNvPr id="19" name="Text Placeholder 16">
            <a:extLst>
              <a:ext uri="{FF2B5EF4-FFF2-40B4-BE49-F238E27FC236}">
                <a16:creationId xmlns:a16="http://schemas.microsoft.com/office/drawing/2014/main" id="{BB23D165-C6A5-BF41-9574-C12BDB5C1FFF}"/>
              </a:ext>
            </a:extLst>
          </p:cNvPr>
          <p:cNvSpPr>
            <a:spLocks noGrp="1"/>
          </p:cNvSpPr>
          <p:nvPr>
            <p:ph type="body" sz="quarter" idx="16" hasCustomPrompt="1"/>
          </p:nvPr>
        </p:nvSpPr>
        <p:spPr>
          <a:xfrm>
            <a:off x="8229320" y="4016772"/>
            <a:ext cx="3119235" cy="682100"/>
          </a:xfrm>
        </p:spPr>
        <p:txBody>
          <a:bodyPr>
            <a:noAutofit/>
          </a:bodyPr>
          <a:lstStyle>
            <a:lvl1pPr marL="0" indent="0">
              <a:buNone/>
              <a:defRPr sz="1600">
                <a:solidFill>
                  <a:schemeClr val="tx1"/>
                </a:solidFill>
              </a:defRPr>
            </a:lvl1pPr>
          </a:lstStyle>
          <a:p>
            <a:pPr lvl="0"/>
            <a:r>
              <a:rPr lang="en-US" dirty="0"/>
              <a:t>Lorem ipsum dolor sit amet, consectetuer adipiscing elit. </a:t>
            </a:r>
          </a:p>
        </p:txBody>
      </p:sp>
      <p:sp>
        <p:nvSpPr>
          <p:cNvPr id="20" name="Text Placeholder 16">
            <a:extLst>
              <a:ext uri="{FF2B5EF4-FFF2-40B4-BE49-F238E27FC236}">
                <a16:creationId xmlns:a16="http://schemas.microsoft.com/office/drawing/2014/main" id="{851F500F-9AB3-F142-BF83-A763BF00B1B4}"/>
              </a:ext>
            </a:extLst>
          </p:cNvPr>
          <p:cNvSpPr>
            <a:spLocks noGrp="1"/>
          </p:cNvSpPr>
          <p:nvPr>
            <p:ph type="body" sz="quarter" idx="17" hasCustomPrompt="1"/>
          </p:nvPr>
        </p:nvSpPr>
        <p:spPr>
          <a:xfrm>
            <a:off x="725234" y="2390048"/>
            <a:ext cx="3124226" cy="682100"/>
          </a:xfrm>
        </p:spPr>
        <p:txBody>
          <a:bodyPr>
            <a:noAutofit/>
          </a:bodyPr>
          <a:lstStyle>
            <a:lvl1pPr marL="0" indent="0" algn="r">
              <a:buNone/>
              <a:defRPr sz="1600">
                <a:solidFill>
                  <a:schemeClr val="tx1"/>
                </a:solidFill>
              </a:defRPr>
            </a:lvl1pPr>
          </a:lstStyle>
          <a:p>
            <a:pPr lvl="0"/>
            <a:r>
              <a:rPr lang="en-US" dirty="0"/>
              <a:t>Lorem ipsum dolor sit amet, consectetuer adipiscing elit. </a:t>
            </a:r>
          </a:p>
        </p:txBody>
      </p:sp>
      <p:sp>
        <p:nvSpPr>
          <p:cNvPr id="21" name="Text Placeholder 16">
            <a:extLst>
              <a:ext uri="{FF2B5EF4-FFF2-40B4-BE49-F238E27FC236}">
                <a16:creationId xmlns:a16="http://schemas.microsoft.com/office/drawing/2014/main" id="{3FF8EC9E-298B-AD4C-8B08-B950EB9D7E4C}"/>
              </a:ext>
            </a:extLst>
          </p:cNvPr>
          <p:cNvSpPr>
            <a:spLocks noGrp="1"/>
          </p:cNvSpPr>
          <p:nvPr>
            <p:ph type="body" sz="quarter" idx="18" hasCustomPrompt="1"/>
          </p:nvPr>
        </p:nvSpPr>
        <p:spPr>
          <a:xfrm>
            <a:off x="725234" y="4016771"/>
            <a:ext cx="3124226" cy="682100"/>
          </a:xfrm>
        </p:spPr>
        <p:txBody>
          <a:bodyPr>
            <a:noAutofit/>
          </a:bodyPr>
          <a:lstStyle>
            <a:lvl1pPr marL="0" indent="0" algn="r">
              <a:buNone/>
              <a:defRPr sz="1600">
                <a:solidFill>
                  <a:schemeClr val="tx1"/>
                </a:solidFill>
              </a:defRPr>
            </a:lvl1pPr>
          </a:lstStyle>
          <a:p>
            <a:pPr lvl="0"/>
            <a:r>
              <a:rPr lang="en-US" dirty="0"/>
              <a:t>Lorem ipsum dolor sit amet, consectetuer adipiscing elit. </a:t>
            </a:r>
          </a:p>
        </p:txBody>
      </p:sp>
      <p:sp>
        <p:nvSpPr>
          <p:cNvPr id="22" name="Picture Placeholder 3">
            <a:extLst>
              <a:ext uri="{FF2B5EF4-FFF2-40B4-BE49-F238E27FC236}">
                <a16:creationId xmlns:a16="http://schemas.microsoft.com/office/drawing/2014/main" id="{891DFC74-ADC9-814F-8DE9-AF109E3625FD}"/>
              </a:ext>
            </a:extLst>
          </p:cNvPr>
          <p:cNvSpPr>
            <a:spLocks noGrp="1"/>
          </p:cNvSpPr>
          <p:nvPr>
            <p:ph type="pic" sz="quarter" idx="14"/>
          </p:nvPr>
        </p:nvSpPr>
        <p:spPr>
          <a:xfrm>
            <a:off x="3983337" y="1851211"/>
            <a:ext cx="4112106" cy="3967344"/>
          </a:xfrm>
          <a:prstGeom prst="roundRect">
            <a:avLst>
              <a:gd name="adj" fmla="val 11963"/>
            </a:avLst>
          </a:prstGeom>
          <a:gradFill>
            <a:gsLst>
              <a:gs pos="5000">
                <a:srgbClr val="59419A"/>
              </a:gs>
              <a:gs pos="100000">
                <a:srgbClr val="442267"/>
              </a:gs>
            </a:gsLst>
            <a:lin ang="15600000" scaled="0"/>
          </a:gradFill>
          <a:effectLst>
            <a:outerShdw blurRad="50800" dist="38100" dir="8100000" algn="tr" rotWithShape="0">
              <a:prstClr val="black">
                <a:alpha val="40000"/>
              </a:prstClr>
            </a:outerShdw>
          </a:effectLst>
        </p:spPr>
        <p:txBody>
          <a:bodyPr/>
          <a:lstStyle>
            <a:lvl1pPr>
              <a:defRPr>
                <a:solidFill>
                  <a:schemeClr val="bg1"/>
                </a:solidFill>
              </a:defRPr>
            </a:lvl1pPr>
          </a:lstStyle>
          <a:p>
            <a:endParaRPr lang="en-US" dirty="0"/>
          </a:p>
        </p:txBody>
      </p:sp>
      <p:sp>
        <p:nvSpPr>
          <p:cNvPr id="11" name="Title 1">
            <a:extLst>
              <a:ext uri="{FF2B5EF4-FFF2-40B4-BE49-F238E27FC236}">
                <a16:creationId xmlns:a16="http://schemas.microsoft.com/office/drawing/2014/main" id="{9F8BDDC1-C725-0946-AE89-BD72243C7FDE}"/>
              </a:ext>
            </a:extLst>
          </p:cNvPr>
          <p:cNvSpPr>
            <a:spLocks noGrp="1"/>
          </p:cNvSpPr>
          <p:nvPr>
            <p:ph type="title"/>
          </p:nvPr>
        </p:nvSpPr>
        <p:spPr>
          <a:xfrm>
            <a:off x="725234" y="159716"/>
            <a:ext cx="10515600" cy="837804"/>
          </a:xfrm>
        </p:spPr>
        <p:txBody>
          <a:bodyPr/>
          <a:lstStyle/>
          <a:p>
            <a:r>
              <a:rPr lang="en-US" dirty="0"/>
              <a:t>Click to edit Master title style</a:t>
            </a:r>
          </a:p>
        </p:txBody>
      </p:sp>
    </p:spTree>
    <p:extLst>
      <p:ext uri="{BB962C8B-B14F-4D97-AF65-F5344CB8AC3E}">
        <p14:creationId xmlns:p14="http://schemas.microsoft.com/office/powerpoint/2010/main" val="22232374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Picture with 6 Callouts">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82B0B996-625C-474B-A86D-AF5DCDC514EF}"/>
              </a:ext>
            </a:extLst>
          </p:cNvPr>
          <p:cNvCxnSpPr>
            <a:cxnSpLocks/>
          </p:cNvCxnSpPr>
          <p:nvPr userDrawn="1"/>
        </p:nvCxnSpPr>
        <p:spPr>
          <a:xfrm>
            <a:off x="855734" y="2973882"/>
            <a:ext cx="10456120" cy="0"/>
          </a:xfrm>
          <a:prstGeom prst="line">
            <a:avLst/>
          </a:prstGeom>
          <a:ln w="25400">
            <a:solidFill>
              <a:srgbClr val="24CDED"/>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A491E4F9-F28A-0C4E-9198-30F1379A82CF}"/>
              </a:ext>
            </a:extLst>
          </p:cNvPr>
          <p:cNvSpPr>
            <a:spLocks noGrp="1"/>
          </p:cNvSpPr>
          <p:nvPr>
            <p:ph type="sldNum" sz="quarter" idx="12"/>
          </p:nvPr>
        </p:nvSpPr>
        <p:spPr/>
        <p:txBody>
          <a:bodyPr/>
          <a:lstStyle/>
          <a:p>
            <a:fld id="{8AA50D94-AEAF-1646-AAFD-5FB90EDDBAF5}" type="slidenum">
              <a:rPr lang="en-US" smtClean="0"/>
              <a:t>‹#›</a:t>
            </a:fld>
            <a:endParaRPr lang="en-US"/>
          </a:p>
        </p:txBody>
      </p:sp>
      <p:sp>
        <p:nvSpPr>
          <p:cNvPr id="17" name="Text Placeholder 16">
            <a:extLst>
              <a:ext uri="{FF2B5EF4-FFF2-40B4-BE49-F238E27FC236}">
                <a16:creationId xmlns:a16="http://schemas.microsoft.com/office/drawing/2014/main" id="{E66FB178-FA65-3442-80C1-32F77F7D6D61}"/>
              </a:ext>
            </a:extLst>
          </p:cNvPr>
          <p:cNvSpPr>
            <a:spLocks noGrp="1"/>
          </p:cNvSpPr>
          <p:nvPr>
            <p:ph type="body" sz="quarter" idx="15" hasCustomPrompt="1"/>
          </p:nvPr>
        </p:nvSpPr>
        <p:spPr>
          <a:xfrm>
            <a:off x="8307141" y="2098220"/>
            <a:ext cx="3237446" cy="682100"/>
          </a:xfrm>
        </p:spPr>
        <p:txBody>
          <a:bodyPr>
            <a:noAutofit/>
          </a:bodyPr>
          <a:lstStyle>
            <a:lvl1pPr marL="0" indent="0">
              <a:buNone/>
              <a:defRPr sz="1600">
                <a:solidFill>
                  <a:schemeClr val="tx1"/>
                </a:solidFill>
              </a:defRPr>
            </a:lvl1pPr>
          </a:lstStyle>
          <a:p>
            <a:pPr lvl="0"/>
            <a:r>
              <a:rPr lang="en-US" dirty="0"/>
              <a:t>Lorem ipsum dolor sit amet, </a:t>
            </a:r>
            <a:r>
              <a:rPr lang="en-US" dirty="0" err="1"/>
              <a:t>consectetuer</a:t>
            </a:r>
            <a:r>
              <a:rPr lang="en-US" dirty="0"/>
              <a:t> adipiscing elit. </a:t>
            </a:r>
          </a:p>
        </p:txBody>
      </p:sp>
      <p:sp>
        <p:nvSpPr>
          <p:cNvPr id="20" name="Text Placeholder 16">
            <a:extLst>
              <a:ext uri="{FF2B5EF4-FFF2-40B4-BE49-F238E27FC236}">
                <a16:creationId xmlns:a16="http://schemas.microsoft.com/office/drawing/2014/main" id="{851F500F-9AB3-F142-BF83-A763BF00B1B4}"/>
              </a:ext>
            </a:extLst>
          </p:cNvPr>
          <p:cNvSpPr>
            <a:spLocks noGrp="1"/>
          </p:cNvSpPr>
          <p:nvPr>
            <p:ph type="body" sz="quarter" idx="17" hasCustomPrompt="1"/>
          </p:nvPr>
        </p:nvSpPr>
        <p:spPr>
          <a:xfrm>
            <a:off x="627959" y="2098220"/>
            <a:ext cx="3124226" cy="682100"/>
          </a:xfrm>
        </p:spPr>
        <p:txBody>
          <a:bodyPr>
            <a:noAutofit/>
          </a:bodyPr>
          <a:lstStyle>
            <a:lvl1pPr marL="0" indent="0" algn="r">
              <a:buNone/>
              <a:defRPr sz="1600">
                <a:solidFill>
                  <a:schemeClr val="tx1"/>
                </a:solidFill>
              </a:defRPr>
            </a:lvl1pPr>
          </a:lstStyle>
          <a:p>
            <a:pPr lvl="0"/>
            <a:r>
              <a:rPr lang="en-US" dirty="0"/>
              <a:t>Lorem ipsum dolor sit amet, consectetuer adipiscing elit. </a:t>
            </a:r>
          </a:p>
        </p:txBody>
      </p:sp>
      <p:cxnSp>
        <p:nvCxnSpPr>
          <p:cNvPr id="15" name="Straight Connector 14">
            <a:extLst>
              <a:ext uri="{FF2B5EF4-FFF2-40B4-BE49-F238E27FC236}">
                <a16:creationId xmlns:a16="http://schemas.microsoft.com/office/drawing/2014/main" id="{BF8F06AB-42FF-8345-81E6-214DEF5844EA}"/>
              </a:ext>
            </a:extLst>
          </p:cNvPr>
          <p:cNvCxnSpPr>
            <a:cxnSpLocks/>
          </p:cNvCxnSpPr>
          <p:nvPr userDrawn="1"/>
        </p:nvCxnSpPr>
        <p:spPr>
          <a:xfrm>
            <a:off x="855734" y="4345482"/>
            <a:ext cx="10456120" cy="0"/>
          </a:xfrm>
          <a:prstGeom prst="line">
            <a:avLst/>
          </a:prstGeom>
          <a:ln w="25400">
            <a:solidFill>
              <a:srgbClr val="24CDED"/>
            </a:solidFill>
          </a:ln>
        </p:spPr>
        <p:style>
          <a:lnRef idx="1">
            <a:schemeClr val="accent1"/>
          </a:lnRef>
          <a:fillRef idx="0">
            <a:schemeClr val="accent1"/>
          </a:fillRef>
          <a:effectRef idx="0">
            <a:schemeClr val="accent1"/>
          </a:effectRef>
          <a:fontRef idx="minor">
            <a:schemeClr val="tx1"/>
          </a:fontRef>
        </p:style>
      </p:cxnSp>
      <p:sp>
        <p:nvSpPr>
          <p:cNvPr id="16" name="Text Placeholder 16">
            <a:extLst>
              <a:ext uri="{FF2B5EF4-FFF2-40B4-BE49-F238E27FC236}">
                <a16:creationId xmlns:a16="http://schemas.microsoft.com/office/drawing/2014/main" id="{CC74D49A-994A-E945-90A7-547A38AFD4AA}"/>
              </a:ext>
            </a:extLst>
          </p:cNvPr>
          <p:cNvSpPr>
            <a:spLocks noGrp="1"/>
          </p:cNvSpPr>
          <p:nvPr>
            <p:ph type="body" sz="quarter" idx="18" hasCustomPrompt="1"/>
          </p:nvPr>
        </p:nvSpPr>
        <p:spPr>
          <a:xfrm>
            <a:off x="8307141" y="3479547"/>
            <a:ext cx="3237446" cy="682100"/>
          </a:xfrm>
        </p:spPr>
        <p:txBody>
          <a:bodyPr>
            <a:noAutofit/>
          </a:bodyPr>
          <a:lstStyle>
            <a:lvl1pPr marL="0" indent="0">
              <a:buNone/>
              <a:defRPr sz="1600">
                <a:solidFill>
                  <a:schemeClr val="tx1"/>
                </a:solidFill>
              </a:defRPr>
            </a:lvl1pPr>
          </a:lstStyle>
          <a:p>
            <a:pPr lvl="0"/>
            <a:r>
              <a:rPr lang="en-US" dirty="0"/>
              <a:t>Lorem ipsum dolor sit amet, consectetuer adipiscing elit. </a:t>
            </a:r>
          </a:p>
        </p:txBody>
      </p:sp>
      <p:sp>
        <p:nvSpPr>
          <p:cNvPr id="18" name="Text Placeholder 16">
            <a:extLst>
              <a:ext uri="{FF2B5EF4-FFF2-40B4-BE49-F238E27FC236}">
                <a16:creationId xmlns:a16="http://schemas.microsoft.com/office/drawing/2014/main" id="{3BAA22E7-7465-8141-B453-898DFDEAA033}"/>
              </a:ext>
            </a:extLst>
          </p:cNvPr>
          <p:cNvSpPr>
            <a:spLocks noGrp="1"/>
          </p:cNvSpPr>
          <p:nvPr>
            <p:ph type="body" sz="quarter" idx="19" hasCustomPrompt="1"/>
          </p:nvPr>
        </p:nvSpPr>
        <p:spPr>
          <a:xfrm>
            <a:off x="627959" y="3479547"/>
            <a:ext cx="3124226" cy="682100"/>
          </a:xfrm>
        </p:spPr>
        <p:txBody>
          <a:bodyPr>
            <a:noAutofit/>
          </a:bodyPr>
          <a:lstStyle>
            <a:lvl1pPr marL="0" indent="0" algn="r">
              <a:buNone/>
              <a:defRPr sz="1600">
                <a:solidFill>
                  <a:schemeClr val="tx1"/>
                </a:solidFill>
              </a:defRPr>
            </a:lvl1pPr>
          </a:lstStyle>
          <a:p>
            <a:pPr lvl="0"/>
            <a:r>
              <a:rPr lang="en-US" dirty="0"/>
              <a:t>Lorem ipsum dolor sit amet, consectetuer adipiscing elit. </a:t>
            </a:r>
          </a:p>
        </p:txBody>
      </p:sp>
      <p:cxnSp>
        <p:nvCxnSpPr>
          <p:cNvPr id="22" name="Straight Connector 21">
            <a:extLst>
              <a:ext uri="{FF2B5EF4-FFF2-40B4-BE49-F238E27FC236}">
                <a16:creationId xmlns:a16="http://schemas.microsoft.com/office/drawing/2014/main" id="{F1FFE548-A747-5A41-BE9E-CCC945D1BCBC}"/>
              </a:ext>
            </a:extLst>
          </p:cNvPr>
          <p:cNvCxnSpPr>
            <a:cxnSpLocks/>
          </p:cNvCxnSpPr>
          <p:nvPr userDrawn="1"/>
        </p:nvCxnSpPr>
        <p:spPr>
          <a:xfrm>
            <a:off x="853426" y="5717082"/>
            <a:ext cx="10460736" cy="0"/>
          </a:xfrm>
          <a:prstGeom prst="line">
            <a:avLst/>
          </a:prstGeom>
          <a:ln w="25400">
            <a:solidFill>
              <a:srgbClr val="24CDED"/>
            </a:solidFill>
          </a:ln>
        </p:spPr>
        <p:style>
          <a:lnRef idx="1">
            <a:schemeClr val="accent1"/>
          </a:lnRef>
          <a:fillRef idx="0">
            <a:schemeClr val="accent1"/>
          </a:fillRef>
          <a:effectRef idx="0">
            <a:schemeClr val="accent1"/>
          </a:effectRef>
          <a:fontRef idx="minor">
            <a:schemeClr val="tx1"/>
          </a:fontRef>
        </p:style>
      </p:cxnSp>
      <p:sp>
        <p:nvSpPr>
          <p:cNvPr id="23" name="Text Placeholder 16">
            <a:extLst>
              <a:ext uri="{FF2B5EF4-FFF2-40B4-BE49-F238E27FC236}">
                <a16:creationId xmlns:a16="http://schemas.microsoft.com/office/drawing/2014/main" id="{E393129A-A855-1044-890E-E1DE8DB9F3A5}"/>
              </a:ext>
            </a:extLst>
          </p:cNvPr>
          <p:cNvSpPr>
            <a:spLocks noGrp="1"/>
          </p:cNvSpPr>
          <p:nvPr>
            <p:ph type="body" sz="quarter" idx="20" hasCustomPrompt="1"/>
          </p:nvPr>
        </p:nvSpPr>
        <p:spPr>
          <a:xfrm>
            <a:off x="8307141" y="4841420"/>
            <a:ext cx="3237446" cy="682100"/>
          </a:xfrm>
        </p:spPr>
        <p:txBody>
          <a:bodyPr>
            <a:noAutofit/>
          </a:bodyPr>
          <a:lstStyle>
            <a:lvl1pPr marL="0" indent="0">
              <a:buNone/>
              <a:defRPr sz="1600">
                <a:solidFill>
                  <a:schemeClr val="tx1"/>
                </a:solidFill>
              </a:defRPr>
            </a:lvl1pPr>
          </a:lstStyle>
          <a:p>
            <a:pPr lvl="0"/>
            <a:r>
              <a:rPr lang="en-US" dirty="0"/>
              <a:t>Lorem ipsum dolor sit amet, consectetuer adipiscing elit. </a:t>
            </a:r>
          </a:p>
        </p:txBody>
      </p:sp>
      <p:sp>
        <p:nvSpPr>
          <p:cNvPr id="24" name="Text Placeholder 16">
            <a:extLst>
              <a:ext uri="{FF2B5EF4-FFF2-40B4-BE49-F238E27FC236}">
                <a16:creationId xmlns:a16="http://schemas.microsoft.com/office/drawing/2014/main" id="{61402BEB-2AA6-8943-AFAD-D38E2497DF64}"/>
              </a:ext>
            </a:extLst>
          </p:cNvPr>
          <p:cNvSpPr>
            <a:spLocks noGrp="1"/>
          </p:cNvSpPr>
          <p:nvPr>
            <p:ph type="body" sz="quarter" idx="21" hasCustomPrompt="1"/>
          </p:nvPr>
        </p:nvSpPr>
        <p:spPr>
          <a:xfrm>
            <a:off x="627959" y="4841420"/>
            <a:ext cx="3124226" cy="682100"/>
          </a:xfrm>
        </p:spPr>
        <p:txBody>
          <a:bodyPr>
            <a:noAutofit/>
          </a:bodyPr>
          <a:lstStyle>
            <a:lvl1pPr marL="0" indent="0" algn="r">
              <a:buNone/>
              <a:defRPr sz="1600">
                <a:solidFill>
                  <a:schemeClr val="tx1"/>
                </a:solidFill>
              </a:defRPr>
            </a:lvl1pPr>
          </a:lstStyle>
          <a:p>
            <a:pPr lvl="0"/>
            <a:r>
              <a:rPr lang="en-US" dirty="0"/>
              <a:t>Lorem ipsum dolor sit amet, consectetuer adipiscing elit. </a:t>
            </a:r>
          </a:p>
        </p:txBody>
      </p:sp>
      <p:sp>
        <p:nvSpPr>
          <p:cNvPr id="4" name="Picture Placeholder 3">
            <a:extLst>
              <a:ext uri="{FF2B5EF4-FFF2-40B4-BE49-F238E27FC236}">
                <a16:creationId xmlns:a16="http://schemas.microsoft.com/office/drawing/2014/main" id="{C3C2C8B2-6933-9444-A41E-2648991985AD}"/>
              </a:ext>
            </a:extLst>
          </p:cNvPr>
          <p:cNvSpPr>
            <a:spLocks noGrp="1"/>
          </p:cNvSpPr>
          <p:nvPr>
            <p:ph type="pic" sz="quarter" idx="14"/>
          </p:nvPr>
        </p:nvSpPr>
        <p:spPr>
          <a:xfrm>
            <a:off x="3973610" y="1398435"/>
            <a:ext cx="4112106" cy="4883233"/>
          </a:xfrm>
          <a:prstGeom prst="roundRect">
            <a:avLst>
              <a:gd name="adj" fmla="val 11963"/>
            </a:avLst>
          </a:prstGeom>
          <a:gradFill>
            <a:gsLst>
              <a:gs pos="5000">
                <a:srgbClr val="59419A"/>
              </a:gs>
              <a:gs pos="100000">
                <a:srgbClr val="442267"/>
              </a:gs>
            </a:gsLst>
            <a:lin ang="15600000" scaled="0"/>
          </a:gradFill>
          <a:effectLst>
            <a:outerShdw blurRad="50800" dist="38100" dir="8100000" algn="tr" rotWithShape="0">
              <a:prstClr val="black">
                <a:alpha val="40000"/>
              </a:prstClr>
            </a:outerShdw>
          </a:effectLst>
        </p:spPr>
        <p:txBody>
          <a:bodyPr/>
          <a:lstStyle>
            <a:lvl1pPr>
              <a:defRPr>
                <a:solidFill>
                  <a:schemeClr val="bg1"/>
                </a:solidFill>
              </a:defRPr>
            </a:lvl1pPr>
          </a:lstStyle>
          <a:p>
            <a:endParaRPr lang="en-US" dirty="0"/>
          </a:p>
        </p:txBody>
      </p:sp>
      <p:sp>
        <p:nvSpPr>
          <p:cNvPr id="14" name="Title 1">
            <a:extLst>
              <a:ext uri="{FF2B5EF4-FFF2-40B4-BE49-F238E27FC236}">
                <a16:creationId xmlns:a16="http://schemas.microsoft.com/office/drawing/2014/main" id="{8A6C5EFE-D2E4-C343-A716-8CA24C184DFC}"/>
              </a:ext>
            </a:extLst>
          </p:cNvPr>
          <p:cNvSpPr>
            <a:spLocks noGrp="1"/>
          </p:cNvSpPr>
          <p:nvPr>
            <p:ph type="title"/>
          </p:nvPr>
        </p:nvSpPr>
        <p:spPr>
          <a:xfrm>
            <a:off x="725234" y="159716"/>
            <a:ext cx="10515600" cy="837804"/>
          </a:xfrm>
        </p:spPr>
        <p:txBody>
          <a:bodyPr/>
          <a:lstStyle/>
          <a:p>
            <a:r>
              <a:rPr lang="en-US" dirty="0"/>
              <a:t>Click to edit Master title style</a:t>
            </a:r>
          </a:p>
        </p:txBody>
      </p:sp>
    </p:spTree>
    <p:extLst>
      <p:ext uri="{BB962C8B-B14F-4D97-AF65-F5344CB8AC3E}">
        <p14:creationId xmlns:p14="http://schemas.microsoft.com/office/powerpoint/2010/main" val="35391526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hree Bucket with Icons_Purpl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DD5FA-BED4-B245-B4CC-7A7F12474BF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
          <a:stretch/>
        </p:blipFill>
        <p:spPr>
          <a:xfrm>
            <a:off x="725235" y="1531437"/>
            <a:ext cx="3253320" cy="4538623"/>
          </a:xfrm>
          <a:prstGeom prst="roundRect">
            <a:avLst>
              <a:gd name="adj" fmla="val 11505"/>
            </a:avLst>
          </a:prstGeom>
          <a:effectLst>
            <a:outerShdw blurRad="50800" dist="12700" dir="2700000" algn="tl" rotWithShape="0">
              <a:prstClr val="black">
                <a:alpha val="40000"/>
              </a:prstClr>
            </a:outerShdw>
          </a:effectLst>
        </p:spPr>
      </p:pic>
      <p:sp>
        <p:nvSpPr>
          <p:cNvPr id="16" name="Text Placeholder 10">
            <a:extLst>
              <a:ext uri="{FF2B5EF4-FFF2-40B4-BE49-F238E27FC236}">
                <a16:creationId xmlns:a16="http://schemas.microsoft.com/office/drawing/2014/main" id="{7F86C93B-57BF-714D-A4DD-486657FEEFE4}"/>
              </a:ext>
            </a:extLst>
          </p:cNvPr>
          <p:cNvSpPr>
            <a:spLocks noGrp="1"/>
          </p:cNvSpPr>
          <p:nvPr>
            <p:ph type="body" sz="quarter" idx="14" hasCustomPrompt="1"/>
          </p:nvPr>
        </p:nvSpPr>
        <p:spPr>
          <a:xfrm>
            <a:off x="1012325" y="3217450"/>
            <a:ext cx="2679139" cy="2329691"/>
          </a:xfrm>
        </p:spPr>
        <p:txBody>
          <a:bodyPr>
            <a:normAutofit/>
          </a:bodyPr>
          <a:lstStyle>
            <a:lvl1pPr marL="0" marR="0" indent="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600" b="1" i="0">
                <a:solidFill>
                  <a:schemeClr val="bg1"/>
                </a:solidFill>
                <a:latin typeface="Avenir" panose="02000503020000020003" pitchFamily="2"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endParaRPr lang="en-US" dirty="0"/>
          </a:p>
        </p:txBody>
      </p:sp>
      <p:sp>
        <p:nvSpPr>
          <p:cNvPr id="6" name="Slide Number Placeholder 5">
            <a:extLst>
              <a:ext uri="{FF2B5EF4-FFF2-40B4-BE49-F238E27FC236}">
                <a16:creationId xmlns:a16="http://schemas.microsoft.com/office/drawing/2014/main" id="{A491E4F9-F28A-0C4E-9198-30F1379A82CF}"/>
              </a:ext>
            </a:extLst>
          </p:cNvPr>
          <p:cNvSpPr>
            <a:spLocks noGrp="1"/>
          </p:cNvSpPr>
          <p:nvPr>
            <p:ph type="sldNum" sz="quarter" idx="12"/>
          </p:nvPr>
        </p:nvSpPr>
        <p:spPr/>
        <p:txBody>
          <a:bodyPr/>
          <a:lstStyle/>
          <a:p>
            <a:fld id="{8AA50D94-AEAF-1646-AAFD-5FB90EDDBAF5}" type="slidenum">
              <a:rPr lang="en-US" smtClean="0"/>
              <a:t>‹#›</a:t>
            </a:fld>
            <a:endParaRPr lang="en-US"/>
          </a:p>
        </p:txBody>
      </p:sp>
      <p:pic>
        <p:nvPicPr>
          <p:cNvPr id="18" name="Picture 17">
            <a:extLst>
              <a:ext uri="{FF2B5EF4-FFF2-40B4-BE49-F238E27FC236}">
                <a16:creationId xmlns:a16="http://schemas.microsoft.com/office/drawing/2014/main" id="{06AD98B3-0768-3245-AB79-52901C3442BA}"/>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
          <a:stretch/>
        </p:blipFill>
        <p:spPr>
          <a:xfrm>
            <a:off x="4469340" y="1531437"/>
            <a:ext cx="3253320" cy="4538623"/>
          </a:xfrm>
          <a:prstGeom prst="roundRect">
            <a:avLst>
              <a:gd name="adj" fmla="val 12078"/>
            </a:avLst>
          </a:prstGeom>
          <a:effectLst>
            <a:outerShdw blurRad="50800" dist="12700" dir="2700000" algn="tl" rotWithShape="0">
              <a:prstClr val="black">
                <a:alpha val="40000"/>
              </a:prstClr>
            </a:outerShdw>
          </a:effectLst>
        </p:spPr>
      </p:pic>
      <p:pic>
        <p:nvPicPr>
          <p:cNvPr id="23" name="Picture 22">
            <a:extLst>
              <a:ext uri="{FF2B5EF4-FFF2-40B4-BE49-F238E27FC236}">
                <a16:creationId xmlns:a16="http://schemas.microsoft.com/office/drawing/2014/main" id="{A116B875-C8F0-DA40-840B-B7984CFBA16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
          <a:stretch/>
        </p:blipFill>
        <p:spPr>
          <a:xfrm>
            <a:off x="8213447" y="1531437"/>
            <a:ext cx="3253320" cy="4538623"/>
          </a:xfrm>
          <a:prstGeom prst="roundRect">
            <a:avLst>
              <a:gd name="adj" fmla="val 11505"/>
            </a:avLst>
          </a:prstGeom>
          <a:effectLst>
            <a:outerShdw blurRad="50800" dist="12700" dir="2700000" algn="tl" rotWithShape="0">
              <a:prstClr val="black">
                <a:alpha val="40000"/>
              </a:prstClr>
            </a:outerShdw>
          </a:effectLst>
        </p:spPr>
      </p:pic>
      <p:sp>
        <p:nvSpPr>
          <p:cNvPr id="24" name="Text Placeholder 10">
            <a:extLst>
              <a:ext uri="{FF2B5EF4-FFF2-40B4-BE49-F238E27FC236}">
                <a16:creationId xmlns:a16="http://schemas.microsoft.com/office/drawing/2014/main" id="{3018E89A-8094-6648-9C76-D201033A678D}"/>
              </a:ext>
            </a:extLst>
          </p:cNvPr>
          <p:cNvSpPr>
            <a:spLocks noGrp="1"/>
          </p:cNvSpPr>
          <p:nvPr>
            <p:ph type="body" sz="quarter" idx="15" hasCustomPrompt="1"/>
          </p:nvPr>
        </p:nvSpPr>
        <p:spPr>
          <a:xfrm>
            <a:off x="4758441" y="3217450"/>
            <a:ext cx="2679139" cy="2329691"/>
          </a:xfrm>
        </p:spPr>
        <p:txBody>
          <a:bodyPr>
            <a:normAutofit/>
          </a:bodyPr>
          <a:lstStyle>
            <a:lvl1pPr marL="0" marR="0" indent="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600" b="1" i="0">
                <a:solidFill>
                  <a:schemeClr val="bg1"/>
                </a:solidFill>
                <a:latin typeface="Avenir" panose="02000503020000020003" pitchFamily="2"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endParaRPr lang="en-US" dirty="0"/>
          </a:p>
        </p:txBody>
      </p:sp>
      <p:sp>
        <p:nvSpPr>
          <p:cNvPr id="25" name="Text Placeholder 10">
            <a:extLst>
              <a:ext uri="{FF2B5EF4-FFF2-40B4-BE49-F238E27FC236}">
                <a16:creationId xmlns:a16="http://schemas.microsoft.com/office/drawing/2014/main" id="{47869871-AC2E-BE46-8D6C-D2E0B6819977}"/>
              </a:ext>
            </a:extLst>
          </p:cNvPr>
          <p:cNvSpPr>
            <a:spLocks noGrp="1"/>
          </p:cNvSpPr>
          <p:nvPr>
            <p:ph type="body" sz="quarter" idx="16" hasCustomPrompt="1"/>
          </p:nvPr>
        </p:nvSpPr>
        <p:spPr>
          <a:xfrm>
            <a:off x="8500537" y="3217450"/>
            <a:ext cx="2679139" cy="2329691"/>
          </a:xfrm>
        </p:spPr>
        <p:txBody>
          <a:bodyPr>
            <a:normAutofit/>
          </a:bodyPr>
          <a:lstStyle>
            <a:lvl1pPr marL="0" marR="0" indent="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600" b="1" i="0">
                <a:solidFill>
                  <a:schemeClr val="bg1"/>
                </a:solidFill>
                <a:latin typeface="Avenir" panose="02000503020000020003" pitchFamily="2"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endParaRPr lang="en-US" dirty="0"/>
          </a:p>
        </p:txBody>
      </p:sp>
      <p:sp>
        <p:nvSpPr>
          <p:cNvPr id="26" name="Text Placeholder 10">
            <a:extLst>
              <a:ext uri="{FF2B5EF4-FFF2-40B4-BE49-F238E27FC236}">
                <a16:creationId xmlns:a16="http://schemas.microsoft.com/office/drawing/2014/main" id="{FB4E6193-3EB7-1D4C-9B91-19437D388DBB}"/>
              </a:ext>
            </a:extLst>
          </p:cNvPr>
          <p:cNvSpPr>
            <a:spLocks noGrp="1"/>
          </p:cNvSpPr>
          <p:nvPr>
            <p:ph type="body" sz="quarter" idx="17" hasCustomPrompt="1"/>
          </p:nvPr>
        </p:nvSpPr>
        <p:spPr>
          <a:xfrm>
            <a:off x="4758441" y="2643511"/>
            <a:ext cx="2679139" cy="386353"/>
          </a:xfrm>
        </p:spPr>
        <p:txBody>
          <a:bodyPr>
            <a:norm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2000" b="1" i="0">
                <a:solidFill>
                  <a:srgbClr val="F26E5F"/>
                </a:solidFill>
                <a:latin typeface="Avenir" panose="02000503020000020003" pitchFamily="2" charset="0"/>
              </a:defRPr>
            </a:lvl1pPr>
          </a:lstStyle>
          <a:p>
            <a:pPr lvl="0"/>
            <a:r>
              <a:rPr lang="en-US" dirty="0"/>
              <a:t>SUBTITLE</a:t>
            </a:r>
          </a:p>
        </p:txBody>
      </p:sp>
      <p:sp>
        <p:nvSpPr>
          <p:cNvPr id="27" name="Text Placeholder 10">
            <a:extLst>
              <a:ext uri="{FF2B5EF4-FFF2-40B4-BE49-F238E27FC236}">
                <a16:creationId xmlns:a16="http://schemas.microsoft.com/office/drawing/2014/main" id="{819CC6A0-4FA6-DC49-B5A5-4E14690F3003}"/>
              </a:ext>
            </a:extLst>
          </p:cNvPr>
          <p:cNvSpPr>
            <a:spLocks noGrp="1"/>
          </p:cNvSpPr>
          <p:nvPr>
            <p:ph type="body" sz="quarter" idx="18" hasCustomPrompt="1"/>
          </p:nvPr>
        </p:nvSpPr>
        <p:spPr>
          <a:xfrm>
            <a:off x="8500536" y="2643511"/>
            <a:ext cx="2679139" cy="386353"/>
          </a:xfrm>
        </p:spPr>
        <p:txBody>
          <a:bodyPr>
            <a:norm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2000" b="1" i="0">
                <a:solidFill>
                  <a:srgbClr val="F26E5F"/>
                </a:solidFill>
                <a:latin typeface="Avenir" panose="02000503020000020003" pitchFamily="2" charset="0"/>
              </a:defRPr>
            </a:lvl1pPr>
          </a:lstStyle>
          <a:p>
            <a:pPr lvl="0"/>
            <a:r>
              <a:rPr lang="en-US" dirty="0"/>
              <a:t>SUBTITLE</a:t>
            </a:r>
          </a:p>
        </p:txBody>
      </p:sp>
      <p:sp>
        <p:nvSpPr>
          <p:cNvPr id="28" name="Text Placeholder 10">
            <a:extLst>
              <a:ext uri="{FF2B5EF4-FFF2-40B4-BE49-F238E27FC236}">
                <a16:creationId xmlns:a16="http://schemas.microsoft.com/office/drawing/2014/main" id="{436C3C58-3A07-6B48-B65A-A8D8A7BAC78D}"/>
              </a:ext>
            </a:extLst>
          </p:cNvPr>
          <p:cNvSpPr>
            <a:spLocks noGrp="1"/>
          </p:cNvSpPr>
          <p:nvPr>
            <p:ph type="body" sz="quarter" idx="19" hasCustomPrompt="1"/>
          </p:nvPr>
        </p:nvSpPr>
        <p:spPr>
          <a:xfrm>
            <a:off x="1050449" y="2643511"/>
            <a:ext cx="2679139" cy="386353"/>
          </a:xfrm>
        </p:spPr>
        <p:txBody>
          <a:bodyPr>
            <a:norm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2000" b="1" i="0">
                <a:solidFill>
                  <a:srgbClr val="F26E5F"/>
                </a:solidFill>
                <a:latin typeface="Avenir" panose="02000503020000020003" pitchFamily="2" charset="0"/>
              </a:defRPr>
            </a:lvl1pPr>
          </a:lstStyle>
          <a:p>
            <a:pPr lvl="0"/>
            <a:r>
              <a:rPr lang="en-US" dirty="0"/>
              <a:t>SUBTITLE</a:t>
            </a:r>
          </a:p>
        </p:txBody>
      </p:sp>
      <p:sp>
        <p:nvSpPr>
          <p:cNvPr id="29" name="Picture Placeholder 16">
            <a:extLst>
              <a:ext uri="{FF2B5EF4-FFF2-40B4-BE49-F238E27FC236}">
                <a16:creationId xmlns:a16="http://schemas.microsoft.com/office/drawing/2014/main" id="{3E5D34EF-A633-A54E-91E5-9F457C276C5B}"/>
              </a:ext>
            </a:extLst>
          </p:cNvPr>
          <p:cNvSpPr>
            <a:spLocks noGrp="1"/>
          </p:cNvSpPr>
          <p:nvPr>
            <p:ph type="pic" sz="quarter" idx="20" hasCustomPrompt="1"/>
          </p:nvPr>
        </p:nvSpPr>
        <p:spPr>
          <a:xfrm>
            <a:off x="2008260" y="1749772"/>
            <a:ext cx="687267" cy="713722"/>
          </a:xfrm>
        </p:spPr>
        <p:txBody>
          <a:bodyPr anchor="ctr">
            <a:normAutofit/>
          </a:bodyPr>
          <a:lstStyle>
            <a:lvl1pPr marL="0" indent="0" algn="ctr">
              <a:buNone/>
              <a:defRPr sz="1400">
                <a:solidFill>
                  <a:schemeClr val="bg1"/>
                </a:solidFill>
              </a:defRPr>
            </a:lvl1pPr>
          </a:lstStyle>
          <a:p>
            <a:r>
              <a:rPr lang="en-US" dirty="0"/>
              <a:t>ICON</a:t>
            </a:r>
          </a:p>
        </p:txBody>
      </p:sp>
      <p:sp>
        <p:nvSpPr>
          <p:cNvPr id="30" name="Picture Placeholder 16">
            <a:extLst>
              <a:ext uri="{FF2B5EF4-FFF2-40B4-BE49-F238E27FC236}">
                <a16:creationId xmlns:a16="http://schemas.microsoft.com/office/drawing/2014/main" id="{9E0194D9-1297-CC47-951C-42D8B1052F64}"/>
              </a:ext>
            </a:extLst>
          </p:cNvPr>
          <p:cNvSpPr>
            <a:spLocks noGrp="1"/>
          </p:cNvSpPr>
          <p:nvPr>
            <p:ph type="pic" sz="quarter" idx="21" hasCustomPrompt="1"/>
          </p:nvPr>
        </p:nvSpPr>
        <p:spPr>
          <a:xfrm>
            <a:off x="5750355" y="1749772"/>
            <a:ext cx="687267" cy="713722"/>
          </a:xfrm>
        </p:spPr>
        <p:txBody>
          <a:bodyPr anchor="ctr">
            <a:normAutofit/>
          </a:bodyPr>
          <a:lstStyle>
            <a:lvl1pPr marL="0" indent="0" algn="ctr">
              <a:buNone/>
              <a:defRPr sz="1400">
                <a:solidFill>
                  <a:schemeClr val="bg1"/>
                </a:solidFill>
              </a:defRPr>
            </a:lvl1pPr>
          </a:lstStyle>
          <a:p>
            <a:r>
              <a:rPr lang="en-US" dirty="0"/>
              <a:t>ICON</a:t>
            </a:r>
          </a:p>
        </p:txBody>
      </p:sp>
      <p:sp>
        <p:nvSpPr>
          <p:cNvPr id="31" name="Picture Placeholder 16">
            <a:extLst>
              <a:ext uri="{FF2B5EF4-FFF2-40B4-BE49-F238E27FC236}">
                <a16:creationId xmlns:a16="http://schemas.microsoft.com/office/drawing/2014/main" id="{E32EBD44-212E-2846-855A-204C8A6090C0}"/>
              </a:ext>
            </a:extLst>
          </p:cNvPr>
          <p:cNvSpPr>
            <a:spLocks noGrp="1"/>
          </p:cNvSpPr>
          <p:nvPr>
            <p:ph type="pic" sz="quarter" idx="22" hasCustomPrompt="1"/>
          </p:nvPr>
        </p:nvSpPr>
        <p:spPr>
          <a:xfrm>
            <a:off x="9492450" y="1749772"/>
            <a:ext cx="687267" cy="713722"/>
          </a:xfrm>
        </p:spPr>
        <p:txBody>
          <a:bodyPr anchor="ctr">
            <a:normAutofit/>
          </a:bodyPr>
          <a:lstStyle>
            <a:lvl1pPr marL="0" indent="0" algn="ctr">
              <a:buNone/>
              <a:defRPr sz="1400">
                <a:solidFill>
                  <a:schemeClr val="bg1"/>
                </a:solidFill>
              </a:defRPr>
            </a:lvl1pPr>
          </a:lstStyle>
          <a:p>
            <a:r>
              <a:rPr lang="en-US" dirty="0"/>
              <a:t>ICON</a:t>
            </a:r>
          </a:p>
        </p:txBody>
      </p:sp>
      <p:sp>
        <p:nvSpPr>
          <p:cNvPr id="17" name="Title 1">
            <a:extLst>
              <a:ext uri="{FF2B5EF4-FFF2-40B4-BE49-F238E27FC236}">
                <a16:creationId xmlns:a16="http://schemas.microsoft.com/office/drawing/2014/main" id="{F12FC317-335E-6A41-AD72-FF336E9BCC24}"/>
              </a:ext>
            </a:extLst>
          </p:cNvPr>
          <p:cNvSpPr>
            <a:spLocks noGrp="1"/>
          </p:cNvSpPr>
          <p:nvPr>
            <p:ph type="title"/>
          </p:nvPr>
        </p:nvSpPr>
        <p:spPr>
          <a:xfrm>
            <a:off x="725234" y="159716"/>
            <a:ext cx="10515600" cy="837804"/>
          </a:xfrm>
        </p:spPr>
        <p:txBody>
          <a:bodyPr/>
          <a:lstStyle/>
          <a:p>
            <a:r>
              <a:rPr lang="en-US" dirty="0"/>
              <a:t>Click to edit Master title style</a:t>
            </a:r>
          </a:p>
        </p:txBody>
      </p:sp>
    </p:spTree>
    <p:extLst>
      <p:ext uri="{BB962C8B-B14F-4D97-AF65-F5344CB8AC3E}">
        <p14:creationId xmlns:p14="http://schemas.microsoft.com/office/powerpoint/2010/main" val="1612772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A69195-90C1-FC48-860A-ED07DA539184}"/>
              </a:ext>
            </a:extLst>
          </p:cNvPr>
          <p:cNvSpPr>
            <a:spLocks noGrp="1"/>
          </p:cNvSpPr>
          <p:nvPr>
            <p:ph sz="half" idx="1"/>
          </p:nvPr>
        </p:nvSpPr>
        <p:spPr>
          <a:xfrm>
            <a:off x="725234" y="1806964"/>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09E4A8F4-9552-2A4B-A0EB-160C9A629B90}"/>
              </a:ext>
            </a:extLst>
          </p:cNvPr>
          <p:cNvSpPr>
            <a:spLocks noGrp="1"/>
          </p:cNvSpPr>
          <p:nvPr>
            <p:ph sz="half" idx="2"/>
          </p:nvPr>
        </p:nvSpPr>
        <p:spPr>
          <a:xfrm>
            <a:off x="6172200" y="1806964"/>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F7117DF8-6DCB-3447-9A98-23107B272869}"/>
              </a:ext>
            </a:extLst>
          </p:cNvPr>
          <p:cNvSpPr>
            <a:spLocks noGrp="1"/>
          </p:cNvSpPr>
          <p:nvPr>
            <p:ph type="sldNum" sz="quarter" idx="12"/>
          </p:nvPr>
        </p:nvSpPr>
        <p:spPr/>
        <p:txBody>
          <a:bodyPr/>
          <a:lstStyle/>
          <a:p>
            <a:fld id="{8AA50D94-AEAF-1646-AAFD-5FB90EDDBAF5}" type="slidenum">
              <a:rPr lang="en-US" smtClean="0"/>
              <a:t>‹#›</a:t>
            </a:fld>
            <a:endParaRPr lang="en-US"/>
          </a:p>
        </p:txBody>
      </p:sp>
      <p:sp>
        <p:nvSpPr>
          <p:cNvPr id="8" name="Text Placeholder 6">
            <a:extLst>
              <a:ext uri="{FF2B5EF4-FFF2-40B4-BE49-F238E27FC236}">
                <a16:creationId xmlns:a16="http://schemas.microsoft.com/office/drawing/2014/main" id="{7905BCDB-EF37-8142-968F-DC2F7B76B41A}"/>
              </a:ext>
            </a:extLst>
          </p:cNvPr>
          <p:cNvSpPr>
            <a:spLocks noGrp="1"/>
          </p:cNvSpPr>
          <p:nvPr>
            <p:ph type="body" sz="quarter" idx="13" hasCustomPrompt="1"/>
          </p:nvPr>
        </p:nvSpPr>
        <p:spPr>
          <a:xfrm>
            <a:off x="725488" y="1087080"/>
            <a:ext cx="10628312" cy="536445"/>
          </a:xfrm>
        </p:spPr>
        <p:txBody>
          <a:bodyPr anchor="ctr">
            <a:normAutofit/>
          </a:bodyPr>
          <a:lstStyle>
            <a:lvl1pPr marL="0" indent="0">
              <a:buNone/>
              <a:defRPr sz="2200">
                <a:solidFill>
                  <a:srgbClr val="442267"/>
                </a:solidFill>
              </a:defRPr>
            </a:lvl1pPr>
          </a:lstStyle>
          <a:p>
            <a:pPr lvl="0"/>
            <a:r>
              <a:rPr lang="en-US" dirty="0"/>
              <a:t>Page Subheadline</a:t>
            </a:r>
          </a:p>
        </p:txBody>
      </p:sp>
      <p:sp>
        <p:nvSpPr>
          <p:cNvPr id="9" name="Title 1">
            <a:extLst>
              <a:ext uri="{FF2B5EF4-FFF2-40B4-BE49-F238E27FC236}">
                <a16:creationId xmlns:a16="http://schemas.microsoft.com/office/drawing/2014/main" id="{E408E34B-032C-5041-AA78-DBDAF6C875F4}"/>
              </a:ext>
            </a:extLst>
          </p:cNvPr>
          <p:cNvSpPr>
            <a:spLocks noGrp="1"/>
          </p:cNvSpPr>
          <p:nvPr>
            <p:ph type="title"/>
          </p:nvPr>
        </p:nvSpPr>
        <p:spPr>
          <a:xfrm>
            <a:off x="725234" y="159716"/>
            <a:ext cx="10515600" cy="837804"/>
          </a:xfrm>
        </p:spPr>
        <p:txBody>
          <a:bodyPr/>
          <a:lstStyle/>
          <a:p>
            <a:r>
              <a:rPr lang="en-US" dirty="0"/>
              <a:t>Click to edit Master title style</a:t>
            </a:r>
          </a:p>
        </p:txBody>
      </p:sp>
    </p:spTree>
    <p:extLst>
      <p:ext uri="{BB962C8B-B14F-4D97-AF65-F5344CB8AC3E}">
        <p14:creationId xmlns:p14="http://schemas.microsoft.com/office/powerpoint/2010/main" val="11943143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hree Buckets_Purple_With Callou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DD5FA-BED4-B245-B4CC-7A7F12474BF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
          <a:stretch/>
        </p:blipFill>
        <p:spPr>
          <a:xfrm>
            <a:off x="725235" y="1270183"/>
            <a:ext cx="3253320" cy="3208511"/>
          </a:xfrm>
          <a:prstGeom prst="roundRect">
            <a:avLst>
              <a:gd name="adj" fmla="val 11505"/>
            </a:avLst>
          </a:prstGeom>
          <a:effectLst>
            <a:outerShdw blurRad="50800" dist="12700" dir="2700000" algn="tl" rotWithShape="0">
              <a:prstClr val="black">
                <a:alpha val="40000"/>
              </a:prstClr>
            </a:outerShdw>
          </a:effectLst>
        </p:spPr>
      </p:pic>
      <p:sp>
        <p:nvSpPr>
          <p:cNvPr id="16" name="Text Placeholder 10">
            <a:extLst>
              <a:ext uri="{FF2B5EF4-FFF2-40B4-BE49-F238E27FC236}">
                <a16:creationId xmlns:a16="http://schemas.microsoft.com/office/drawing/2014/main" id="{7F86C93B-57BF-714D-A4DD-486657FEEFE4}"/>
              </a:ext>
            </a:extLst>
          </p:cNvPr>
          <p:cNvSpPr>
            <a:spLocks noGrp="1"/>
          </p:cNvSpPr>
          <p:nvPr>
            <p:ph type="body" sz="quarter" idx="14" hasCustomPrompt="1"/>
          </p:nvPr>
        </p:nvSpPr>
        <p:spPr>
          <a:xfrm>
            <a:off x="1012325" y="2203002"/>
            <a:ext cx="2679139" cy="1921130"/>
          </a:xfrm>
        </p:spPr>
        <p:txBody>
          <a:bodyPr>
            <a:normAutofit/>
          </a:bodyPr>
          <a:lstStyle>
            <a:lvl1pPr marL="0" marR="0" indent="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600" b="1" i="0">
                <a:solidFill>
                  <a:schemeClr val="bg1"/>
                </a:solidFill>
                <a:latin typeface="Avenir" panose="02000503020000020003" pitchFamily="2" charset="0"/>
              </a:defRPr>
            </a:lvl1pPr>
          </a:lstStyle>
          <a:p>
            <a:pPr lvl="0"/>
            <a:r>
              <a:rPr lang="en-US" dirty="0"/>
              <a:t>Lorem ipsum dolor sit amet, consectetuer adipiscing elit. Maecenas porttitor congue massa. Fusce posuere, magna sed pulvinar ultricies, purus lectus </a:t>
            </a:r>
            <a:r>
              <a:rPr lang="en-US" dirty="0" err="1"/>
              <a:t>malesuada</a:t>
            </a:r>
            <a:r>
              <a:rPr lang="en-US" dirty="0"/>
              <a:t> libero.</a:t>
            </a:r>
          </a:p>
        </p:txBody>
      </p:sp>
      <p:sp>
        <p:nvSpPr>
          <p:cNvPr id="6" name="Slide Number Placeholder 5">
            <a:extLst>
              <a:ext uri="{FF2B5EF4-FFF2-40B4-BE49-F238E27FC236}">
                <a16:creationId xmlns:a16="http://schemas.microsoft.com/office/drawing/2014/main" id="{A491E4F9-F28A-0C4E-9198-30F1379A82CF}"/>
              </a:ext>
            </a:extLst>
          </p:cNvPr>
          <p:cNvSpPr>
            <a:spLocks noGrp="1"/>
          </p:cNvSpPr>
          <p:nvPr>
            <p:ph type="sldNum" sz="quarter" idx="12"/>
          </p:nvPr>
        </p:nvSpPr>
        <p:spPr/>
        <p:txBody>
          <a:bodyPr/>
          <a:lstStyle/>
          <a:p>
            <a:fld id="{8AA50D94-AEAF-1646-AAFD-5FB90EDDBAF5}" type="slidenum">
              <a:rPr lang="en-US" smtClean="0"/>
              <a:t>‹#›</a:t>
            </a:fld>
            <a:endParaRPr lang="en-US"/>
          </a:p>
        </p:txBody>
      </p:sp>
      <p:pic>
        <p:nvPicPr>
          <p:cNvPr id="18" name="Picture 17">
            <a:extLst>
              <a:ext uri="{FF2B5EF4-FFF2-40B4-BE49-F238E27FC236}">
                <a16:creationId xmlns:a16="http://schemas.microsoft.com/office/drawing/2014/main" id="{06AD98B3-0768-3245-AB79-52901C3442BA}"/>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
          <a:stretch/>
        </p:blipFill>
        <p:spPr>
          <a:xfrm>
            <a:off x="4469340" y="1270183"/>
            <a:ext cx="3253320" cy="3208511"/>
          </a:xfrm>
          <a:prstGeom prst="roundRect">
            <a:avLst>
              <a:gd name="adj" fmla="val 12078"/>
            </a:avLst>
          </a:prstGeom>
          <a:effectLst>
            <a:outerShdw blurRad="50800" dist="12700" dir="2700000" algn="tl" rotWithShape="0">
              <a:prstClr val="black">
                <a:alpha val="40000"/>
              </a:prstClr>
            </a:outerShdw>
          </a:effectLst>
        </p:spPr>
      </p:pic>
      <p:pic>
        <p:nvPicPr>
          <p:cNvPr id="23" name="Picture 22">
            <a:extLst>
              <a:ext uri="{FF2B5EF4-FFF2-40B4-BE49-F238E27FC236}">
                <a16:creationId xmlns:a16="http://schemas.microsoft.com/office/drawing/2014/main" id="{A116B875-C8F0-DA40-840B-B7984CFBA16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
          <a:stretch/>
        </p:blipFill>
        <p:spPr>
          <a:xfrm>
            <a:off x="8213447" y="1270183"/>
            <a:ext cx="3253320" cy="3208511"/>
          </a:xfrm>
          <a:prstGeom prst="roundRect">
            <a:avLst>
              <a:gd name="adj" fmla="val 11505"/>
            </a:avLst>
          </a:prstGeom>
          <a:effectLst>
            <a:outerShdw blurRad="50800" dist="12700" dir="2700000" algn="tl" rotWithShape="0">
              <a:prstClr val="black">
                <a:alpha val="40000"/>
              </a:prstClr>
            </a:outerShdw>
          </a:effectLst>
        </p:spPr>
      </p:pic>
      <p:sp>
        <p:nvSpPr>
          <p:cNvPr id="24" name="Text Placeholder 10">
            <a:extLst>
              <a:ext uri="{FF2B5EF4-FFF2-40B4-BE49-F238E27FC236}">
                <a16:creationId xmlns:a16="http://schemas.microsoft.com/office/drawing/2014/main" id="{3018E89A-8094-6648-9C76-D201033A678D}"/>
              </a:ext>
            </a:extLst>
          </p:cNvPr>
          <p:cNvSpPr>
            <a:spLocks noGrp="1"/>
          </p:cNvSpPr>
          <p:nvPr>
            <p:ph type="body" sz="quarter" idx="15" hasCustomPrompt="1"/>
          </p:nvPr>
        </p:nvSpPr>
        <p:spPr>
          <a:xfrm>
            <a:off x="4758441" y="2203002"/>
            <a:ext cx="2679139" cy="1921130"/>
          </a:xfrm>
        </p:spPr>
        <p:txBody>
          <a:bodyPr>
            <a:normAutofit/>
          </a:bodyPr>
          <a:lstStyle>
            <a:lvl1pPr marL="0" marR="0" indent="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600" b="1" i="0">
                <a:solidFill>
                  <a:schemeClr val="bg1"/>
                </a:solidFill>
                <a:latin typeface="Avenir" panose="02000503020000020003" pitchFamily="2" charset="0"/>
              </a:defRPr>
            </a:lvl1pPr>
          </a:lstStyle>
          <a:p>
            <a:pPr lvl="0"/>
            <a:r>
              <a:rPr lang="en-US" dirty="0"/>
              <a:t>Lorem ipsum dolor sit amet, consectetuer adipiscing elit. Maecenas porttitor congue massa. Fusce posuere, magna sed pulvinar ultricies, purus lectus </a:t>
            </a:r>
            <a:r>
              <a:rPr lang="en-US" dirty="0" err="1"/>
              <a:t>malesuada</a:t>
            </a:r>
            <a:r>
              <a:rPr lang="en-US" dirty="0"/>
              <a:t> libero.</a:t>
            </a:r>
          </a:p>
        </p:txBody>
      </p:sp>
      <p:sp>
        <p:nvSpPr>
          <p:cNvPr id="25" name="Text Placeholder 10">
            <a:extLst>
              <a:ext uri="{FF2B5EF4-FFF2-40B4-BE49-F238E27FC236}">
                <a16:creationId xmlns:a16="http://schemas.microsoft.com/office/drawing/2014/main" id="{47869871-AC2E-BE46-8D6C-D2E0B6819977}"/>
              </a:ext>
            </a:extLst>
          </p:cNvPr>
          <p:cNvSpPr>
            <a:spLocks noGrp="1"/>
          </p:cNvSpPr>
          <p:nvPr>
            <p:ph type="body" sz="quarter" idx="16" hasCustomPrompt="1"/>
          </p:nvPr>
        </p:nvSpPr>
        <p:spPr>
          <a:xfrm>
            <a:off x="8500537" y="2203002"/>
            <a:ext cx="2679139" cy="1921130"/>
          </a:xfrm>
        </p:spPr>
        <p:txBody>
          <a:bodyPr>
            <a:normAutofit/>
          </a:bodyPr>
          <a:lstStyle>
            <a:lvl1pPr marL="0" marR="0" indent="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600" b="1" i="0">
                <a:solidFill>
                  <a:schemeClr val="bg1"/>
                </a:solidFill>
                <a:latin typeface="Avenir" panose="02000503020000020003" pitchFamily="2" charset="0"/>
              </a:defRPr>
            </a:lvl1pPr>
          </a:lstStyle>
          <a:p>
            <a:pPr lvl="0"/>
            <a:r>
              <a:rPr lang="en-US" dirty="0"/>
              <a:t>Lorem ipsum dolor sit amet, consectetuer adipiscing elit. Maecenas porttitor congue massa. Fusce posuere, magna sed pulvinar ultricies, purus lectus </a:t>
            </a:r>
            <a:r>
              <a:rPr lang="en-US" dirty="0" err="1"/>
              <a:t>malesuada</a:t>
            </a:r>
            <a:r>
              <a:rPr lang="en-US" dirty="0"/>
              <a:t> libero.</a:t>
            </a:r>
          </a:p>
        </p:txBody>
      </p:sp>
      <p:sp>
        <p:nvSpPr>
          <p:cNvPr id="26" name="Text Placeholder 10">
            <a:extLst>
              <a:ext uri="{FF2B5EF4-FFF2-40B4-BE49-F238E27FC236}">
                <a16:creationId xmlns:a16="http://schemas.microsoft.com/office/drawing/2014/main" id="{FB4E6193-3EB7-1D4C-9B91-19437D388DBB}"/>
              </a:ext>
            </a:extLst>
          </p:cNvPr>
          <p:cNvSpPr>
            <a:spLocks noGrp="1"/>
          </p:cNvSpPr>
          <p:nvPr>
            <p:ph type="body" sz="quarter" idx="17" hasCustomPrompt="1"/>
          </p:nvPr>
        </p:nvSpPr>
        <p:spPr>
          <a:xfrm>
            <a:off x="4758441" y="1629062"/>
            <a:ext cx="2679139" cy="386353"/>
          </a:xfrm>
        </p:spPr>
        <p:txBody>
          <a:bodyPr>
            <a:no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800" b="1" i="0">
                <a:solidFill>
                  <a:srgbClr val="F26E5F"/>
                </a:solidFill>
                <a:latin typeface="Avenir" panose="02000503020000020003" pitchFamily="2" charset="0"/>
              </a:defRPr>
            </a:lvl1pPr>
          </a:lstStyle>
          <a:p>
            <a:pPr lvl="0"/>
            <a:r>
              <a:rPr lang="en-US" dirty="0"/>
              <a:t>SUBTITLE</a:t>
            </a:r>
          </a:p>
        </p:txBody>
      </p:sp>
      <p:sp>
        <p:nvSpPr>
          <p:cNvPr id="27" name="Text Placeholder 10">
            <a:extLst>
              <a:ext uri="{FF2B5EF4-FFF2-40B4-BE49-F238E27FC236}">
                <a16:creationId xmlns:a16="http://schemas.microsoft.com/office/drawing/2014/main" id="{819CC6A0-4FA6-DC49-B5A5-4E14690F3003}"/>
              </a:ext>
            </a:extLst>
          </p:cNvPr>
          <p:cNvSpPr>
            <a:spLocks noGrp="1"/>
          </p:cNvSpPr>
          <p:nvPr>
            <p:ph type="body" sz="quarter" idx="18" hasCustomPrompt="1"/>
          </p:nvPr>
        </p:nvSpPr>
        <p:spPr>
          <a:xfrm>
            <a:off x="8500536" y="1629062"/>
            <a:ext cx="2679139" cy="386353"/>
          </a:xfrm>
        </p:spPr>
        <p:txBody>
          <a:bodyPr>
            <a:no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800" b="1" i="0">
                <a:solidFill>
                  <a:srgbClr val="F26E5F"/>
                </a:solidFill>
                <a:latin typeface="Avenir" panose="02000503020000020003" pitchFamily="2" charset="0"/>
              </a:defRPr>
            </a:lvl1pPr>
          </a:lstStyle>
          <a:p>
            <a:pPr lvl="0"/>
            <a:r>
              <a:rPr lang="en-US" dirty="0"/>
              <a:t>SUBTITLE</a:t>
            </a:r>
          </a:p>
        </p:txBody>
      </p:sp>
      <p:sp>
        <p:nvSpPr>
          <p:cNvPr id="28" name="Text Placeholder 10">
            <a:extLst>
              <a:ext uri="{FF2B5EF4-FFF2-40B4-BE49-F238E27FC236}">
                <a16:creationId xmlns:a16="http://schemas.microsoft.com/office/drawing/2014/main" id="{436C3C58-3A07-6B48-B65A-A8D8A7BAC78D}"/>
              </a:ext>
            </a:extLst>
          </p:cNvPr>
          <p:cNvSpPr>
            <a:spLocks noGrp="1"/>
          </p:cNvSpPr>
          <p:nvPr>
            <p:ph type="body" sz="quarter" idx="19" hasCustomPrompt="1"/>
          </p:nvPr>
        </p:nvSpPr>
        <p:spPr>
          <a:xfrm>
            <a:off x="1050449" y="1629062"/>
            <a:ext cx="2679139" cy="386353"/>
          </a:xfrm>
        </p:spPr>
        <p:txBody>
          <a:bodyPr>
            <a:no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800" b="1" i="0">
                <a:solidFill>
                  <a:srgbClr val="F26E5F"/>
                </a:solidFill>
                <a:latin typeface="Avenir" panose="02000503020000020003" pitchFamily="2" charset="0"/>
              </a:defRPr>
            </a:lvl1pPr>
          </a:lstStyle>
          <a:p>
            <a:pPr lvl="0"/>
            <a:r>
              <a:rPr lang="en-US" dirty="0"/>
              <a:t>SUBTITLE</a:t>
            </a:r>
          </a:p>
        </p:txBody>
      </p:sp>
      <p:sp>
        <p:nvSpPr>
          <p:cNvPr id="3" name="Round Diagonal Corner Rectangle 2">
            <a:extLst>
              <a:ext uri="{FF2B5EF4-FFF2-40B4-BE49-F238E27FC236}">
                <a16:creationId xmlns:a16="http://schemas.microsoft.com/office/drawing/2014/main" id="{A9B3CBB1-7B34-4348-BE41-C40B5F690066}"/>
              </a:ext>
            </a:extLst>
          </p:cNvPr>
          <p:cNvSpPr/>
          <p:nvPr userDrawn="1"/>
        </p:nvSpPr>
        <p:spPr>
          <a:xfrm>
            <a:off x="868779" y="4754310"/>
            <a:ext cx="10454442" cy="1263337"/>
          </a:xfrm>
          <a:prstGeom prst="round2DiagRect">
            <a:avLst/>
          </a:prstGeom>
          <a:solidFill>
            <a:srgbClr val="FF6D65">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6">
            <a:extLst>
              <a:ext uri="{FF2B5EF4-FFF2-40B4-BE49-F238E27FC236}">
                <a16:creationId xmlns:a16="http://schemas.microsoft.com/office/drawing/2014/main" id="{0C46733E-6749-984A-A926-2E024D3C8875}"/>
              </a:ext>
            </a:extLst>
          </p:cNvPr>
          <p:cNvSpPr>
            <a:spLocks noGrp="1"/>
          </p:cNvSpPr>
          <p:nvPr>
            <p:ph type="body" sz="quarter" idx="20" hasCustomPrompt="1"/>
          </p:nvPr>
        </p:nvSpPr>
        <p:spPr>
          <a:xfrm>
            <a:off x="1178719" y="5012515"/>
            <a:ext cx="9834561" cy="746925"/>
          </a:xfrm>
        </p:spPr>
        <p:txBody>
          <a:bodyPr>
            <a:noAutofit/>
          </a:bodyPr>
          <a:lstStyle>
            <a:lvl1pPr marL="285750" indent="-285750" algn="l">
              <a:buFont typeface="Arial" panose="020B0604020202020204" pitchFamily="34" charset="0"/>
              <a:buChar char="•"/>
              <a:defRPr sz="1600">
                <a:solidFill>
                  <a:schemeClr val="tx1"/>
                </a:solidFill>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endParaRPr lang="en-US" dirty="0"/>
          </a:p>
        </p:txBody>
      </p:sp>
      <p:sp>
        <p:nvSpPr>
          <p:cNvPr id="19" name="Title 1">
            <a:extLst>
              <a:ext uri="{FF2B5EF4-FFF2-40B4-BE49-F238E27FC236}">
                <a16:creationId xmlns:a16="http://schemas.microsoft.com/office/drawing/2014/main" id="{9901FAD2-0BA5-7640-A7F9-53675E01D6F1}"/>
              </a:ext>
            </a:extLst>
          </p:cNvPr>
          <p:cNvSpPr>
            <a:spLocks noGrp="1"/>
          </p:cNvSpPr>
          <p:nvPr>
            <p:ph type="title"/>
          </p:nvPr>
        </p:nvSpPr>
        <p:spPr>
          <a:xfrm>
            <a:off x="725234" y="159716"/>
            <a:ext cx="10515600" cy="837804"/>
          </a:xfrm>
        </p:spPr>
        <p:txBody>
          <a:bodyPr/>
          <a:lstStyle/>
          <a:p>
            <a:r>
              <a:rPr lang="en-US" dirty="0"/>
              <a:t>Click to edit Master title style</a:t>
            </a:r>
          </a:p>
        </p:txBody>
      </p:sp>
    </p:spTree>
    <p:extLst>
      <p:ext uri="{BB962C8B-B14F-4D97-AF65-F5344CB8AC3E}">
        <p14:creationId xmlns:p14="http://schemas.microsoft.com/office/powerpoint/2010/main" val="14036488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Four Buckets_Purple">
    <p:spTree>
      <p:nvGrpSpPr>
        <p:cNvPr id="1" name=""/>
        <p:cNvGrpSpPr/>
        <p:nvPr/>
      </p:nvGrpSpPr>
      <p:grpSpPr>
        <a:xfrm>
          <a:off x="0" y="0"/>
          <a:ext cx="0" cy="0"/>
          <a:chOff x="0" y="0"/>
          <a:chExt cx="0" cy="0"/>
        </a:xfrm>
      </p:grpSpPr>
      <p:sp>
        <p:nvSpPr>
          <p:cNvPr id="45" name="Rounded Rectangle 44">
            <a:extLst>
              <a:ext uri="{FF2B5EF4-FFF2-40B4-BE49-F238E27FC236}">
                <a16:creationId xmlns:a16="http://schemas.microsoft.com/office/drawing/2014/main" id="{849C8535-C8F9-5644-95E0-3A363028853F}"/>
              </a:ext>
            </a:extLst>
          </p:cNvPr>
          <p:cNvSpPr/>
          <p:nvPr userDrawn="1"/>
        </p:nvSpPr>
        <p:spPr>
          <a:xfrm>
            <a:off x="6144512" y="1400424"/>
            <a:ext cx="5209034" cy="2182146"/>
          </a:xfrm>
          <a:prstGeom prst="roundRect">
            <a:avLst>
              <a:gd name="adj" fmla="val 8970"/>
            </a:avLst>
          </a:prstGeom>
          <a:gradFill>
            <a:gsLst>
              <a:gs pos="85000">
                <a:srgbClr val="442267">
                  <a:alpha val="15000"/>
                </a:srgbClr>
              </a:gs>
              <a:gs pos="2000">
                <a:srgbClr val="624D9B">
                  <a:alpha val="28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a:extLst>
              <a:ext uri="{FF2B5EF4-FFF2-40B4-BE49-F238E27FC236}">
                <a16:creationId xmlns:a16="http://schemas.microsoft.com/office/drawing/2014/main" id="{B849B519-3ADC-6747-83D3-199C98403AE8}"/>
              </a:ext>
            </a:extLst>
          </p:cNvPr>
          <p:cNvSpPr/>
          <p:nvPr userDrawn="1"/>
        </p:nvSpPr>
        <p:spPr>
          <a:xfrm>
            <a:off x="725234" y="3988427"/>
            <a:ext cx="5209034" cy="2182146"/>
          </a:xfrm>
          <a:prstGeom prst="roundRect">
            <a:avLst>
              <a:gd name="adj" fmla="val 8970"/>
            </a:avLst>
          </a:prstGeom>
          <a:gradFill>
            <a:gsLst>
              <a:gs pos="85000">
                <a:srgbClr val="442267">
                  <a:alpha val="18000"/>
                </a:srgbClr>
              </a:gs>
              <a:gs pos="3000">
                <a:srgbClr val="624D9B">
                  <a:alpha val="25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a:extLst>
              <a:ext uri="{FF2B5EF4-FFF2-40B4-BE49-F238E27FC236}">
                <a16:creationId xmlns:a16="http://schemas.microsoft.com/office/drawing/2014/main" id="{2E2F1510-B403-7146-B02F-E26C76989B52}"/>
              </a:ext>
            </a:extLst>
          </p:cNvPr>
          <p:cNvSpPr/>
          <p:nvPr userDrawn="1"/>
        </p:nvSpPr>
        <p:spPr>
          <a:xfrm>
            <a:off x="6144512" y="3985373"/>
            <a:ext cx="5209034" cy="2182146"/>
          </a:xfrm>
          <a:prstGeom prst="roundRect">
            <a:avLst>
              <a:gd name="adj" fmla="val 8970"/>
            </a:avLst>
          </a:prstGeom>
          <a:gradFill>
            <a:gsLst>
              <a:gs pos="84000">
                <a:srgbClr val="442267">
                  <a:alpha val="18000"/>
                </a:srgbClr>
              </a:gs>
              <a:gs pos="3000">
                <a:srgbClr val="624D9B">
                  <a:alpha val="25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a:extLst>
              <a:ext uri="{FF2B5EF4-FFF2-40B4-BE49-F238E27FC236}">
                <a16:creationId xmlns:a16="http://schemas.microsoft.com/office/drawing/2014/main" id="{16691681-6C09-E54D-91C7-5E098AD0FAF7}"/>
              </a:ext>
            </a:extLst>
          </p:cNvPr>
          <p:cNvSpPr/>
          <p:nvPr userDrawn="1"/>
        </p:nvSpPr>
        <p:spPr>
          <a:xfrm>
            <a:off x="725234" y="1400424"/>
            <a:ext cx="5209034" cy="2182146"/>
          </a:xfrm>
          <a:prstGeom prst="roundRect">
            <a:avLst>
              <a:gd name="adj" fmla="val 8970"/>
            </a:avLst>
          </a:prstGeom>
          <a:gradFill>
            <a:gsLst>
              <a:gs pos="85000">
                <a:srgbClr val="442267">
                  <a:alpha val="18000"/>
                </a:srgbClr>
              </a:gs>
              <a:gs pos="3000">
                <a:srgbClr val="624D9B">
                  <a:alpha val="25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A491E4F9-F28A-0C4E-9198-30F1379A82CF}"/>
              </a:ext>
            </a:extLst>
          </p:cNvPr>
          <p:cNvSpPr>
            <a:spLocks noGrp="1"/>
          </p:cNvSpPr>
          <p:nvPr>
            <p:ph type="sldNum" sz="quarter" idx="12"/>
          </p:nvPr>
        </p:nvSpPr>
        <p:spPr/>
        <p:txBody>
          <a:bodyPr/>
          <a:lstStyle/>
          <a:p>
            <a:fld id="{8AA50D94-AEAF-1646-AAFD-5FB90EDDBAF5}" type="slidenum">
              <a:rPr lang="en-US" smtClean="0"/>
              <a:t>‹#›</a:t>
            </a:fld>
            <a:endParaRPr lang="en-US"/>
          </a:p>
        </p:txBody>
      </p:sp>
      <p:sp>
        <p:nvSpPr>
          <p:cNvPr id="17" name="Text Placeholder 10">
            <a:extLst>
              <a:ext uri="{FF2B5EF4-FFF2-40B4-BE49-F238E27FC236}">
                <a16:creationId xmlns:a16="http://schemas.microsoft.com/office/drawing/2014/main" id="{37EBE2DA-FFFB-E248-AF36-DB6C4CDCDEA3}"/>
              </a:ext>
            </a:extLst>
          </p:cNvPr>
          <p:cNvSpPr>
            <a:spLocks noGrp="1"/>
          </p:cNvSpPr>
          <p:nvPr>
            <p:ph type="body" sz="quarter" idx="18" hasCustomPrompt="1"/>
          </p:nvPr>
        </p:nvSpPr>
        <p:spPr>
          <a:xfrm>
            <a:off x="994263" y="2162031"/>
            <a:ext cx="4643730" cy="1214881"/>
          </a:xfrm>
        </p:spPr>
        <p:txBody>
          <a:bodyPr>
            <a:normAutofit/>
          </a:bodyPr>
          <a:lstStyle>
            <a:lvl1pPr marL="0" marR="0" indent="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600" b="0" i="0">
                <a:solidFill>
                  <a:schemeClr val="tx1"/>
                </a:solidFill>
                <a:latin typeface="Avenir Book" panose="02000503020000020003" pitchFamily="2"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endParaRPr lang="en-US" dirty="0"/>
          </a:p>
        </p:txBody>
      </p:sp>
      <p:sp>
        <p:nvSpPr>
          <p:cNvPr id="19" name="Text Placeholder 10">
            <a:extLst>
              <a:ext uri="{FF2B5EF4-FFF2-40B4-BE49-F238E27FC236}">
                <a16:creationId xmlns:a16="http://schemas.microsoft.com/office/drawing/2014/main" id="{D06D1858-8175-4346-87B9-BC20863FDDF6}"/>
              </a:ext>
            </a:extLst>
          </p:cNvPr>
          <p:cNvSpPr>
            <a:spLocks noGrp="1"/>
          </p:cNvSpPr>
          <p:nvPr>
            <p:ph type="body" sz="quarter" idx="19" hasCustomPrompt="1"/>
          </p:nvPr>
        </p:nvSpPr>
        <p:spPr>
          <a:xfrm>
            <a:off x="994263" y="1616288"/>
            <a:ext cx="4643730" cy="386353"/>
          </a:xfrm>
        </p:spPr>
        <p:txBody>
          <a:bodyPr>
            <a:norm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2000" b="1" i="0">
                <a:solidFill>
                  <a:srgbClr val="442267"/>
                </a:solidFill>
                <a:latin typeface="Avenir" panose="02000503020000020003" pitchFamily="2" charset="0"/>
              </a:defRPr>
            </a:lvl1pPr>
          </a:lstStyle>
          <a:p>
            <a:pPr lvl="0"/>
            <a:r>
              <a:rPr lang="en-US" dirty="0"/>
              <a:t>SUBTITLE</a:t>
            </a:r>
          </a:p>
        </p:txBody>
      </p:sp>
      <p:sp>
        <p:nvSpPr>
          <p:cNvPr id="36" name="Text Placeholder 10">
            <a:extLst>
              <a:ext uri="{FF2B5EF4-FFF2-40B4-BE49-F238E27FC236}">
                <a16:creationId xmlns:a16="http://schemas.microsoft.com/office/drawing/2014/main" id="{41CEB193-E56E-EE46-A069-2532863067C0}"/>
              </a:ext>
            </a:extLst>
          </p:cNvPr>
          <p:cNvSpPr>
            <a:spLocks noGrp="1"/>
          </p:cNvSpPr>
          <p:nvPr>
            <p:ph type="body" sz="quarter" idx="20" hasCustomPrompt="1"/>
          </p:nvPr>
        </p:nvSpPr>
        <p:spPr>
          <a:xfrm>
            <a:off x="994263" y="4750034"/>
            <a:ext cx="4643730" cy="1214881"/>
          </a:xfrm>
        </p:spPr>
        <p:txBody>
          <a:bodyPr>
            <a:normAutofit/>
          </a:bodyPr>
          <a:lstStyle>
            <a:lvl1pPr marL="0" marR="0" indent="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600" b="0" i="0">
                <a:solidFill>
                  <a:schemeClr val="tx1"/>
                </a:solidFill>
                <a:latin typeface="Avenir Book" panose="02000503020000020003" pitchFamily="2"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endParaRPr lang="en-US" dirty="0"/>
          </a:p>
        </p:txBody>
      </p:sp>
      <p:sp>
        <p:nvSpPr>
          <p:cNvPr id="37" name="Text Placeholder 10">
            <a:extLst>
              <a:ext uri="{FF2B5EF4-FFF2-40B4-BE49-F238E27FC236}">
                <a16:creationId xmlns:a16="http://schemas.microsoft.com/office/drawing/2014/main" id="{8225CC80-8166-8947-BA8A-0027831D65C9}"/>
              </a:ext>
            </a:extLst>
          </p:cNvPr>
          <p:cNvSpPr>
            <a:spLocks noGrp="1"/>
          </p:cNvSpPr>
          <p:nvPr>
            <p:ph type="body" sz="quarter" idx="21" hasCustomPrompt="1"/>
          </p:nvPr>
        </p:nvSpPr>
        <p:spPr>
          <a:xfrm>
            <a:off x="994263" y="4204291"/>
            <a:ext cx="4643730" cy="386353"/>
          </a:xfrm>
        </p:spPr>
        <p:txBody>
          <a:bodyPr>
            <a:norm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2000" b="1" i="0">
                <a:solidFill>
                  <a:srgbClr val="442267"/>
                </a:solidFill>
                <a:latin typeface="Avenir" panose="02000503020000020003" pitchFamily="2" charset="0"/>
              </a:defRPr>
            </a:lvl1pPr>
          </a:lstStyle>
          <a:p>
            <a:pPr lvl="0"/>
            <a:r>
              <a:rPr lang="en-US" dirty="0"/>
              <a:t>SUBTITLE</a:t>
            </a:r>
          </a:p>
        </p:txBody>
      </p:sp>
      <p:sp>
        <p:nvSpPr>
          <p:cNvPr id="39" name="Text Placeholder 10">
            <a:extLst>
              <a:ext uri="{FF2B5EF4-FFF2-40B4-BE49-F238E27FC236}">
                <a16:creationId xmlns:a16="http://schemas.microsoft.com/office/drawing/2014/main" id="{69D39747-2E85-F94A-A3F7-2C1C6E533740}"/>
              </a:ext>
            </a:extLst>
          </p:cNvPr>
          <p:cNvSpPr>
            <a:spLocks noGrp="1"/>
          </p:cNvSpPr>
          <p:nvPr>
            <p:ph type="body" sz="quarter" idx="22" hasCustomPrompt="1"/>
          </p:nvPr>
        </p:nvSpPr>
        <p:spPr>
          <a:xfrm>
            <a:off x="6413541" y="2162031"/>
            <a:ext cx="4643730" cy="1214881"/>
          </a:xfrm>
        </p:spPr>
        <p:txBody>
          <a:bodyPr>
            <a:normAutofit/>
          </a:bodyPr>
          <a:lstStyle>
            <a:lvl1pPr marL="0" marR="0" indent="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600" b="0" i="0">
                <a:solidFill>
                  <a:schemeClr val="tx1"/>
                </a:solidFill>
                <a:latin typeface="Avenir Book" panose="02000503020000020003" pitchFamily="2"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endParaRPr lang="en-US" dirty="0"/>
          </a:p>
        </p:txBody>
      </p:sp>
      <p:sp>
        <p:nvSpPr>
          <p:cNvPr id="40" name="Text Placeholder 10">
            <a:extLst>
              <a:ext uri="{FF2B5EF4-FFF2-40B4-BE49-F238E27FC236}">
                <a16:creationId xmlns:a16="http://schemas.microsoft.com/office/drawing/2014/main" id="{B9B13AD4-AF34-3340-AD33-90D1D3235E66}"/>
              </a:ext>
            </a:extLst>
          </p:cNvPr>
          <p:cNvSpPr>
            <a:spLocks noGrp="1"/>
          </p:cNvSpPr>
          <p:nvPr>
            <p:ph type="body" sz="quarter" idx="23" hasCustomPrompt="1"/>
          </p:nvPr>
        </p:nvSpPr>
        <p:spPr>
          <a:xfrm>
            <a:off x="6413541" y="1616288"/>
            <a:ext cx="4643730" cy="386353"/>
          </a:xfrm>
        </p:spPr>
        <p:txBody>
          <a:bodyPr>
            <a:norm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2000" b="1" i="0">
                <a:solidFill>
                  <a:srgbClr val="442267"/>
                </a:solidFill>
                <a:latin typeface="Avenir" panose="02000503020000020003" pitchFamily="2" charset="0"/>
              </a:defRPr>
            </a:lvl1pPr>
          </a:lstStyle>
          <a:p>
            <a:pPr lvl="0"/>
            <a:r>
              <a:rPr lang="en-US" dirty="0"/>
              <a:t>SUBTITLE</a:t>
            </a:r>
          </a:p>
        </p:txBody>
      </p:sp>
      <p:sp>
        <p:nvSpPr>
          <p:cNvPr id="42" name="Text Placeholder 10">
            <a:extLst>
              <a:ext uri="{FF2B5EF4-FFF2-40B4-BE49-F238E27FC236}">
                <a16:creationId xmlns:a16="http://schemas.microsoft.com/office/drawing/2014/main" id="{850B0FFB-C670-CF4F-B800-6933ECA1C907}"/>
              </a:ext>
            </a:extLst>
          </p:cNvPr>
          <p:cNvSpPr>
            <a:spLocks noGrp="1"/>
          </p:cNvSpPr>
          <p:nvPr>
            <p:ph type="body" sz="quarter" idx="24" hasCustomPrompt="1"/>
          </p:nvPr>
        </p:nvSpPr>
        <p:spPr>
          <a:xfrm>
            <a:off x="6413541" y="4735836"/>
            <a:ext cx="4643730" cy="1214881"/>
          </a:xfrm>
        </p:spPr>
        <p:txBody>
          <a:bodyPr>
            <a:normAutofit/>
          </a:bodyPr>
          <a:lstStyle>
            <a:lvl1pPr marL="0" marR="0" indent="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600" b="0" i="0">
                <a:solidFill>
                  <a:schemeClr val="tx1"/>
                </a:solidFill>
                <a:latin typeface="Avenir Book" panose="02000503020000020003" pitchFamily="2"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endParaRPr lang="en-US" dirty="0"/>
          </a:p>
        </p:txBody>
      </p:sp>
      <p:sp>
        <p:nvSpPr>
          <p:cNvPr id="43" name="Text Placeholder 10">
            <a:extLst>
              <a:ext uri="{FF2B5EF4-FFF2-40B4-BE49-F238E27FC236}">
                <a16:creationId xmlns:a16="http://schemas.microsoft.com/office/drawing/2014/main" id="{032B9911-82E2-684B-9AA7-42A5FC797AED}"/>
              </a:ext>
            </a:extLst>
          </p:cNvPr>
          <p:cNvSpPr>
            <a:spLocks noGrp="1"/>
          </p:cNvSpPr>
          <p:nvPr>
            <p:ph type="body" sz="quarter" idx="25" hasCustomPrompt="1"/>
          </p:nvPr>
        </p:nvSpPr>
        <p:spPr>
          <a:xfrm>
            <a:off x="6413541" y="4190093"/>
            <a:ext cx="4643730" cy="386353"/>
          </a:xfrm>
        </p:spPr>
        <p:txBody>
          <a:bodyPr>
            <a:norm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2000" b="1" i="0">
                <a:solidFill>
                  <a:srgbClr val="442267"/>
                </a:solidFill>
                <a:latin typeface="Avenir" panose="02000503020000020003" pitchFamily="2" charset="0"/>
              </a:defRPr>
            </a:lvl1pPr>
          </a:lstStyle>
          <a:p>
            <a:pPr lvl="0"/>
            <a:r>
              <a:rPr lang="en-US" dirty="0"/>
              <a:t>SUBTITLE</a:t>
            </a:r>
          </a:p>
        </p:txBody>
      </p:sp>
      <p:sp>
        <p:nvSpPr>
          <p:cNvPr id="16" name="Title 1">
            <a:extLst>
              <a:ext uri="{FF2B5EF4-FFF2-40B4-BE49-F238E27FC236}">
                <a16:creationId xmlns:a16="http://schemas.microsoft.com/office/drawing/2014/main" id="{8313FAF1-B1D0-9141-9913-BC05EE3DFCCC}"/>
              </a:ext>
            </a:extLst>
          </p:cNvPr>
          <p:cNvSpPr>
            <a:spLocks noGrp="1"/>
          </p:cNvSpPr>
          <p:nvPr>
            <p:ph type="title"/>
          </p:nvPr>
        </p:nvSpPr>
        <p:spPr>
          <a:xfrm>
            <a:off x="725234" y="159716"/>
            <a:ext cx="10515600" cy="837804"/>
          </a:xfrm>
        </p:spPr>
        <p:txBody>
          <a:bodyPr/>
          <a:lstStyle/>
          <a:p>
            <a:r>
              <a:rPr lang="en-US" dirty="0"/>
              <a:t>Click to edit Master title style</a:t>
            </a:r>
          </a:p>
        </p:txBody>
      </p:sp>
    </p:spTree>
    <p:extLst>
      <p:ext uri="{BB962C8B-B14F-4D97-AF65-F5344CB8AC3E}">
        <p14:creationId xmlns:p14="http://schemas.microsoft.com/office/powerpoint/2010/main" val="1684651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hree Bucket with Icons_Blue">
    <p:spTree>
      <p:nvGrpSpPr>
        <p:cNvPr id="1" name=""/>
        <p:cNvGrpSpPr/>
        <p:nvPr/>
      </p:nvGrpSpPr>
      <p:grpSpPr>
        <a:xfrm>
          <a:off x="0" y="0"/>
          <a:ext cx="0" cy="0"/>
          <a:chOff x="0" y="0"/>
          <a:chExt cx="0" cy="0"/>
        </a:xfrm>
      </p:grpSpPr>
      <p:sp>
        <p:nvSpPr>
          <p:cNvPr id="36" name="Rounded Rectangle 35">
            <a:extLst>
              <a:ext uri="{FF2B5EF4-FFF2-40B4-BE49-F238E27FC236}">
                <a16:creationId xmlns:a16="http://schemas.microsoft.com/office/drawing/2014/main" id="{60D4978A-55E4-3F48-960B-418465952BB9}"/>
              </a:ext>
            </a:extLst>
          </p:cNvPr>
          <p:cNvSpPr/>
          <p:nvPr userDrawn="1"/>
        </p:nvSpPr>
        <p:spPr>
          <a:xfrm>
            <a:off x="4467329" y="1536103"/>
            <a:ext cx="3253320" cy="4533957"/>
          </a:xfrm>
          <a:prstGeom prst="roundRect">
            <a:avLst>
              <a:gd name="adj" fmla="val 13799"/>
            </a:avLst>
          </a:prstGeom>
          <a:gradFill>
            <a:gsLst>
              <a:gs pos="97000">
                <a:schemeClr val="accent3">
                  <a:lumMod val="75000"/>
                </a:schemeClr>
              </a:gs>
              <a:gs pos="0">
                <a:schemeClr val="accent4">
                  <a:lumMod val="75000"/>
                </a:schemeClr>
              </a:gs>
            </a:gsLst>
            <a:lin ang="15000000" scaled="0"/>
          </a:gradFill>
          <a:ln>
            <a:no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a:extLst>
              <a:ext uri="{FF2B5EF4-FFF2-40B4-BE49-F238E27FC236}">
                <a16:creationId xmlns:a16="http://schemas.microsoft.com/office/drawing/2014/main" id="{72B631FC-2222-F54F-93E7-FF5D1F7FE2E3}"/>
              </a:ext>
            </a:extLst>
          </p:cNvPr>
          <p:cNvSpPr/>
          <p:nvPr userDrawn="1"/>
        </p:nvSpPr>
        <p:spPr>
          <a:xfrm>
            <a:off x="8209424" y="1536103"/>
            <a:ext cx="3253320" cy="4533957"/>
          </a:xfrm>
          <a:prstGeom prst="roundRect">
            <a:avLst>
              <a:gd name="adj" fmla="val 13225"/>
            </a:avLst>
          </a:prstGeom>
          <a:gradFill>
            <a:gsLst>
              <a:gs pos="97000">
                <a:schemeClr val="accent3">
                  <a:lumMod val="75000"/>
                </a:schemeClr>
              </a:gs>
              <a:gs pos="0">
                <a:schemeClr val="accent4">
                  <a:lumMod val="75000"/>
                </a:schemeClr>
              </a:gs>
            </a:gsLst>
            <a:lin ang="15000000" scaled="0"/>
          </a:gradFill>
          <a:ln>
            <a:no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a:extLst>
              <a:ext uri="{FF2B5EF4-FFF2-40B4-BE49-F238E27FC236}">
                <a16:creationId xmlns:a16="http://schemas.microsoft.com/office/drawing/2014/main" id="{E7618456-3B14-6E44-A91E-29CA16725FF9}"/>
              </a:ext>
            </a:extLst>
          </p:cNvPr>
          <p:cNvSpPr/>
          <p:nvPr userDrawn="1"/>
        </p:nvSpPr>
        <p:spPr>
          <a:xfrm>
            <a:off x="725234" y="1536103"/>
            <a:ext cx="3253320" cy="4533957"/>
          </a:xfrm>
          <a:prstGeom prst="roundRect">
            <a:avLst>
              <a:gd name="adj" fmla="val 13225"/>
            </a:avLst>
          </a:prstGeom>
          <a:gradFill>
            <a:gsLst>
              <a:gs pos="97000">
                <a:schemeClr val="accent3">
                  <a:lumMod val="75000"/>
                </a:schemeClr>
              </a:gs>
              <a:gs pos="0">
                <a:schemeClr val="accent4">
                  <a:lumMod val="75000"/>
                </a:schemeClr>
              </a:gs>
            </a:gsLst>
            <a:lin ang="15000000" scaled="0"/>
          </a:gradFill>
          <a:ln>
            <a:no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A491E4F9-F28A-0C4E-9198-30F1379A82CF}"/>
              </a:ext>
            </a:extLst>
          </p:cNvPr>
          <p:cNvSpPr>
            <a:spLocks noGrp="1"/>
          </p:cNvSpPr>
          <p:nvPr>
            <p:ph type="sldNum" sz="quarter" idx="12"/>
          </p:nvPr>
        </p:nvSpPr>
        <p:spPr/>
        <p:txBody>
          <a:bodyPr/>
          <a:lstStyle/>
          <a:p>
            <a:fld id="{8AA50D94-AEAF-1646-AAFD-5FB90EDDBAF5}" type="slidenum">
              <a:rPr lang="en-US" smtClean="0"/>
              <a:t>‹#›</a:t>
            </a:fld>
            <a:endParaRPr lang="en-US"/>
          </a:p>
        </p:txBody>
      </p:sp>
      <p:sp>
        <p:nvSpPr>
          <p:cNvPr id="21" name="Text Placeholder 10">
            <a:extLst>
              <a:ext uri="{FF2B5EF4-FFF2-40B4-BE49-F238E27FC236}">
                <a16:creationId xmlns:a16="http://schemas.microsoft.com/office/drawing/2014/main" id="{14068746-2F7F-0040-918D-8FFE0094FCAC}"/>
              </a:ext>
            </a:extLst>
          </p:cNvPr>
          <p:cNvSpPr>
            <a:spLocks noGrp="1"/>
          </p:cNvSpPr>
          <p:nvPr>
            <p:ph type="body" sz="quarter" idx="14" hasCustomPrompt="1"/>
          </p:nvPr>
        </p:nvSpPr>
        <p:spPr>
          <a:xfrm>
            <a:off x="1012325" y="3412003"/>
            <a:ext cx="2679139" cy="2329691"/>
          </a:xfrm>
        </p:spPr>
        <p:txBody>
          <a:bodyPr>
            <a:normAutofit/>
          </a:bodyPr>
          <a:lstStyle>
            <a:lvl1pPr marL="0" marR="0" indent="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600" b="1" i="0">
                <a:solidFill>
                  <a:schemeClr val="bg1"/>
                </a:solidFill>
                <a:latin typeface="Avenir" panose="02000503020000020003" pitchFamily="2"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endParaRPr lang="en-US" dirty="0"/>
          </a:p>
        </p:txBody>
      </p:sp>
      <p:sp>
        <p:nvSpPr>
          <p:cNvPr id="22" name="Text Placeholder 10">
            <a:extLst>
              <a:ext uri="{FF2B5EF4-FFF2-40B4-BE49-F238E27FC236}">
                <a16:creationId xmlns:a16="http://schemas.microsoft.com/office/drawing/2014/main" id="{58E354C0-32C9-6745-ADC6-4E1180A4DCCC}"/>
              </a:ext>
            </a:extLst>
          </p:cNvPr>
          <p:cNvSpPr>
            <a:spLocks noGrp="1"/>
          </p:cNvSpPr>
          <p:nvPr>
            <p:ph type="body" sz="quarter" idx="15" hasCustomPrompt="1"/>
          </p:nvPr>
        </p:nvSpPr>
        <p:spPr>
          <a:xfrm>
            <a:off x="4758441" y="3412003"/>
            <a:ext cx="2679139" cy="2329691"/>
          </a:xfrm>
        </p:spPr>
        <p:txBody>
          <a:bodyPr>
            <a:normAutofit/>
          </a:bodyPr>
          <a:lstStyle>
            <a:lvl1pPr marL="0" marR="0" indent="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600" b="1" i="0">
                <a:solidFill>
                  <a:schemeClr val="bg1"/>
                </a:solidFill>
                <a:latin typeface="Avenir" panose="02000503020000020003" pitchFamily="2"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endParaRPr lang="en-US" dirty="0"/>
          </a:p>
        </p:txBody>
      </p:sp>
      <p:sp>
        <p:nvSpPr>
          <p:cNvPr id="29" name="Text Placeholder 10">
            <a:extLst>
              <a:ext uri="{FF2B5EF4-FFF2-40B4-BE49-F238E27FC236}">
                <a16:creationId xmlns:a16="http://schemas.microsoft.com/office/drawing/2014/main" id="{B2204D49-23D9-8440-85AF-F1D367FAFC25}"/>
              </a:ext>
            </a:extLst>
          </p:cNvPr>
          <p:cNvSpPr>
            <a:spLocks noGrp="1"/>
          </p:cNvSpPr>
          <p:nvPr>
            <p:ph type="body" sz="quarter" idx="16" hasCustomPrompt="1"/>
          </p:nvPr>
        </p:nvSpPr>
        <p:spPr>
          <a:xfrm>
            <a:off x="8500537" y="3412003"/>
            <a:ext cx="2679139" cy="2329691"/>
          </a:xfrm>
        </p:spPr>
        <p:txBody>
          <a:bodyPr>
            <a:normAutofit/>
          </a:bodyPr>
          <a:lstStyle>
            <a:lvl1pPr marL="0" marR="0" indent="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600" b="1" i="0">
                <a:solidFill>
                  <a:schemeClr val="bg1"/>
                </a:solidFill>
                <a:latin typeface="Avenir" panose="02000503020000020003" pitchFamily="2"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endParaRPr lang="en-US" dirty="0"/>
          </a:p>
        </p:txBody>
      </p:sp>
      <p:sp>
        <p:nvSpPr>
          <p:cNvPr id="30" name="Text Placeholder 10">
            <a:extLst>
              <a:ext uri="{FF2B5EF4-FFF2-40B4-BE49-F238E27FC236}">
                <a16:creationId xmlns:a16="http://schemas.microsoft.com/office/drawing/2014/main" id="{A479607F-EB73-A94E-AB4F-F0E1D4E545A0}"/>
              </a:ext>
            </a:extLst>
          </p:cNvPr>
          <p:cNvSpPr>
            <a:spLocks noGrp="1"/>
          </p:cNvSpPr>
          <p:nvPr>
            <p:ph type="body" sz="quarter" idx="17" hasCustomPrompt="1"/>
          </p:nvPr>
        </p:nvSpPr>
        <p:spPr>
          <a:xfrm>
            <a:off x="4758441" y="2838064"/>
            <a:ext cx="2679139" cy="386353"/>
          </a:xfrm>
        </p:spPr>
        <p:txBody>
          <a:bodyPr>
            <a:norm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2000" b="1" i="0">
                <a:solidFill>
                  <a:schemeClr val="bg1"/>
                </a:solidFill>
                <a:latin typeface="Avenir" panose="02000503020000020003" pitchFamily="2" charset="0"/>
              </a:defRPr>
            </a:lvl1pPr>
          </a:lstStyle>
          <a:p>
            <a:pPr lvl="0"/>
            <a:r>
              <a:rPr lang="en-US" dirty="0"/>
              <a:t>SUBTITLE</a:t>
            </a:r>
          </a:p>
        </p:txBody>
      </p:sp>
      <p:sp>
        <p:nvSpPr>
          <p:cNvPr id="31" name="Text Placeholder 10">
            <a:extLst>
              <a:ext uri="{FF2B5EF4-FFF2-40B4-BE49-F238E27FC236}">
                <a16:creationId xmlns:a16="http://schemas.microsoft.com/office/drawing/2014/main" id="{70795E9F-CBFD-D941-8629-5306FA3D2EC4}"/>
              </a:ext>
            </a:extLst>
          </p:cNvPr>
          <p:cNvSpPr>
            <a:spLocks noGrp="1"/>
          </p:cNvSpPr>
          <p:nvPr>
            <p:ph type="body" sz="quarter" idx="18" hasCustomPrompt="1"/>
          </p:nvPr>
        </p:nvSpPr>
        <p:spPr>
          <a:xfrm>
            <a:off x="8500536" y="2838064"/>
            <a:ext cx="2679139" cy="386353"/>
          </a:xfrm>
        </p:spPr>
        <p:txBody>
          <a:bodyPr>
            <a:norm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2000" b="1" i="0">
                <a:solidFill>
                  <a:schemeClr val="bg1"/>
                </a:solidFill>
                <a:latin typeface="Avenir" panose="02000503020000020003" pitchFamily="2" charset="0"/>
              </a:defRPr>
            </a:lvl1pPr>
          </a:lstStyle>
          <a:p>
            <a:pPr lvl="0"/>
            <a:r>
              <a:rPr lang="en-US" dirty="0"/>
              <a:t>SUBTITLE</a:t>
            </a:r>
          </a:p>
        </p:txBody>
      </p:sp>
      <p:sp>
        <p:nvSpPr>
          <p:cNvPr id="32" name="Text Placeholder 10">
            <a:extLst>
              <a:ext uri="{FF2B5EF4-FFF2-40B4-BE49-F238E27FC236}">
                <a16:creationId xmlns:a16="http://schemas.microsoft.com/office/drawing/2014/main" id="{5FC7C0B6-3BE2-684E-80A9-3BCCFABC62B1}"/>
              </a:ext>
            </a:extLst>
          </p:cNvPr>
          <p:cNvSpPr>
            <a:spLocks noGrp="1"/>
          </p:cNvSpPr>
          <p:nvPr>
            <p:ph type="body" sz="quarter" idx="19" hasCustomPrompt="1"/>
          </p:nvPr>
        </p:nvSpPr>
        <p:spPr>
          <a:xfrm>
            <a:off x="1050449" y="2838064"/>
            <a:ext cx="2679139" cy="386353"/>
          </a:xfrm>
        </p:spPr>
        <p:txBody>
          <a:bodyPr>
            <a:norm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2000" b="1" i="0">
                <a:solidFill>
                  <a:schemeClr val="bg1"/>
                </a:solidFill>
                <a:latin typeface="Avenir" panose="02000503020000020003" pitchFamily="2" charset="0"/>
              </a:defRPr>
            </a:lvl1pPr>
          </a:lstStyle>
          <a:p>
            <a:pPr lvl="0"/>
            <a:r>
              <a:rPr lang="en-US" dirty="0"/>
              <a:t>SUBTITLE</a:t>
            </a:r>
          </a:p>
        </p:txBody>
      </p:sp>
      <p:sp>
        <p:nvSpPr>
          <p:cNvPr id="33" name="Picture Placeholder 16">
            <a:extLst>
              <a:ext uri="{FF2B5EF4-FFF2-40B4-BE49-F238E27FC236}">
                <a16:creationId xmlns:a16="http://schemas.microsoft.com/office/drawing/2014/main" id="{9BCC475F-9F35-A443-BF58-D162F9F3EA48}"/>
              </a:ext>
            </a:extLst>
          </p:cNvPr>
          <p:cNvSpPr>
            <a:spLocks noGrp="1"/>
          </p:cNvSpPr>
          <p:nvPr>
            <p:ph type="pic" sz="quarter" idx="20" hasCustomPrompt="1"/>
          </p:nvPr>
        </p:nvSpPr>
        <p:spPr>
          <a:xfrm>
            <a:off x="2008260" y="1749772"/>
            <a:ext cx="687267" cy="713722"/>
          </a:xfrm>
        </p:spPr>
        <p:txBody>
          <a:bodyPr anchor="ctr">
            <a:normAutofit/>
          </a:bodyPr>
          <a:lstStyle>
            <a:lvl1pPr marL="0" indent="0" algn="ctr">
              <a:buNone/>
              <a:defRPr sz="1400">
                <a:solidFill>
                  <a:schemeClr val="bg1"/>
                </a:solidFill>
              </a:defRPr>
            </a:lvl1pPr>
          </a:lstStyle>
          <a:p>
            <a:r>
              <a:rPr lang="en-US" dirty="0"/>
              <a:t>ICON</a:t>
            </a:r>
          </a:p>
        </p:txBody>
      </p:sp>
      <p:sp>
        <p:nvSpPr>
          <p:cNvPr id="34" name="Picture Placeholder 16">
            <a:extLst>
              <a:ext uri="{FF2B5EF4-FFF2-40B4-BE49-F238E27FC236}">
                <a16:creationId xmlns:a16="http://schemas.microsoft.com/office/drawing/2014/main" id="{53A2108F-4C3E-9E49-B597-5E89BC498EEF}"/>
              </a:ext>
            </a:extLst>
          </p:cNvPr>
          <p:cNvSpPr>
            <a:spLocks noGrp="1"/>
          </p:cNvSpPr>
          <p:nvPr>
            <p:ph type="pic" sz="quarter" idx="21" hasCustomPrompt="1"/>
          </p:nvPr>
        </p:nvSpPr>
        <p:spPr>
          <a:xfrm>
            <a:off x="5750355" y="1749772"/>
            <a:ext cx="687267" cy="713722"/>
          </a:xfrm>
        </p:spPr>
        <p:txBody>
          <a:bodyPr anchor="ctr">
            <a:normAutofit/>
          </a:bodyPr>
          <a:lstStyle>
            <a:lvl1pPr marL="0" indent="0" algn="ctr">
              <a:buNone/>
              <a:defRPr sz="1400">
                <a:solidFill>
                  <a:schemeClr val="bg1"/>
                </a:solidFill>
              </a:defRPr>
            </a:lvl1pPr>
          </a:lstStyle>
          <a:p>
            <a:r>
              <a:rPr lang="en-US" dirty="0"/>
              <a:t>ICON</a:t>
            </a:r>
          </a:p>
        </p:txBody>
      </p:sp>
      <p:sp>
        <p:nvSpPr>
          <p:cNvPr id="35" name="Picture Placeholder 16">
            <a:extLst>
              <a:ext uri="{FF2B5EF4-FFF2-40B4-BE49-F238E27FC236}">
                <a16:creationId xmlns:a16="http://schemas.microsoft.com/office/drawing/2014/main" id="{2F16B566-BFAE-674D-B518-7A487C3ED402}"/>
              </a:ext>
            </a:extLst>
          </p:cNvPr>
          <p:cNvSpPr>
            <a:spLocks noGrp="1"/>
          </p:cNvSpPr>
          <p:nvPr>
            <p:ph type="pic" sz="quarter" idx="22" hasCustomPrompt="1"/>
          </p:nvPr>
        </p:nvSpPr>
        <p:spPr>
          <a:xfrm>
            <a:off x="9492450" y="1749772"/>
            <a:ext cx="687267" cy="713722"/>
          </a:xfrm>
        </p:spPr>
        <p:txBody>
          <a:bodyPr anchor="ctr">
            <a:normAutofit/>
          </a:bodyPr>
          <a:lstStyle>
            <a:lvl1pPr marL="0" indent="0" algn="ctr">
              <a:buNone/>
              <a:defRPr sz="1400">
                <a:solidFill>
                  <a:schemeClr val="bg1"/>
                </a:solidFill>
              </a:defRPr>
            </a:lvl1pPr>
          </a:lstStyle>
          <a:p>
            <a:r>
              <a:rPr lang="en-US" dirty="0"/>
              <a:t>ICON</a:t>
            </a:r>
          </a:p>
        </p:txBody>
      </p:sp>
      <p:sp>
        <p:nvSpPr>
          <p:cNvPr id="16" name="Title 1">
            <a:extLst>
              <a:ext uri="{FF2B5EF4-FFF2-40B4-BE49-F238E27FC236}">
                <a16:creationId xmlns:a16="http://schemas.microsoft.com/office/drawing/2014/main" id="{A7C6510D-DB05-9844-85A1-A6EF66F93BA8}"/>
              </a:ext>
            </a:extLst>
          </p:cNvPr>
          <p:cNvSpPr>
            <a:spLocks noGrp="1"/>
          </p:cNvSpPr>
          <p:nvPr>
            <p:ph type="title"/>
          </p:nvPr>
        </p:nvSpPr>
        <p:spPr>
          <a:xfrm>
            <a:off x="725234" y="159716"/>
            <a:ext cx="10515600" cy="837804"/>
          </a:xfrm>
        </p:spPr>
        <p:txBody>
          <a:bodyPr/>
          <a:lstStyle/>
          <a:p>
            <a:r>
              <a:rPr lang="en-US" dirty="0"/>
              <a:t>Click to edit Master title style</a:t>
            </a:r>
          </a:p>
        </p:txBody>
      </p:sp>
    </p:spTree>
    <p:extLst>
      <p:ext uri="{BB962C8B-B14F-4D97-AF65-F5344CB8AC3E}">
        <p14:creationId xmlns:p14="http://schemas.microsoft.com/office/powerpoint/2010/main" val="16459233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hree Buckets_Blue_With Callout">
    <p:spTree>
      <p:nvGrpSpPr>
        <p:cNvPr id="1" name=""/>
        <p:cNvGrpSpPr/>
        <p:nvPr/>
      </p:nvGrpSpPr>
      <p:grpSpPr>
        <a:xfrm>
          <a:off x="0" y="0"/>
          <a:ext cx="0" cy="0"/>
          <a:chOff x="0" y="0"/>
          <a:chExt cx="0" cy="0"/>
        </a:xfrm>
      </p:grpSpPr>
      <p:sp>
        <p:nvSpPr>
          <p:cNvPr id="17" name="Rounded Rectangle 16">
            <a:extLst>
              <a:ext uri="{FF2B5EF4-FFF2-40B4-BE49-F238E27FC236}">
                <a16:creationId xmlns:a16="http://schemas.microsoft.com/office/drawing/2014/main" id="{E5181B10-4916-5F44-A3FC-1DCB9746F43D}"/>
              </a:ext>
            </a:extLst>
          </p:cNvPr>
          <p:cNvSpPr/>
          <p:nvPr userDrawn="1"/>
        </p:nvSpPr>
        <p:spPr>
          <a:xfrm>
            <a:off x="4467329" y="1270183"/>
            <a:ext cx="3253320" cy="3208511"/>
          </a:xfrm>
          <a:prstGeom prst="roundRect">
            <a:avLst>
              <a:gd name="adj" fmla="val 13799"/>
            </a:avLst>
          </a:prstGeom>
          <a:gradFill>
            <a:gsLst>
              <a:gs pos="97000">
                <a:schemeClr val="accent3">
                  <a:lumMod val="75000"/>
                </a:schemeClr>
              </a:gs>
              <a:gs pos="0">
                <a:schemeClr val="accent4">
                  <a:lumMod val="75000"/>
                </a:schemeClr>
              </a:gs>
            </a:gsLst>
            <a:lin ang="15000000" scaled="0"/>
          </a:gradFill>
          <a:ln>
            <a:no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D07AB722-65E3-5C42-B6D9-47598636C91D}"/>
              </a:ext>
            </a:extLst>
          </p:cNvPr>
          <p:cNvSpPr/>
          <p:nvPr userDrawn="1"/>
        </p:nvSpPr>
        <p:spPr>
          <a:xfrm>
            <a:off x="8209424" y="1270183"/>
            <a:ext cx="3253320" cy="3208511"/>
          </a:xfrm>
          <a:prstGeom prst="roundRect">
            <a:avLst>
              <a:gd name="adj" fmla="val 13225"/>
            </a:avLst>
          </a:prstGeom>
          <a:gradFill>
            <a:gsLst>
              <a:gs pos="97000">
                <a:schemeClr val="accent3">
                  <a:lumMod val="75000"/>
                </a:schemeClr>
              </a:gs>
              <a:gs pos="0">
                <a:schemeClr val="accent4">
                  <a:lumMod val="75000"/>
                </a:schemeClr>
              </a:gs>
            </a:gsLst>
            <a:lin ang="15000000" scaled="0"/>
          </a:gradFill>
          <a:ln>
            <a:no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822F0AC5-F43B-134D-B532-E9524D3C06F7}"/>
              </a:ext>
            </a:extLst>
          </p:cNvPr>
          <p:cNvSpPr/>
          <p:nvPr userDrawn="1"/>
        </p:nvSpPr>
        <p:spPr>
          <a:xfrm>
            <a:off x="725234" y="1270183"/>
            <a:ext cx="3253320" cy="3208511"/>
          </a:xfrm>
          <a:prstGeom prst="roundRect">
            <a:avLst>
              <a:gd name="adj" fmla="val 13225"/>
            </a:avLst>
          </a:prstGeom>
          <a:gradFill>
            <a:gsLst>
              <a:gs pos="97000">
                <a:schemeClr val="accent3">
                  <a:lumMod val="75000"/>
                </a:schemeClr>
              </a:gs>
              <a:gs pos="0">
                <a:schemeClr val="accent4">
                  <a:lumMod val="75000"/>
                </a:schemeClr>
              </a:gs>
            </a:gsLst>
            <a:lin ang="15000000" scaled="0"/>
          </a:gradFill>
          <a:ln>
            <a:no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A491E4F9-F28A-0C4E-9198-30F1379A82CF}"/>
              </a:ext>
            </a:extLst>
          </p:cNvPr>
          <p:cNvSpPr>
            <a:spLocks noGrp="1"/>
          </p:cNvSpPr>
          <p:nvPr>
            <p:ph type="sldNum" sz="quarter" idx="12"/>
          </p:nvPr>
        </p:nvSpPr>
        <p:spPr/>
        <p:txBody>
          <a:bodyPr/>
          <a:lstStyle/>
          <a:p>
            <a:fld id="{8AA50D94-AEAF-1646-AAFD-5FB90EDDBAF5}" type="slidenum">
              <a:rPr lang="en-US" smtClean="0"/>
              <a:t>‹#›</a:t>
            </a:fld>
            <a:endParaRPr lang="en-US"/>
          </a:p>
        </p:txBody>
      </p:sp>
      <p:sp>
        <p:nvSpPr>
          <p:cNvPr id="21" name="Text Placeholder 10">
            <a:extLst>
              <a:ext uri="{FF2B5EF4-FFF2-40B4-BE49-F238E27FC236}">
                <a16:creationId xmlns:a16="http://schemas.microsoft.com/office/drawing/2014/main" id="{14068746-2F7F-0040-918D-8FFE0094FCAC}"/>
              </a:ext>
            </a:extLst>
          </p:cNvPr>
          <p:cNvSpPr>
            <a:spLocks noGrp="1"/>
          </p:cNvSpPr>
          <p:nvPr>
            <p:ph type="body" sz="quarter" idx="14" hasCustomPrompt="1"/>
          </p:nvPr>
        </p:nvSpPr>
        <p:spPr>
          <a:xfrm>
            <a:off x="1012325" y="2184337"/>
            <a:ext cx="2679139" cy="1902471"/>
          </a:xfrm>
        </p:spPr>
        <p:txBody>
          <a:bodyPr>
            <a:normAutofit/>
          </a:bodyPr>
          <a:lstStyle>
            <a:lvl1pPr marL="0" marR="0" indent="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600" b="1" i="0">
                <a:solidFill>
                  <a:schemeClr val="bg1"/>
                </a:solidFill>
                <a:latin typeface="Avenir" panose="02000503020000020003" pitchFamily="2" charset="0"/>
              </a:defRPr>
            </a:lvl1pPr>
          </a:lstStyle>
          <a:p>
            <a:pPr lvl="0"/>
            <a:r>
              <a:rPr lang="en-US" dirty="0"/>
              <a:t>Lorem ipsum dolor sit amet, consectetuer adipiscing elit. Maecenas porttitor congue massa. Fusce posuere, magna sed pulvinar ultricies, purus lectus </a:t>
            </a:r>
            <a:r>
              <a:rPr lang="en-US" dirty="0" err="1"/>
              <a:t>malesuada</a:t>
            </a:r>
            <a:r>
              <a:rPr lang="en-US" dirty="0"/>
              <a:t> libero.</a:t>
            </a:r>
          </a:p>
        </p:txBody>
      </p:sp>
      <p:sp>
        <p:nvSpPr>
          <p:cNvPr id="22" name="Text Placeholder 10">
            <a:extLst>
              <a:ext uri="{FF2B5EF4-FFF2-40B4-BE49-F238E27FC236}">
                <a16:creationId xmlns:a16="http://schemas.microsoft.com/office/drawing/2014/main" id="{58E354C0-32C9-6745-ADC6-4E1180A4DCCC}"/>
              </a:ext>
            </a:extLst>
          </p:cNvPr>
          <p:cNvSpPr>
            <a:spLocks noGrp="1"/>
          </p:cNvSpPr>
          <p:nvPr>
            <p:ph type="body" sz="quarter" idx="15" hasCustomPrompt="1"/>
          </p:nvPr>
        </p:nvSpPr>
        <p:spPr>
          <a:xfrm>
            <a:off x="4758441" y="2184337"/>
            <a:ext cx="2679139" cy="1902471"/>
          </a:xfrm>
        </p:spPr>
        <p:txBody>
          <a:bodyPr>
            <a:normAutofit/>
          </a:bodyPr>
          <a:lstStyle>
            <a:lvl1pPr marL="0" marR="0" indent="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600" b="1" i="0">
                <a:solidFill>
                  <a:schemeClr val="bg1"/>
                </a:solidFill>
                <a:latin typeface="Avenir" panose="02000503020000020003" pitchFamily="2" charset="0"/>
              </a:defRPr>
            </a:lvl1pPr>
          </a:lstStyle>
          <a:p>
            <a:pPr lvl="0"/>
            <a:r>
              <a:rPr lang="en-US" dirty="0"/>
              <a:t>Lorem ipsum dolor sit amet, consectetuer adipiscing elit. Maecenas porttitor congue massa. Fusce posuere, magna sed pulvinar ultricies, purus lectus </a:t>
            </a:r>
            <a:r>
              <a:rPr lang="en-US" dirty="0" err="1"/>
              <a:t>malesuada</a:t>
            </a:r>
            <a:r>
              <a:rPr lang="en-US" dirty="0"/>
              <a:t> libero.</a:t>
            </a:r>
          </a:p>
        </p:txBody>
      </p:sp>
      <p:sp>
        <p:nvSpPr>
          <p:cNvPr id="29" name="Text Placeholder 10">
            <a:extLst>
              <a:ext uri="{FF2B5EF4-FFF2-40B4-BE49-F238E27FC236}">
                <a16:creationId xmlns:a16="http://schemas.microsoft.com/office/drawing/2014/main" id="{B2204D49-23D9-8440-85AF-F1D367FAFC25}"/>
              </a:ext>
            </a:extLst>
          </p:cNvPr>
          <p:cNvSpPr>
            <a:spLocks noGrp="1"/>
          </p:cNvSpPr>
          <p:nvPr>
            <p:ph type="body" sz="quarter" idx="16" hasCustomPrompt="1"/>
          </p:nvPr>
        </p:nvSpPr>
        <p:spPr>
          <a:xfrm>
            <a:off x="8500537" y="2184337"/>
            <a:ext cx="2679139" cy="1902471"/>
          </a:xfrm>
        </p:spPr>
        <p:txBody>
          <a:bodyPr>
            <a:normAutofit/>
          </a:bodyPr>
          <a:lstStyle>
            <a:lvl1pPr marL="0" marR="0" indent="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600" b="1" i="0">
                <a:solidFill>
                  <a:schemeClr val="bg1"/>
                </a:solidFill>
                <a:latin typeface="Avenir" panose="02000503020000020003" pitchFamily="2" charset="0"/>
              </a:defRPr>
            </a:lvl1pPr>
          </a:lstStyle>
          <a:p>
            <a:pPr lvl="0"/>
            <a:r>
              <a:rPr lang="en-US" dirty="0"/>
              <a:t>Lorem ipsum dolor sit amet, consectetuer adipiscing elit. Maecenas porttitor congue massa. Fusce posuere, magna sed pulvinar ultricies, purus lectus </a:t>
            </a:r>
            <a:r>
              <a:rPr lang="en-US" dirty="0" err="1"/>
              <a:t>malesuada</a:t>
            </a:r>
            <a:r>
              <a:rPr lang="en-US" dirty="0"/>
              <a:t> libero.</a:t>
            </a:r>
          </a:p>
        </p:txBody>
      </p:sp>
      <p:sp>
        <p:nvSpPr>
          <p:cNvPr id="30" name="Text Placeholder 10">
            <a:extLst>
              <a:ext uri="{FF2B5EF4-FFF2-40B4-BE49-F238E27FC236}">
                <a16:creationId xmlns:a16="http://schemas.microsoft.com/office/drawing/2014/main" id="{A479607F-EB73-A94E-AB4F-F0E1D4E545A0}"/>
              </a:ext>
            </a:extLst>
          </p:cNvPr>
          <p:cNvSpPr>
            <a:spLocks noGrp="1"/>
          </p:cNvSpPr>
          <p:nvPr>
            <p:ph type="body" sz="quarter" idx="17" hasCustomPrompt="1"/>
          </p:nvPr>
        </p:nvSpPr>
        <p:spPr>
          <a:xfrm>
            <a:off x="4758441" y="1610398"/>
            <a:ext cx="2679139" cy="386353"/>
          </a:xfrm>
        </p:spPr>
        <p:txBody>
          <a:bodyPr>
            <a:norm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800" b="1" i="0">
                <a:solidFill>
                  <a:schemeClr val="bg1"/>
                </a:solidFill>
                <a:latin typeface="Avenir" panose="02000503020000020003" pitchFamily="2" charset="0"/>
              </a:defRPr>
            </a:lvl1pPr>
          </a:lstStyle>
          <a:p>
            <a:pPr lvl="0"/>
            <a:r>
              <a:rPr lang="en-US" dirty="0"/>
              <a:t>SUBTITLE</a:t>
            </a:r>
          </a:p>
        </p:txBody>
      </p:sp>
      <p:sp>
        <p:nvSpPr>
          <p:cNvPr id="31" name="Text Placeholder 10">
            <a:extLst>
              <a:ext uri="{FF2B5EF4-FFF2-40B4-BE49-F238E27FC236}">
                <a16:creationId xmlns:a16="http://schemas.microsoft.com/office/drawing/2014/main" id="{70795E9F-CBFD-D941-8629-5306FA3D2EC4}"/>
              </a:ext>
            </a:extLst>
          </p:cNvPr>
          <p:cNvSpPr>
            <a:spLocks noGrp="1"/>
          </p:cNvSpPr>
          <p:nvPr>
            <p:ph type="body" sz="quarter" idx="18" hasCustomPrompt="1"/>
          </p:nvPr>
        </p:nvSpPr>
        <p:spPr>
          <a:xfrm>
            <a:off x="8500536" y="1610398"/>
            <a:ext cx="2679139" cy="386353"/>
          </a:xfrm>
        </p:spPr>
        <p:txBody>
          <a:bodyPr>
            <a:norm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800" b="1" i="0">
                <a:solidFill>
                  <a:schemeClr val="bg1"/>
                </a:solidFill>
                <a:latin typeface="Avenir" panose="02000503020000020003" pitchFamily="2" charset="0"/>
              </a:defRPr>
            </a:lvl1pPr>
          </a:lstStyle>
          <a:p>
            <a:pPr lvl="0"/>
            <a:r>
              <a:rPr lang="en-US" dirty="0"/>
              <a:t>SUBTITLE</a:t>
            </a:r>
          </a:p>
        </p:txBody>
      </p:sp>
      <p:sp>
        <p:nvSpPr>
          <p:cNvPr id="32" name="Text Placeholder 10">
            <a:extLst>
              <a:ext uri="{FF2B5EF4-FFF2-40B4-BE49-F238E27FC236}">
                <a16:creationId xmlns:a16="http://schemas.microsoft.com/office/drawing/2014/main" id="{5FC7C0B6-3BE2-684E-80A9-3BCCFABC62B1}"/>
              </a:ext>
            </a:extLst>
          </p:cNvPr>
          <p:cNvSpPr>
            <a:spLocks noGrp="1"/>
          </p:cNvSpPr>
          <p:nvPr>
            <p:ph type="body" sz="quarter" idx="19" hasCustomPrompt="1"/>
          </p:nvPr>
        </p:nvSpPr>
        <p:spPr>
          <a:xfrm>
            <a:off x="1050449" y="1610398"/>
            <a:ext cx="2679139" cy="386353"/>
          </a:xfrm>
        </p:spPr>
        <p:txBody>
          <a:bodyPr>
            <a:norm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800" b="1" i="0">
                <a:solidFill>
                  <a:schemeClr val="bg1"/>
                </a:solidFill>
                <a:latin typeface="Avenir" panose="02000503020000020003" pitchFamily="2" charset="0"/>
              </a:defRPr>
            </a:lvl1pPr>
          </a:lstStyle>
          <a:p>
            <a:pPr lvl="0"/>
            <a:r>
              <a:rPr lang="en-US" dirty="0"/>
              <a:t>SUBTITLE</a:t>
            </a:r>
          </a:p>
        </p:txBody>
      </p:sp>
      <p:sp>
        <p:nvSpPr>
          <p:cNvPr id="18" name="Round Diagonal Corner Rectangle 17">
            <a:extLst>
              <a:ext uri="{FF2B5EF4-FFF2-40B4-BE49-F238E27FC236}">
                <a16:creationId xmlns:a16="http://schemas.microsoft.com/office/drawing/2014/main" id="{D168FCF0-1005-8E43-8F6C-8DBFBEB4D630}"/>
              </a:ext>
            </a:extLst>
          </p:cNvPr>
          <p:cNvSpPr/>
          <p:nvPr userDrawn="1"/>
        </p:nvSpPr>
        <p:spPr>
          <a:xfrm>
            <a:off x="868779" y="4754310"/>
            <a:ext cx="10454442" cy="1263337"/>
          </a:xfrm>
          <a:prstGeom prst="round2DiagRect">
            <a:avLst/>
          </a:prstGeom>
          <a:solidFill>
            <a:srgbClr val="624D9B">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6">
            <a:extLst>
              <a:ext uri="{FF2B5EF4-FFF2-40B4-BE49-F238E27FC236}">
                <a16:creationId xmlns:a16="http://schemas.microsoft.com/office/drawing/2014/main" id="{D1142F9D-A8CD-0446-99B8-4B4F242051B1}"/>
              </a:ext>
            </a:extLst>
          </p:cNvPr>
          <p:cNvSpPr>
            <a:spLocks noGrp="1"/>
          </p:cNvSpPr>
          <p:nvPr>
            <p:ph type="body" sz="quarter" idx="20" hasCustomPrompt="1"/>
          </p:nvPr>
        </p:nvSpPr>
        <p:spPr>
          <a:xfrm>
            <a:off x="1178719" y="5012515"/>
            <a:ext cx="9834561" cy="746925"/>
          </a:xfrm>
        </p:spPr>
        <p:txBody>
          <a:bodyPr>
            <a:noAutofit/>
          </a:bodyPr>
          <a:lstStyle>
            <a:lvl1pPr marL="285750" indent="-285750" algn="l">
              <a:buFont typeface="Arial" panose="020B0604020202020204" pitchFamily="34" charset="0"/>
              <a:buChar char="•"/>
              <a:defRPr sz="1600">
                <a:solidFill>
                  <a:schemeClr val="tx1"/>
                </a:solidFill>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endParaRPr lang="en-US" dirty="0"/>
          </a:p>
        </p:txBody>
      </p:sp>
      <p:sp>
        <p:nvSpPr>
          <p:cNvPr id="15" name="Title 1">
            <a:extLst>
              <a:ext uri="{FF2B5EF4-FFF2-40B4-BE49-F238E27FC236}">
                <a16:creationId xmlns:a16="http://schemas.microsoft.com/office/drawing/2014/main" id="{4D9BFB8C-B59F-A844-949C-639ED9CE4040}"/>
              </a:ext>
            </a:extLst>
          </p:cNvPr>
          <p:cNvSpPr>
            <a:spLocks noGrp="1"/>
          </p:cNvSpPr>
          <p:nvPr>
            <p:ph type="title"/>
          </p:nvPr>
        </p:nvSpPr>
        <p:spPr>
          <a:xfrm>
            <a:off x="725234" y="159716"/>
            <a:ext cx="10515600" cy="837804"/>
          </a:xfrm>
        </p:spPr>
        <p:txBody>
          <a:bodyPr/>
          <a:lstStyle/>
          <a:p>
            <a:r>
              <a:rPr lang="en-US" dirty="0"/>
              <a:t>Click to edit Master title style</a:t>
            </a:r>
          </a:p>
        </p:txBody>
      </p:sp>
    </p:spTree>
    <p:extLst>
      <p:ext uri="{BB962C8B-B14F-4D97-AF65-F5344CB8AC3E}">
        <p14:creationId xmlns:p14="http://schemas.microsoft.com/office/powerpoint/2010/main" val="14380584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Four Buckets_Blue">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32D798AB-4934-A344-8E6C-18E605044CF3}"/>
              </a:ext>
            </a:extLst>
          </p:cNvPr>
          <p:cNvSpPr/>
          <p:nvPr userDrawn="1"/>
        </p:nvSpPr>
        <p:spPr>
          <a:xfrm>
            <a:off x="711611" y="1397120"/>
            <a:ext cx="5209034" cy="2182146"/>
          </a:xfrm>
          <a:prstGeom prst="roundRect">
            <a:avLst>
              <a:gd name="adj" fmla="val 8970"/>
            </a:avLst>
          </a:prstGeom>
          <a:gradFill>
            <a:gsLst>
              <a:gs pos="68000">
                <a:srgbClr val="0FB0CE">
                  <a:alpha val="25000"/>
                </a:srgbClr>
              </a:gs>
              <a:gs pos="0">
                <a:srgbClr val="24CDED">
                  <a:alpha val="3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D90625B5-6344-6F49-B0EB-F6BD320B3862}"/>
              </a:ext>
            </a:extLst>
          </p:cNvPr>
          <p:cNvSpPr/>
          <p:nvPr userDrawn="1"/>
        </p:nvSpPr>
        <p:spPr>
          <a:xfrm>
            <a:off x="6130889" y="1394647"/>
            <a:ext cx="5209034" cy="2182146"/>
          </a:xfrm>
          <a:prstGeom prst="roundRect">
            <a:avLst>
              <a:gd name="adj" fmla="val 8970"/>
            </a:avLst>
          </a:prstGeom>
          <a:gradFill>
            <a:gsLst>
              <a:gs pos="68000">
                <a:srgbClr val="0FB0CE">
                  <a:alpha val="25000"/>
                </a:srgbClr>
              </a:gs>
              <a:gs pos="0">
                <a:srgbClr val="24CDED">
                  <a:alpha val="3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7B9344F5-C37D-EC45-834F-B0BBD1C42300}"/>
              </a:ext>
            </a:extLst>
          </p:cNvPr>
          <p:cNvSpPr/>
          <p:nvPr userDrawn="1"/>
        </p:nvSpPr>
        <p:spPr>
          <a:xfrm>
            <a:off x="725234" y="3988427"/>
            <a:ext cx="5209034" cy="2182146"/>
          </a:xfrm>
          <a:prstGeom prst="roundRect">
            <a:avLst>
              <a:gd name="adj" fmla="val 8970"/>
            </a:avLst>
          </a:prstGeom>
          <a:gradFill>
            <a:gsLst>
              <a:gs pos="68000">
                <a:srgbClr val="0FB0CE">
                  <a:alpha val="25000"/>
                </a:srgbClr>
              </a:gs>
              <a:gs pos="0">
                <a:srgbClr val="24CDED">
                  <a:alpha val="3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42632A7D-240C-D34E-9AE1-5171D7ABED4A}"/>
              </a:ext>
            </a:extLst>
          </p:cNvPr>
          <p:cNvSpPr/>
          <p:nvPr userDrawn="1"/>
        </p:nvSpPr>
        <p:spPr>
          <a:xfrm>
            <a:off x="6144512" y="3985373"/>
            <a:ext cx="5209034" cy="2182146"/>
          </a:xfrm>
          <a:prstGeom prst="roundRect">
            <a:avLst>
              <a:gd name="adj" fmla="val 8970"/>
            </a:avLst>
          </a:prstGeom>
          <a:gradFill>
            <a:gsLst>
              <a:gs pos="68000">
                <a:srgbClr val="0FB0CE">
                  <a:alpha val="25000"/>
                </a:srgbClr>
              </a:gs>
              <a:gs pos="0">
                <a:srgbClr val="24CDED">
                  <a:alpha val="30000"/>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A491E4F9-F28A-0C4E-9198-30F1379A82CF}"/>
              </a:ext>
            </a:extLst>
          </p:cNvPr>
          <p:cNvSpPr>
            <a:spLocks noGrp="1"/>
          </p:cNvSpPr>
          <p:nvPr>
            <p:ph type="sldNum" sz="quarter" idx="12"/>
          </p:nvPr>
        </p:nvSpPr>
        <p:spPr/>
        <p:txBody>
          <a:bodyPr/>
          <a:lstStyle/>
          <a:p>
            <a:fld id="{8AA50D94-AEAF-1646-AAFD-5FB90EDDBAF5}" type="slidenum">
              <a:rPr lang="en-US" smtClean="0"/>
              <a:t>‹#›</a:t>
            </a:fld>
            <a:endParaRPr lang="en-US"/>
          </a:p>
        </p:txBody>
      </p:sp>
      <p:sp>
        <p:nvSpPr>
          <p:cNvPr id="17" name="Text Placeholder 10">
            <a:extLst>
              <a:ext uri="{FF2B5EF4-FFF2-40B4-BE49-F238E27FC236}">
                <a16:creationId xmlns:a16="http://schemas.microsoft.com/office/drawing/2014/main" id="{37EBE2DA-FFFB-E248-AF36-DB6C4CDCDEA3}"/>
              </a:ext>
            </a:extLst>
          </p:cNvPr>
          <p:cNvSpPr>
            <a:spLocks noGrp="1"/>
          </p:cNvSpPr>
          <p:nvPr>
            <p:ph type="body" sz="quarter" idx="18" hasCustomPrompt="1"/>
          </p:nvPr>
        </p:nvSpPr>
        <p:spPr>
          <a:xfrm>
            <a:off x="994263" y="2162031"/>
            <a:ext cx="4643730" cy="1214881"/>
          </a:xfrm>
        </p:spPr>
        <p:txBody>
          <a:bodyPr>
            <a:normAutofit/>
          </a:bodyPr>
          <a:lstStyle>
            <a:lvl1pPr marL="0" marR="0" indent="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600" b="0" i="0">
                <a:solidFill>
                  <a:schemeClr val="tx1"/>
                </a:solidFill>
                <a:latin typeface="Avenir Book" panose="02000503020000020003" pitchFamily="2"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endParaRPr lang="en-US" dirty="0"/>
          </a:p>
        </p:txBody>
      </p:sp>
      <p:sp>
        <p:nvSpPr>
          <p:cNvPr id="19" name="Text Placeholder 10">
            <a:extLst>
              <a:ext uri="{FF2B5EF4-FFF2-40B4-BE49-F238E27FC236}">
                <a16:creationId xmlns:a16="http://schemas.microsoft.com/office/drawing/2014/main" id="{D06D1858-8175-4346-87B9-BC20863FDDF6}"/>
              </a:ext>
            </a:extLst>
          </p:cNvPr>
          <p:cNvSpPr>
            <a:spLocks noGrp="1"/>
          </p:cNvSpPr>
          <p:nvPr>
            <p:ph type="body" sz="quarter" idx="19" hasCustomPrompt="1"/>
          </p:nvPr>
        </p:nvSpPr>
        <p:spPr>
          <a:xfrm>
            <a:off x="994263" y="1616288"/>
            <a:ext cx="4643730" cy="386353"/>
          </a:xfrm>
        </p:spPr>
        <p:txBody>
          <a:bodyPr>
            <a:norm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2000" b="1" i="0">
                <a:solidFill>
                  <a:srgbClr val="FF6D65"/>
                </a:solidFill>
                <a:latin typeface="Avenir" panose="02000503020000020003" pitchFamily="2" charset="0"/>
              </a:defRPr>
            </a:lvl1pPr>
          </a:lstStyle>
          <a:p>
            <a:pPr lvl="0"/>
            <a:r>
              <a:rPr lang="en-US" dirty="0"/>
              <a:t>SUBTITLE</a:t>
            </a:r>
          </a:p>
        </p:txBody>
      </p:sp>
      <p:sp>
        <p:nvSpPr>
          <p:cNvPr id="36" name="Text Placeholder 10">
            <a:extLst>
              <a:ext uri="{FF2B5EF4-FFF2-40B4-BE49-F238E27FC236}">
                <a16:creationId xmlns:a16="http://schemas.microsoft.com/office/drawing/2014/main" id="{41CEB193-E56E-EE46-A069-2532863067C0}"/>
              </a:ext>
            </a:extLst>
          </p:cNvPr>
          <p:cNvSpPr>
            <a:spLocks noGrp="1"/>
          </p:cNvSpPr>
          <p:nvPr>
            <p:ph type="body" sz="quarter" idx="20" hasCustomPrompt="1"/>
          </p:nvPr>
        </p:nvSpPr>
        <p:spPr>
          <a:xfrm>
            <a:off x="994263" y="4750034"/>
            <a:ext cx="4643730" cy="1214881"/>
          </a:xfrm>
        </p:spPr>
        <p:txBody>
          <a:bodyPr>
            <a:normAutofit/>
          </a:bodyPr>
          <a:lstStyle>
            <a:lvl1pPr marL="0" marR="0" indent="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600" b="0" i="0">
                <a:solidFill>
                  <a:schemeClr val="tx1"/>
                </a:solidFill>
                <a:latin typeface="Avenir Book" panose="02000503020000020003" pitchFamily="2"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endParaRPr lang="en-US" dirty="0"/>
          </a:p>
        </p:txBody>
      </p:sp>
      <p:sp>
        <p:nvSpPr>
          <p:cNvPr id="37" name="Text Placeholder 10">
            <a:extLst>
              <a:ext uri="{FF2B5EF4-FFF2-40B4-BE49-F238E27FC236}">
                <a16:creationId xmlns:a16="http://schemas.microsoft.com/office/drawing/2014/main" id="{8225CC80-8166-8947-BA8A-0027831D65C9}"/>
              </a:ext>
            </a:extLst>
          </p:cNvPr>
          <p:cNvSpPr>
            <a:spLocks noGrp="1"/>
          </p:cNvSpPr>
          <p:nvPr>
            <p:ph type="body" sz="quarter" idx="21" hasCustomPrompt="1"/>
          </p:nvPr>
        </p:nvSpPr>
        <p:spPr>
          <a:xfrm>
            <a:off x="994263" y="4204291"/>
            <a:ext cx="4643730" cy="386353"/>
          </a:xfrm>
        </p:spPr>
        <p:txBody>
          <a:bodyPr>
            <a:norm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2000" b="1" i="0">
                <a:solidFill>
                  <a:srgbClr val="FF6D65"/>
                </a:solidFill>
                <a:latin typeface="Avenir" panose="02000503020000020003" pitchFamily="2" charset="0"/>
              </a:defRPr>
            </a:lvl1pPr>
          </a:lstStyle>
          <a:p>
            <a:pPr lvl="0"/>
            <a:r>
              <a:rPr lang="en-US" dirty="0"/>
              <a:t>SUBTITLE</a:t>
            </a:r>
          </a:p>
        </p:txBody>
      </p:sp>
      <p:sp>
        <p:nvSpPr>
          <p:cNvPr id="39" name="Text Placeholder 10">
            <a:extLst>
              <a:ext uri="{FF2B5EF4-FFF2-40B4-BE49-F238E27FC236}">
                <a16:creationId xmlns:a16="http://schemas.microsoft.com/office/drawing/2014/main" id="{69D39747-2E85-F94A-A3F7-2C1C6E533740}"/>
              </a:ext>
            </a:extLst>
          </p:cNvPr>
          <p:cNvSpPr>
            <a:spLocks noGrp="1"/>
          </p:cNvSpPr>
          <p:nvPr>
            <p:ph type="body" sz="quarter" idx="22" hasCustomPrompt="1"/>
          </p:nvPr>
        </p:nvSpPr>
        <p:spPr>
          <a:xfrm>
            <a:off x="6413541" y="2162031"/>
            <a:ext cx="4643730" cy="1214881"/>
          </a:xfrm>
        </p:spPr>
        <p:txBody>
          <a:bodyPr>
            <a:normAutofit/>
          </a:bodyPr>
          <a:lstStyle>
            <a:lvl1pPr marL="0" marR="0" indent="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600" b="0" i="0">
                <a:solidFill>
                  <a:schemeClr val="tx1"/>
                </a:solidFill>
                <a:latin typeface="Avenir Book" panose="02000503020000020003" pitchFamily="2"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endParaRPr lang="en-US" dirty="0"/>
          </a:p>
        </p:txBody>
      </p:sp>
      <p:sp>
        <p:nvSpPr>
          <p:cNvPr id="40" name="Text Placeholder 10">
            <a:extLst>
              <a:ext uri="{FF2B5EF4-FFF2-40B4-BE49-F238E27FC236}">
                <a16:creationId xmlns:a16="http://schemas.microsoft.com/office/drawing/2014/main" id="{B9B13AD4-AF34-3340-AD33-90D1D3235E66}"/>
              </a:ext>
            </a:extLst>
          </p:cNvPr>
          <p:cNvSpPr>
            <a:spLocks noGrp="1"/>
          </p:cNvSpPr>
          <p:nvPr>
            <p:ph type="body" sz="quarter" idx="23" hasCustomPrompt="1"/>
          </p:nvPr>
        </p:nvSpPr>
        <p:spPr>
          <a:xfrm>
            <a:off x="6413541" y="1616288"/>
            <a:ext cx="4643730" cy="386353"/>
          </a:xfrm>
        </p:spPr>
        <p:txBody>
          <a:bodyPr>
            <a:norm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2000" b="1" i="0">
                <a:solidFill>
                  <a:srgbClr val="FF6D65"/>
                </a:solidFill>
                <a:latin typeface="Avenir" panose="02000503020000020003" pitchFamily="2" charset="0"/>
              </a:defRPr>
            </a:lvl1pPr>
          </a:lstStyle>
          <a:p>
            <a:pPr lvl="0"/>
            <a:r>
              <a:rPr lang="en-US" dirty="0"/>
              <a:t>SUBTITLE</a:t>
            </a:r>
          </a:p>
        </p:txBody>
      </p:sp>
      <p:sp>
        <p:nvSpPr>
          <p:cNvPr id="42" name="Text Placeholder 10">
            <a:extLst>
              <a:ext uri="{FF2B5EF4-FFF2-40B4-BE49-F238E27FC236}">
                <a16:creationId xmlns:a16="http://schemas.microsoft.com/office/drawing/2014/main" id="{850B0FFB-C670-CF4F-B800-6933ECA1C907}"/>
              </a:ext>
            </a:extLst>
          </p:cNvPr>
          <p:cNvSpPr>
            <a:spLocks noGrp="1"/>
          </p:cNvSpPr>
          <p:nvPr>
            <p:ph type="body" sz="quarter" idx="24" hasCustomPrompt="1"/>
          </p:nvPr>
        </p:nvSpPr>
        <p:spPr>
          <a:xfrm>
            <a:off x="6413541" y="4735836"/>
            <a:ext cx="4643730" cy="1214881"/>
          </a:xfrm>
        </p:spPr>
        <p:txBody>
          <a:bodyPr>
            <a:normAutofit/>
          </a:bodyPr>
          <a:lstStyle>
            <a:lvl1pPr marL="0" marR="0" indent="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1600" b="0" i="0">
                <a:solidFill>
                  <a:schemeClr val="tx1"/>
                </a:solidFill>
                <a:latin typeface="Avenir Book" panose="02000503020000020003" pitchFamily="2" charset="0"/>
              </a:defRPr>
            </a:lvl1pPr>
          </a:lstStyle>
          <a:p>
            <a:pPr lvl="0"/>
            <a:r>
              <a:rPr lang="en-US" dirty="0"/>
              <a:t>Lorem ipsum dolor sit amet, consectetuer adipiscing elit. Maecenas porttitor congue massa. Fusce posuere, magna sed pulvinar ultricies, purus lectus malesuada libero, sit amet commodo magna eros quis urna.</a:t>
            </a:r>
          </a:p>
          <a:p>
            <a:pPr lvl="0"/>
            <a:endParaRPr lang="en-US" dirty="0"/>
          </a:p>
        </p:txBody>
      </p:sp>
      <p:sp>
        <p:nvSpPr>
          <p:cNvPr id="43" name="Text Placeholder 10">
            <a:extLst>
              <a:ext uri="{FF2B5EF4-FFF2-40B4-BE49-F238E27FC236}">
                <a16:creationId xmlns:a16="http://schemas.microsoft.com/office/drawing/2014/main" id="{032B9911-82E2-684B-9AA7-42A5FC797AED}"/>
              </a:ext>
            </a:extLst>
          </p:cNvPr>
          <p:cNvSpPr>
            <a:spLocks noGrp="1"/>
          </p:cNvSpPr>
          <p:nvPr>
            <p:ph type="body" sz="quarter" idx="25" hasCustomPrompt="1"/>
          </p:nvPr>
        </p:nvSpPr>
        <p:spPr>
          <a:xfrm>
            <a:off x="6413541" y="4190093"/>
            <a:ext cx="4643730" cy="386353"/>
          </a:xfrm>
        </p:spPr>
        <p:txBody>
          <a:bodyPr>
            <a:norm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2000" b="1" i="0">
                <a:solidFill>
                  <a:srgbClr val="FF6D65"/>
                </a:solidFill>
                <a:latin typeface="Avenir" panose="02000503020000020003" pitchFamily="2" charset="0"/>
              </a:defRPr>
            </a:lvl1pPr>
          </a:lstStyle>
          <a:p>
            <a:pPr lvl="0"/>
            <a:r>
              <a:rPr lang="en-US" dirty="0"/>
              <a:t>SUBTITLE</a:t>
            </a:r>
          </a:p>
        </p:txBody>
      </p:sp>
      <p:sp>
        <p:nvSpPr>
          <p:cNvPr id="22" name="Title 1">
            <a:extLst>
              <a:ext uri="{FF2B5EF4-FFF2-40B4-BE49-F238E27FC236}">
                <a16:creationId xmlns:a16="http://schemas.microsoft.com/office/drawing/2014/main" id="{DC871690-B5C0-2541-862C-EB353500591B}"/>
              </a:ext>
            </a:extLst>
          </p:cNvPr>
          <p:cNvSpPr>
            <a:spLocks noGrp="1"/>
          </p:cNvSpPr>
          <p:nvPr>
            <p:ph type="title"/>
          </p:nvPr>
        </p:nvSpPr>
        <p:spPr>
          <a:xfrm>
            <a:off x="725234" y="159716"/>
            <a:ext cx="10515600" cy="837804"/>
          </a:xfrm>
        </p:spPr>
        <p:txBody>
          <a:bodyPr/>
          <a:lstStyle/>
          <a:p>
            <a:r>
              <a:rPr lang="en-US" dirty="0"/>
              <a:t>Click to edit Master title style</a:t>
            </a:r>
          </a:p>
        </p:txBody>
      </p:sp>
    </p:spTree>
    <p:extLst>
      <p:ext uri="{BB962C8B-B14F-4D97-AF65-F5344CB8AC3E}">
        <p14:creationId xmlns:p14="http://schemas.microsoft.com/office/powerpoint/2010/main" val="24990164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Chart ">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BDF7AD0-DDF3-034A-8C90-FEBB25010E06}"/>
              </a:ext>
            </a:extLst>
          </p:cNvPr>
          <p:cNvSpPr/>
          <p:nvPr userDrawn="1"/>
        </p:nvSpPr>
        <p:spPr>
          <a:xfrm>
            <a:off x="1173938" y="1469571"/>
            <a:ext cx="10066896" cy="4292082"/>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8BC84A-D744-1745-82C8-E177D1C0AB62}"/>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BF9C70AD-EB3E-9D41-A160-227CBD1E18D4}"/>
              </a:ext>
            </a:extLst>
          </p:cNvPr>
          <p:cNvSpPr>
            <a:spLocks noGrp="1"/>
          </p:cNvSpPr>
          <p:nvPr>
            <p:ph type="sldNum" sz="quarter" idx="10"/>
          </p:nvPr>
        </p:nvSpPr>
        <p:spPr/>
        <p:txBody>
          <a:bodyPr/>
          <a:lstStyle/>
          <a:p>
            <a:fld id="{8AA50D94-AEAF-1646-AAFD-5FB90EDDBAF5}" type="slidenum">
              <a:rPr lang="en-US" smtClean="0"/>
              <a:pPr/>
              <a:t>‹#›</a:t>
            </a:fld>
            <a:endParaRPr lang="en-US"/>
          </a:p>
        </p:txBody>
      </p:sp>
      <p:pic>
        <p:nvPicPr>
          <p:cNvPr id="4" name="Picture 3">
            <a:extLst>
              <a:ext uri="{FF2B5EF4-FFF2-40B4-BE49-F238E27FC236}">
                <a16:creationId xmlns:a16="http://schemas.microsoft.com/office/drawing/2014/main" id="{73BD16B2-6DA1-C24C-BC9F-9CB8A5C66E0F}"/>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
          <a:stretch/>
        </p:blipFill>
        <p:spPr>
          <a:xfrm>
            <a:off x="1173938" y="1469571"/>
            <a:ext cx="10066896" cy="783384"/>
          </a:xfrm>
          <a:prstGeom prst="roundRect">
            <a:avLst>
              <a:gd name="adj" fmla="val 11505"/>
            </a:avLst>
          </a:prstGeom>
          <a:effectLst>
            <a:outerShdw blurRad="50800" dist="12700" dir="2700000" algn="tl" rotWithShape="0">
              <a:prstClr val="black">
                <a:alpha val="40000"/>
              </a:prstClr>
            </a:outerShdw>
          </a:effectLst>
        </p:spPr>
      </p:pic>
      <p:sp>
        <p:nvSpPr>
          <p:cNvPr id="7" name="Chart Placeholder 6">
            <a:extLst>
              <a:ext uri="{FF2B5EF4-FFF2-40B4-BE49-F238E27FC236}">
                <a16:creationId xmlns:a16="http://schemas.microsoft.com/office/drawing/2014/main" id="{DE1B0187-3601-5D43-BBE0-06B6E2DEB923}"/>
              </a:ext>
            </a:extLst>
          </p:cNvPr>
          <p:cNvSpPr>
            <a:spLocks noGrp="1"/>
          </p:cNvSpPr>
          <p:nvPr>
            <p:ph type="chart" sz="quarter" idx="11"/>
          </p:nvPr>
        </p:nvSpPr>
        <p:spPr>
          <a:xfrm>
            <a:off x="1458912" y="2626179"/>
            <a:ext cx="9274175" cy="2762250"/>
          </a:xfrm>
        </p:spPr>
        <p:txBody>
          <a:bodyPr/>
          <a:lstStyle>
            <a:lvl1pPr>
              <a:defRPr>
                <a:solidFill>
                  <a:schemeClr val="tx1"/>
                </a:solidFill>
              </a:defRPr>
            </a:lvl1pPr>
          </a:lstStyle>
          <a:p>
            <a:endParaRPr lang="en-US"/>
          </a:p>
        </p:txBody>
      </p:sp>
      <p:sp>
        <p:nvSpPr>
          <p:cNvPr id="8" name="Text Placeholder 10">
            <a:extLst>
              <a:ext uri="{FF2B5EF4-FFF2-40B4-BE49-F238E27FC236}">
                <a16:creationId xmlns:a16="http://schemas.microsoft.com/office/drawing/2014/main" id="{1B4CD889-4F4C-9B4A-B6D1-53136C52F35A}"/>
              </a:ext>
            </a:extLst>
          </p:cNvPr>
          <p:cNvSpPr>
            <a:spLocks noGrp="1"/>
          </p:cNvSpPr>
          <p:nvPr>
            <p:ph type="body" sz="quarter" idx="19" hasCustomPrompt="1"/>
          </p:nvPr>
        </p:nvSpPr>
        <p:spPr>
          <a:xfrm>
            <a:off x="4406066" y="1658861"/>
            <a:ext cx="3379865" cy="404804"/>
          </a:xfrm>
        </p:spPr>
        <p:txBody>
          <a:bodyPr>
            <a:no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2400" b="0" i="0">
                <a:solidFill>
                  <a:srgbClr val="F26E5F"/>
                </a:solidFill>
                <a:latin typeface="Avenir" panose="02000503020000020003" pitchFamily="2" charset="0"/>
              </a:defRPr>
            </a:lvl1pPr>
          </a:lstStyle>
          <a:p>
            <a:pPr lvl="0"/>
            <a:r>
              <a:rPr lang="en-US" dirty="0"/>
              <a:t>CHART TITLE HERE</a:t>
            </a:r>
          </a:p>
        </p:txBody>
      </p:sp>
    </p:spTree>
    <p:extLst>
      <p:ext uri="{BB962C8B-B14F-4D97-AF65-F5344CB8AC3E}">
        <p14:creationId xmlns:p14="http://schemas.microsoft.com/office/powerpoint/2010/main" val="583199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ab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BDF7AD0-DDF3-034A-8C90-FEBB25010E06}"/>
              </a:ext>
            </a:extLst>
          </p:cNvPr>
          <p:cNvSpPr/>
          <p:nvPr userDrawn="1"/>
        </p:nvSpPr>
        <p:spPr>
          <a:xfrm>
            <a:off x="1173938" y="1469571"/>
            <a:ext cx="10066896" cy="4292082"/>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C1C48E9C-4FD0-2C4E-A6B3-0A1FB9605557}"/>
              </a:ext>
            </a:extLst>
          </p:cNvPr>
          <p:cNvSpPr/>
          <p:nvPr userDrawn="1"/>
        </p:nvSpPr>
        <p:spPr>
          <a:xfrm>
            <a:off x="1173938" y="1488233"/>
            <a:ext cx="10066896" cy="783383"/>
          </a:xfrm>
          <a:prstGeom prst="roundRect">
            <a:avLst>
              <a:gd name="adj" fmla="val 13225"/>
            </a:avLst>
          </a:prstGeom>
          <a:gradFill>
            <a:gsLst>
              <a:gs pos="43000">
                <a:srgbClr val="19BEDD"/>
              </a:gs>
              <a:gs pos="97000">
                <a:srgbClr val="0FB0CE"/>
              </a:gs>
              <a:gs pos="0">
                <a:srgbClr val="24CDED"/>
              </a:gs>
            </a:gsLst>
            <a:lin ang="15000000" scaled="0"/>
          </a:gradFill>
          <a:ln>
            <a:no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8BC84A-D744-1745-82C8-E177D1C0AB62}"/>
              </a:ext>
            </a:extLst>
          </p:cNvPr>
          <p:cNvSpPr>
            <a:spLocks noGrp="1"/>
          </p:cNvSpPr>
          <p:nvPr>
            <p:ph type="title"/>
          </p:nvPr>
        </p:nvSpPr>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BF9C70AD-EB3E-9D41-A160-227CBD1E18D4}"/>
              </a:ext>
            </a:extLst>
          </p:cNvPr>
          <p:cNvSpPr>
            <a:spLocks noGrp="1"/>
          </p:cNvSpPr>
          <p:nvPr>
            <p:ph type="sldNum" sz="quarter" idx="10"/>
          </p:nvPr>
        </p:nvSpPr>
        <p:spPr/>
        <p:txBody>
          <a:bodyPr/>
          <a:lstStyle/>
          <a:p>
            <a:fld id="{8AA50D94-AEAF-1646-AAFD-5FB90EDDBAF5}" type="slidenum">
              <a:rPr lang="en-US" smtClean="0"/>
              <a:pPr/>
              <a:t>‹#›</a:t>
            </a:fld>
            <a:endParaRPr lang="en-US"/>
          </a:p>
        </p:txBody>
      </p:sp>
      <p:sp>
        <p:nvSpPr>
          <p:cNvPr id="8" name="Text Placeholder 10">
            <a:extLst>
              <a:ext uri="{FF2B5EF4-FFF2-40B4-BE49-F238E27FC236}">
                <a16:creationId xmlns:a16="http://schemas.microsoft.com/office/drawing/2014/main" id="{1B4CD889-4F4C-9B4A-B6D1-53136C52F35A}"/>
              </a:ext>
            </a:extLst>
          </p:cNvPr>
          <p:cNvSpPr>
            <a:spLocks noGrp="1"/>
          </p:cNvSpPr>
          <p:nvPr>
            <p:ph type="body" sz="quarter" idx="19" hasCustomPrompt="1"/>
          </p:nvPr>
        </p:nvSpPr>
        <p:spPr>
          <a:xfrm>
            <a:off x="4144809" y="1691310"/>
            <a:ext cx="3902379" cy="377227"/>
          </a:xfrm>
        </p:spPr>
        <p:txBody>
          <a:bodyPr>
            <a:no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2400" b="0" i="0">
                <a:solidFill>
                  <a:schemeClr val="bg1"/>
                </a:solidFill>
                <a:latin typeface="Avenir" panose="02000503020000020003" pitchFamily="2" charset="0"/>
              </a:defRPr>
            </a:lvl1pPr>
          </a:lstStyle>
          <a:p>
            <a:pPr lvl="0"/>
            <a:r>
              <a:rPr lang="en-US" dirty="0"/>
              <a:t>TABLE TITLE HERE</a:t>
            </a:r>
          </a:p>
        </p:txBody>
      </p:sp>
      <p:sp>
        <p:nvSpPr>
          <p:cNvPr id="12" name="Table Placeholder 12">
            <a:extLst>
              <a:ext uri="{FF2B5EF4-FFF2-40B4-BE49-F238E27FC236}">
                <a16:creationId xmlns:a16="http://schemas.microsoft.com/office/drawing/2014/main" id="{326D7327-92A9-2D43-AB18-69F2CDE54A19}"/>
              </a:ext>
            </a:extLst>
          </p:cNvPr>
          <p:cNvSpPr>
            <a:spLocks noGrp="1"/>
          </p:cNvSpPr>
          <p:nvPr>
            <p:ph type="tbl" sz="quarter" idx="20"/>
          </p:nvPr>
        </p:nvSpPr>
        <p:spPr>
          <a:xfrm>
            <a:off x="1458912" y="2626179"/>
            <a:ext cx="9274175" cy="2762250"/>
          </a:xfrm>
        </p:spPr>
        <p:txBody>
          <a:bodyPr/>
          <a:lstStyle>
            <a:lvl1pPr>
              <a:defRPr>
                <a:solidFill>
                  <a:schemeClr val="tx1"/>
                </a:solidFill>
              </a:defRPr>
            </a:lvl1pPr>
          </a:lstStyle>
          <a:p>
            <a:endParaRPr lang="en-US"/>
          </a:p>
        </p:txBody>
      </p:sp>
    </p:spTree>
    <p:extLst>
      <p:ext uri="{BB962C8B-B14F-4D97-AF65-F5344CB8AC3E}">
        <p14:creationId xmlns:p14="http://schemas.microsoft.com/office/powerpoint/2010/main" val="227353560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wo Tables ">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BDF7AD0-DDF3-034A-8C90-FEBB25010E06}"/>
              </a:ext>
            </a:extLst>
          </p:cNvPr>
          <p:cNvSpPr/>
          <p:nvPr userDrawn="1"/>
        </p:nvSpPr>
        <p:spPr>
          <a:xfrm>
            <a:off x="698237" y="1450116"/>
            <a:ext cx="5414777" cy="4292082"/>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7BE040B-5025-BC43-B394-B855C7F18206}"/>
              </a:ext>
            </a:extLst>
          </p:cNvPr>
          <p:cNvSpPr/>
          <p:nvPr userDrawn="1"/>
        </p:nvSpPr>
        <p:spPr>
          <a:xfrm>
            <a:off x="6291774" y="1468778"/>
            <a:ext cx="5414777" cy="4292082"/>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able Placeholder 12">
            <a:extLst>
              <a:ext uri="{FF2B5EF4-FFF2-40B4-BE49-F238E27FC236}">
                <a16:creationId xmlns:a16="http://schemas.microsoft.com/office/drawing/2014/main" id="{DAB2856F-EF3D-574B-B40D-8FB49B486139}"/>
              </a:ext>
            </a:extLst>
          </p:cNvPr>
          <p:cNvSpPr>
            <a:spLocks noGrp="1"/>
          </p:cNvSpPr>
          <p:nvPr>
            <p:ph type="tbl" sz="quarter" idx="20"/>
          </p:nvPr>
        </p:nvSpPr>
        <p:spPr>
          <a:xfrm>
            <a:off x="1238809" y="2645634"/>
            <a:ext cx="4352113" cy="2762250"/>
          </a:xfrm>
        </p:spPr>
        <p:txBody>
          <a:bodyPr/>
          <a:lstStyle>
            <a:lvl1pPr>
              <a:defRPr>
                <a:solidFill>
                  <a:schemeClr val="tx1"/>
                </a:solidFill>
              </a:defRPr>
            </a:lvl1pPr>
          </a:lstStyle>
          <a:p>
            <a:endParaRPr lang="en-US"/>
          </a:p>
        </p:txBody>
      </p:sp>
      <p:sp>
        <p:nvSpPr>
          <p:cNvPr id="18" name="Table Placeholder 12">
            <a:extLst>
              <a:ext uri="{FF2B5EF4-FFF2-40B4-BE49-F238E27FC236}">
                <a16:creationId xmlns:a16="http://schemas.microsoft.com/office/drawing/2014/main" id="{CAF16DFC-4FF2-7C42-9D4F-E37BA8FC055D}"/>
              </a:ext>
            </a:extLst>
          </p:cNvPr>
          <p:cNvSpPr>
            <a:spLocks noGrp="1"/>
          </p:cNvSpPr>
          <p:nvPr>
            <p:ph type="tbl" sz="quarter" idx="21"/>
          </p:nvPr>
        </p:nvSpPr>
        <p:spPr>
          <a:xfrm>
            <a:off x="6842936" y="2645634"/>
            <a:ext cx="4352113" cy="2762250"/>
          </a:xfrm>
        </p:spPr>
        <p:txBody>
          <a:bodyPr/>
          <a:lstStyle>
            <a:lvl1pPr>
              <a:defRPr>
                <a:solidFill>
                  <a:schemeClr val="tx1"/>
                </a:solidFill>
              </a:defRPr>
            </a:lvl1pPr>
          </a:lstStyle>
          <a:p>
            <a:endParaRPr lang="en-US"/>
          </a:p>
        </p:txBody>
      </p:sp>
      <p:sp>
        <p:nvSpPr>
          <p:cNvPr id="2" name="Title 1">
            <a:extLst>
              <a:ext uri="{FF2B5EF4-FFF2-40B4-BE49-F238E27FC236}">
                <a16:creationId xmlns:a16="http://schemas.microsoft.com/office/drawing/2014/main" id="{918BC84A-D744-1745-82C8-E177D1C0AB62}"/>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BF9C70AD-EB3E-9D41-A160-227CBD1E18D4}"/>
              </a:ext>
            </a:extLst>
          </p:cNvPr>
          <p:cNvSpPr>
            <a:spLocks noGrp="1"/>
          </p:cNvSpPr>
          <p:nvPr>
            <p:ph type="sldNum" sz="quarter" idx="10"/>
          </p:nvPr>
        </p:nvSpPr>
        <p:spPr/>
        <p:txBody>
          <a:bodyPr/>
          <a:lstStyle/>
          <a:p>
            <a:fld id="{8AA50D94-AEAF-1646-AAFD-5FB90EDDBAF5}" type="slidenum">
              <a:rPr lang="en-US" smtClean="0"/>
              <a:pPr/>
              <a:t>‹#›</a:t>
            </a:fld>
            <a:endParaRPr lang="en-US"/>
          </a:p>
        </p:txBody>
      </p:sp>
      <p:pic>
        <p:nvPicPr>
          <p:cNvPr id="9" name="Picture 8">
            <a:extLst>
              <a:ext uri="{FF2B5EF4-FFF2-40B4-BE49-F238E27FC236}">
                <a16:creationId xmlns:a16="http://schemas.microsoft.com/office/drawing/2014/main" id="{74983EEB-AEFA-F443-A3A1-5DCA78817E7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
          <a:stretch/>
        </p:blipFill>
        <p:spPr>
          <a:xfrm>
            <a:off x="666869" y="1450116"/>
            <a:ext cx="5477513" cy="783384"/>
          </a:xfrm>
          <a:prstGeom prst="roundRect">
            <a:avLst>
              <a:gd name="adj" fmla="val 11505"/>
            </a:avLst>
          </a:prstGeom>
          <a:effectLst>
            <a:outerShdw blurRad="50800" dist="12700" dir="2700000" algn="tl" rotWithShape="0">
              <a:prstClr val="black">
                <a:alpha val="40000"/>
              </a:prstClr>
            </a:outerShdw>
          </a:effectLst>
        </p:spPr>
      </p:pic>
      <p:sp>
        <p:nvSpPr>
          <p:cNvPr id="10" name="Text Placeholder 10">
            <a:extLst>
              <a:ext uri="{FF2B5EF4-FFF2-40B4-BE49-F238E27FC236}">
                <a16:creationId xmlns:a16="http://schemas.microsoft.com/office/drawing/2014/main" id="{626BE54E-06C2-2143-8295-D0A6AB03ED20}"/>
              </a:ext>
            </a:extLst>
          </p:cNvPr>
          <p:cNvSpPr>
            <a:spLocks noGrp="1"/>
          </p:cNvSpPr>
          <p:nvPr>
            <p:ph type="body" sz="quarter" idx="19" hasCustomPrompt="1"/>
          </p:nvPr>
        </p:nvSpPr>
        <p:spPr>
          <a:xfrm>
            <a:off x="1715693" y="1639406"/>
            <a:ext cx="3379865" cy="404804"/>
          </a:xfrm>
        </p:spPr>
        <p:txBody>
          <a:bodyPr>
            <a:no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2200" b="0" i="0">
                <a:solidFill>
                  <a:srgbClr val="F26E5F"/>
                </a:solidFill>
                <a:latin typeface="Avenir" panose="02000503020000020003" pitchFamily="2" charset="0"/>
              </a:defRPr>
            </a:lvl1pPr>
          </a:lstStyle>
          <a:p>
            <a:pPr lvl="0"/>
            <a:r>
              <a:rPr lang="en-US" dirty="0"/>
              <a:t>TABLE TITLE HERE</a:t>
            </a:r>
          </a:p>
        </p:txBody>
      </p:sp>
      <p:pic>
        <p:nvPicPr>
          <p:cNvPr id="12" name="Picture 11">
            <a:extLst>
              <a:ext uri="{FF2B5EF4-FFF2-40B4-BE49-F238E27FC236}">
                <a16:creationId xmlns:a16="http://schemas.microsoft.com/office/drawing/2014/main" id="{55A86231-A58A-264E-9F72-62B9298E1FA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
          <a:stretch/>
        </p:blipFill>
        <p:spPr>
          <a:xfrm>
            <a:off x="6260406" y="1450116"/>
            <a:ext cx="5477513" cy="783384"/>
          </a:xfrm>
          <a:prstGeom prst="roundRect">
            <a:avLst>
              <a:gd name="adj" fmla="val 11505"/>
            </a:avLst>
          </a:prstGeom>
          <a:effectLst>
            <a:outerShdw blurRad="50800" dist="12700" dir="2700000" algn="tl" rotWithShape="0">
              <a:prstClr val="black">
                <a:alpha val="40000"/>
              </a:prstClr>
            </a:outerShdw>
          </a:effectLst>
        </p:spPr>
      </p:pic>
      <p:sp>
        <p:nvSpPr>
          <p:cNvPr id="15" name="Text Placeholder 10">
            <a:extLst>
              <a:ext uri="{FF2B5EF4-FFF2-40B4-BE49-F238E27FC236}">
                <a16:creationId xmlns:a16="http://schemas.microsoft.com/office/drawing/2014/main" id="{6B4020BA-274C-0F44-BAEB-180D94D6A6EA}"/>
              </a:ext>
            </a:extLst>
          </p:cNvPr>
          <p:cNvSpPr>
            <a:spLocks noGrp="1"/>
          </p:cNvSpPr>
          <p:nvPr>
            <p:ph type="body" sz="quarter" idx="22" hasCustomPrompt="1"/>
          </p:nvPr>
        </p:nvSpPr>
        <p:spPr>
          <a:xfrm>
            <a:off x="7303880" y="1639406"/>
            <a:ext cx="3379865" cy="404804"/>
          </a:xfrm>
        </p:spPr>
        <p:txBody>
          <a:bodyPr>
            <a:no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2200" b="0" i="0">
                <a:solidFill>
                  <a:srgbClr val="F26E5F"/>
                </a:solidFill>
                <a:latin typeface="Avenir" panose="02000503020000020003" pitchFamily="2" charset="0"/>
              </a:defRPr>
            </a:lvl1pPr>
          </a:lstStyle>
          <a:p>
            <a:pPr lvl="0"/>
            <a:r>
              <a:rPr lang="en-US" dirty="0"/>
              <a:t>TABLE TITLE HERE</a:t>
            </a:r>
          </a:p>
        </p:txBody>
      </p:sp>
    </p:spTree>
    <p:extLst>
      <p:ext uri="{BB962C8B-B14F-4D97-AF65-F5344CB8AC3E}">
        <p14:creationId xmlns:p14="http://schemas.microsoft.com/office/powerpoint/2010/main" val="13481520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wo Chart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BDF7AD0-DDF3-034A-8C90-FEBB25010E06}"/>
              </a:ext>
            </a:extLst>
          </p:cNvPr>
          <p:cNvSpPr/>
          <p:nvPr userDrawn="1"/>
        </p:nvSpPr>
        <p:spPr>
          <a:xfrm>
            <a:off x="725234" y="1450116"/>
            <a:ext cx="5413248" cy="4292082"/>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9D9B4C5-9704-9E4A-87D2-039A5BF1385F}"/>
              </a:ext>
            </a:extLst>
          </p:cNvPr>
          <p:cNvSpPr/>
          <p:nvPr userDrawn="1"/>
        </p:nvSpPr>
        <p:spPr>
          <a:xfrm>
            <a:off x="6329363" y="1450116"/>
            <a:ext cx="5413248" cy="4292082"/>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C1C48E9C-4FD0-2C4E-A6B3-0A1FB9605557}"/>
              </a:ext>
            </a:extLst>
          </p:cNvPr>
          <p:cNvSpPr/>
          <p:nvPr userDrawn="1"/>
        </p:nvSpPr>
        <p:spPr>
          <a:xfrm>
            <a:off x="725234" y="1468778"/>
            <a:ext cx="5413248" cy="783383"/>
          </a:xfrm>
          <a:prstGeom prst="roundRect">
            <a:avLst>
              <a:gd name="adj" fmla="val 13225"/>
            </a:avLst>
          </a:prstGeom>
          <a:gradFill>
            <a:gsLst>
              <a:gs pos="43000">
                <a:srgbClr val="19BEDD"/>
              </a:gs>
              <a:gs pos="97000">
                <a:srgbClr val="0FB0CE"/>
              </a:gs>
              <a:gs pos="0">
                <a:srgbClr val="24CDED"/>
              </a:gs>
            </a:gsLst>
            <a:lin ang="15000000" scaled="0"/>
          </a:gradFill>
          <a:ln>
            <a:no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8BC84A-D744-1745-82C8-E177D1C0AB62}"/>
              </a:ext>
            </a:extLst>
          </p:cNvPr>
          <p:cNvSpPr>
            <a:spLocks noGrp="1"/>
          </p:cNvSpPr>
          <p:nvPr>
            <p:ph type="title"/>
          </p:nvPr>
        </p:nvSpPr>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BF9C70AD-EB3E-9D41-A160-227CBD1E18D4}"/>
              </a:ext>
            </a:extLst>
          </p:cNvPr>
          <p:cNvSpPr>
            <a:spLocks noGrp="1"/>
          </p:cNvSpPr>
          <p:nvPr>
            <p:ph type="sldNum" sz="quarter" idx="10"/>
          </p:nvPr>
        </p:nvSpPr>
        <p:spPr/>
        <p:txBody>
          <a:bodyPr/>
          <a:lstStyle/>
          <a:p>
            <a:fld id="{8AA50D94-AEAF-1646-AAFD-5FB90EDDBAF5}" type="slidenum">
              <a:rPr lang="en-US" smtClean="0"/>
              <a:pPr/>
              <a:t>‹#›</a:t>
            </a:fld>
            <a:endParaRPr lang="en-US"/>
          </a:p>
        </p:txBody>
      </p:sp>
      <p:sp>
        <p:nvSpPr>
          <p:cNvPr id="8" name="Text Placeholder 10">
            <a:extLst>
              <a:ext uri="{FF2B5EF4-FFF2-40B4-BE49-F238E27FC236}">
                <a16:creationId xmlns:a16="http://schemas.microsoft.com/office/drawing/2014/main" id="{1B4CD889-4F4C-9B4A-B6D1-53136C52F35A}"/>
              </a:ext>
            </a:extLst>
          </p:cNvPr>
          <p:cNvSpPr>
            <a:spLocks noGrp="1"/>
          </p:cNvSpPr>
          <p:nvPr>
            <p:ph type="body" sz="quarter" idx="19" hasCustomPrompt="1"/>
          </p:nvPr>
        </p:nvSpPr>
        <p:spPr>
          <a:xfrm>
            <a:off x="1463675" y="1671855"/>
            <a:ext cx="3902379" cy="377227"/>
          </a:xfrm>
        </p:spPr>
        <p:txBody>
          <a:bodyPr>
            <a:no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2200" b="0" i="0">
                <a:solidFill>
                  <a:schemeClr val="bg1"/>
                </a:solidFill>
                <a:latin typeface="Avenir" panose="02000503020000020003" pitchFamily="2" charset="0"/>
              </a:defRPr>
            </a:lvl1pPr>
          </a:lstStyle>
          <a:p>
            <a:pPr lvl="0"/>
            <a:r>
              <a:rPr lang="en-US" dirty="0"/>
              <a:t>CHART TITLE HERE</a:t>
            </a:r>
          </a:p>
        </p:txBody>
      </p:sp>
      <p:sp>
        <p:nvSpPr>
          <p:cNvPr id="13" name="Rounded Rectangle 12">
            <a:extLst>
              <a:ext uri="{FF2B5EF4-FFF2-40B4-BE49-F238E27FC236}">
                <a16:creationId xmlns:a16="http://schemas.microsoft.com/office/drawing/2014/main" id="{292231B9-B82C-1C4E-9811-6E3B2E20C922}"/>
              </a:ext>
            </a:extLst>
          </p:cNvPr>
          <p:cNvSpPr/>
          <p:nvPr userDrawn="1"/>
        </p:nvSpPr>
        <p:spPr>
          <a:xfrm>
            <a:off x="6329363" y="1468778"/>
            <a:ext cx="5413248" cy="783383"/>
          </a:xfrm>
          <a:prstGeom prst="roundRect">
            <a:avLst>
              <a:gd name="adj" fmla="val 13225"/>
            </a:avLst>
          </a:prstGeom>
          <a:gradFill>
            <a:gsLst>
              <a:gs pos="43000">
                <a:srgbClr val="19BEDD"/>
              </a:gs>
              <a:gs pos="97000">
                <a:srgbClr val="0FB0CE"/>
              </a:gs>
              <a:gs pos="0">
                <a:srgbClr val="24CDED"/>
              </a:gs>
            </a:gsLst>
            <a:lin ang="15000000" scaled="0"/>
          </a:gradFill>
          <a:ln>
            <a:no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0">
            <a:extLst>
              <a:ext uri="{FF2B5EF4-FFF2-40B4-BE49-F238E27FC236}">
                <a16:creationId xmlns:a16="http://schemas.microsoft.com/office/drawing/2014/main" id="{8256A278-8001-D74B-B262-56455B658720}"/>
              </a:ext>
            </a:extLst>
          </p:cNvPr>
          <p:cNvSpPr>
            <a:spLocks noGrp="1"/>
          </p:cNvSpPr>
          <p:nvPr>
            <p:ph type="body" sz="quarter" idx="22" hasCustomPrompt="1"/>
          </p:nvPr>
        </p:nvSpPr>
        <p:spPr>
          <a:xfrm>
            <a:off x="7067804" y="1671855"/>
            <a:ext cx="3902379" cy="377227"/>
          </a:xfrm>
        </p:spPr>
        <p:txBody>
          <a:bodyPr>
            <a:no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2200" b="0" i="0">
                <a:solidFill>
                  <a:schemeClr val="bg1"/>
                </a:solidFill>
                <a:latin typeface="Avenir" panose="02000503020000020003" pitchFamily="2" charset="0"/>
              </a:defRPr>
            </a:lvl1pPr>
          </a:lstStyle>
          <a:p>
            <a:pPr lvl="0"/>
            <a:r>
              <a:rPr lang="en-US" dirty="0"/>
              <a:t>CHART TITLE HERE</a:t>
            </a:r>
          </a:p>
        </p:txBody>
      </p:sp>
      <p:sp>
        <p:nvSpPr>
          <p:cNvPr id="16" name="Chart Placeholder 5">
            <a:extLst>
              <a:ext uri="{FF2B5EF4-FFF2-40B4-BE49-F238E27FC236}">
                <a16:creationId xmlns:a16="http://schemas.microsoft.com/office/drawing/2014/main" id="{E7D29CC7-A8E2-2E48-B566-DE469708801D}"/>
              </a:ext>
            </a:extLst>
          </p:cNvPr>
          <p:cNvSpPr>
            <a:spLocks noGrp="1"/>
          </p:cNvSpPr>
          <p:nvPr>
            <p:ph type="chart" sz="quarter" idx="23"/>
          </p:nvPr>
        </p:nvSpPr>
        <p:spPr>
          <a:xfrm>
            <a:off x="1270501" y="2607105"/>
            <a:ext cx="4270248" cy="2761488"/>
          </a:xfrm>
        </p:spPr>
        <p:txBody>
          <a:bodyPr/>
          <a:lstStyle>
            <a:lvl1pPr>
              <a:defRPr>
                <a:solidFill>
                  <a:schemeClr val="tx1"/>
                </a:solidFill>
              </a:defRPr>
            </a:lvl1pPr>
          </a:lstStyle>
          <a:p>
            <a:endParaRPr lang="en-US"/>
          </a:p>
        </p:txBody>
      </p:sp>
      <p:sp>
        <p:nvSpPr>
          <p:cNvPr id="17" name="Chart Placeholder 5">
            <a:extLst>
              <a:ext uri="{FF2B5EF4-FFF2-40B4-BE49-F238E27FC236}">
                <a16:creationId xmlns:a16="http://schemas.microsoft.com/office/drawing/2014/main" id="{3EC46B83-9717-0144-9D9A-1BD6C45EBD8C}"/>
              </a:ext>
            </a:extLst>
          </p:cNvPr>
          <p:cNvSpPr>
            <a:spLocks noGrp="1"/>
          </p:cNvSpPr>
          <p:nvPr>
            <p:ph type="chart" sz="quarter" idx="24"/>
          </p:nvPr>
        </p:nvSpPr>
        <p:spPr>
          <a:xfrm>
            <a:off x="6858688" y="2607105"/>
            <a:ext cx="4270248" cy="2761488"/>
          </a:xfrm>
        </p:spPr>
        <p:txBody>
          <a:bodyPr/>
          <a:lstStyle>
            <a:lvl1pPr>
              <a:defRPr>
                <a:solidFill>
                  <a:schemeClr val="tx1"/>
                </a:solidFill>
              </a:defRPr>
            </a:lvl1pPr>
          </a:lstStyle>
          <a:p>
            <a:endParaRPr lang="en-US"/>
          </a:p>
        </p:txBody>
      </p:sp>
    </p:spTree>
    <p:extLst>
      <p:ext uri="{BB962C8B-B14F-4D97-AF65-F5344CB8AC3E}">
        <p14:creationId xmlns:p14="http://schemas.microsoft.com/office/powerpoint/2010/main" val="7517797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IMELIN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A89EAB6C-6A59-AD48-8CBD-D9089FDE8776}"/>
              </a:ext>
            </a:extLst>
          </p:cNvPr>
          <p:cNvCxnSpPr/>
          <p:nvPr userDrawn="1"/>
        </p:nvCxnSpPr>
        <p:spPr>
          <a:xfrm>
            <a:off x="1245145" y="2992523"/>
            <a:ext cx="0" cy="941832"/>
          </a:xfrm>
          <a:prstGeom prst="line">
            <a:avLst/>
          </a:prstGeom>
          <a:ln w="28575">
            <a:solidFill>
              <a:srgbClr val="55C3E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4C3AFE9-B313-BE4D-90B4-BFC903314769}"/>
              </a:ext>
            </a:extLst>
          </p:cNvPr>
          <p:cNvCxnSpPr>
            <a:cxnSpLocks/>
          </p:cNvCxnSpPr>
          <p:nvPr userDrawn="1"/>
        </p:nvCxnSpPr>
        <p:spPr>
          <a:xfrm>
            <a:off x="3251847" y="3607473"/>
            <a:ext cx="0" cy="950976"/>
          </a:xfrm>
          <a:prstGeom prst="line">
            <a:avLst/>
          </a:prstGeom>
          <a:ln w="28575">
            <a:solidFill>
              <a:srgbClr val="55C3E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9F2FDD-BB55-AC4E-B327-15EEE404C459}"/>
              </a:ext>
            </a:extLst>
          </p:cNvPr>
          <p:cNvCxnSpPr/>
          <p:nvPr userDrawn="1"/>
        </p:nvCxnSpPr>
        <p:spPr>
          <a:xfrm>
            <a:off x="5281746" y="2992523"/>
            <a:ext cx="0" cy="941832"/>
          </a:xfrm>
          <a:prstGeom prst="line">
            <a:avLst/>
          </a:prstGeom>
          <a:ln w="28575">
            <a:solidFill>
              <a:srgbClr val="55C3E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1579E3A-6212-3342-B51B-7BE487F91A7C}"/>
              </a:ext>
            </a:extLst>
          </p:cNvPr>
          <p:cNvCxnSpPr>
            <a:cxnSpLocks/>
          </p:cNvCxnSpPr>
          <p:nvPr userDrawn="1"/>
        </p:nvCxnSpPr>
        <p:spPr>
          <a:xfrm>
            <a:off x="7319499" y="3607473"/>
            <a:ext cx="0" cy="945074"/>
          </a:xfrm>
          <a:prstGeom prst="line">
            <a:avLst/>
          </a:prstGeom>
          <a:ln w="28575">
            <a:solidFill>
              <a:srgbClr val="55C3E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2479B36-946F-3743-BFD0-9DCBA9BC39C6}"/>
              </a:ext>
            </a:extLst>
          </p:cNvPr>
          <p:cNvCxnSpPr/>
          <p:nvPr userDrawn="1"/>
        </p:nvCxnSpPr>
        <p:spPr>
          <a:xfrm>
            <a:off x="9320237" y="2998182"/>
            <a:ext cx="0" cy="941832"/>
          </a:xfrm>
          <a:prstGeom prst="line">
            <a:avLst/>
          </a:prstGeom>
          <a:ln w="28575">
            <a:solidFill>
              <a:srgbClr val="55C3E4"/>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FBD924C-AB2C-784D-B1B4-F4F2FE4DFC9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F93525A-2266-3A45-956E-F9F9D3EC0C46}"/>
              </a:ext>
            </a:extLst>
          </p:cNvPr>
          <p:cNvSpPr>
            <a:spLocks noGrp="1"/>
          </p:cNvSpPr>
          <p:nvPr>
            <p:ph type="sldNum" sz="quarter" idx="10"/>
          </p:nvPr>
        </p:nvSpPr>
        <p:spPr/>
        <p:txBody>
          <a:bodyPr/>
          <a:lstStyle/>
          <a:p>
            <a:fld id="{8AA50D94-AEAF-1646-AAFD-5FB90EDDBAF5}" type="slidenum">
              <a:rPr lang="en-US" smtClean="0"/>
              <a:pPr/>
              <a:t>‹#›</a:t>
            </a:fld>
            <a:endParaRPr lang="en-US"/>
          </a:p>
        </p:txBody>
      </p:sp>
      <p:grpSp>
        <p:nvGrpSpPr>
          <p:cNvPr id="8" name="Group 7">
            <a:extLst>
              <a:ext uri="{FF2B5EF4-FFF2-40B4-BE49-F238E27FC236}">
                <a16:creationId xmlns:a16="http://schemas.microsoft.com/office/drawing/2014/main" id="{327367AE-7705-5E44-9F61-A8C82C6522D5}"/>
              </a:ext>
            </a:extLst>
          </p:cNvPr>
          <p:cNvGrpSpPr/>
          <p:nvPr userDrawn="1"/>
        </p:nvGrpSpPr>
        <p:grpSpPr>
          <a:xfrm>
            <a:off x="725234" y="3580790"/>
            <a:ext cx="10673235" cy="381924"/>
            <a:chOff x="725234" y="2857500"/>
            <a:chExt cx="10673235" cy="381924"/>
          </a:xfrm>
        </p:grpSpPr>
        <p:sp>
          <p:nvSpPr>
            <p:cNvPr id="7" name="Pentagon 6">
              <a:extLst>
                <a:ext uri="{FF2B5EF4-FFF2-40B4-BE49-F238E27FC236}">
                  <a16:creationId xmlns:a16="http://schemas.microsoft.com/office/drawing/2014/main" id="{07174B45-4B47-2446-98F9-DF1E493EAC83}"/>
                </a:ext>
              </a:extLst>
            </p:cNvPr>
            <p:cNvSpPr/>
            <p:nvPr userDrawn="1"/>
          </p:nvSpPr>
          <p:spPr>
            <a:xfrm>
              <a:off x="10720552" y="2857500"/>
              <a:ext cx="677917" cy="381924"/>
            </a:xfrm>
            <a:prstGeom prst="homePlate">
              <a:avLst>
                <a:gd name="adj" fmla="val 30206"/>
              </a:avLst>
            </a:prstGeom>
            <a:solidFill>
              <a:srgbClr val="594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E2A6698C-FAD6-154D-B5D0-83EF396EA3D2}"/>
                </a:ext>
              </a:extLst>
            </p:cNvPr>
            <p:cNvSpPr/>
            <p:nvPr userDrawn="1"/>
          </p:nvSpPr>
          <p:spPr>
            <a:xfrm>
              <a:off x="725234" y="2857500"/>
              <a:ext cx="10515600" cy="381924"/>
            </a:xfrm>
            <a:prstGeom prst="roundRect">
              <a:avLst/>
            </a:prstGeom>
            <a:gradFill>
              <a:gsLst>
                <a:gs pos="64000">
                  <a:srgbClr val="442267"/>
                </a:gs>
                <a:gs pos="2000">
                  <a:srgbClr val="59419A"/>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 Placeholder 16">
            <a:extLst>
              <a:ext uri="{FF2B5EF4-FFF2-40B4-BE49-F238E27FC236}">
                <a16:creationId xmlns:a16="http://schemas.microsoft.com/office/drawing/2014/main" id="{DB090BD0-B819-124D-BCB1-B7041CB32C2E}"/>
              </a:ext>
            </a:extLst>
          </p:cNvPr>
          <p:cNvSpPr>
            <a:spLocks noGrp="1"/>
          </p:cNvSpPr>
          <p:nvPr>
            <p:ph type="body" sz="quarter" idx="11" hasCustomPrompt="1"/>
          </p:nvPr>
        </p:nvSpPr>
        <p:spPr>
          <a:xfrm>
            <a:off x="771754" y="3576451"/>
            <a:ext cx="1317168" cy="413315"/>
          </a:xfrm>
        </p:spPr>
        <p:txBody>
          <a:bodyPr anchor="ctr">
            <a:normAutofit/>
          </a:bodyPr>
          <a:lstStyle>
            <a:lvl1pPr marL="0" indent="0" algn="ctr">
              <a:buNone/>
              <a:defRPr sz="1800">
                <a:solidFill>
                  <a:schemeClr val="bg1"/>
                </a:solidFill>
              </a:defRPr>
            </a:lvl1pPr>
          </a:lstStyle>
          <a:p>
            <a:pPr lvl="0"/>
            <a:r>
              <a:rPr lang="en-US" dirty="0"/>
              <a:t>2018</a:t>
            </a:r>
          </a:p>
        </p:txBody>
      </p:sp>
      <p:sp>
        <p:nvSpPr>
          <p:cNvPr id="18" name="Text Placeholder 16">
            <a:extLst>
              <a:ext uri="{FF2B5EF4-FFF2-40B4-BE49-F238E27FC236}">
                <a16:creationId xmlns:a16="http://schemas.microsoft.com/office/drawing/2014/main" id="{79F197AE-4474-4A42-A7A6-440AB3F33A36}"/>
              </a:ext>
            </a:extLst>
          </p:cNvPr>
          <p:cNvSpPr>
            <a:spLocks noGrp="1"/>
          </p:cNvSpPr>
          <p:nvPr>
            <p:ph type="body" sz="quarter" idx="12" hasCustomPrompt="1"/>
          </p:nvPr>
        </p:nvSpPr>
        <p:spPr>
          <a:xfrm>
            <a:off x="2792867" y="3576451"/>
            <a:ext cx="1317168" cy="413315"/>
          </a:xfrm>
        </p:spPr>
        <p:txBody>
          <a:bodyPr anchor="ctr">
            <a:normAutofit/>
          </a:bodyPr>
          <a:lstStyle>
            <a:lvl1pPr marL="0" indent="0" algn="ctr">
              <a:buNone/>
              <a:defRPr sz="1800">
                <a:solidFill>
                  <a:schemeClr val="bg1"/>
                </a:solidFill>
              </a:defRPr>
            </a:lvl1pPr>
          </a:lstStyle>
          <a:p>
            <a:pPr lvl="0"/>
            <a:r>
              <a:rPr lang="en-US" dirty="0"/>
              <a:t>2019</a:t>
            </a:r>
          </a:p>
        </p:txBody>
      </p:sp>
      <p:sp>
        <p:nvSpPr>
          <p:cNvPr id="19" name="Text Placeholder 16">
            <a:extLst>
              <a:ext uri="{FF2B5EF4-FFF2-40B4-BE49-F238E27FC236}">
                <a16:creationId xmlns:a16="http://schemas.microsoft.com/office/drawing/2014/main" id="{56CB0604-0BC3-A740-A31B-3E5A2AA6F532}"/>
              </a:ext>
            </a:extLst>
          </p:cNvPr>
          <p:cNvSpPr>
            <a:spLocks noGrp="1"/>
          </p:cNvSpPr>
          <p:nvPr>
            <p:ph type="body" sz="quarter" idx="13" hasCustomPrompt="1"/>
          </p:nvPr>
        </p:nvSpPr>
        <p:spPr>
          <a:xfrm>
            <a:off x="4813980" y="3576451"/>
            <a:ext cx="1317168" cy="413315"/>
          </a:xfrm>
        </p:spPr>
        <p:txBody>
          <a:bodyPr anchor="ctr">
            <a:normAutofit/>
          </a:bodyPr>
          <a:lstStyle>
            <a:lvl1pPr marL="0" indent="0" algn="ctr">
              <a:buNone/>
              <a:defRPr sz="1800">
                <a:solidFill>
                  <a:schemeClr val="bg1"/>
                </a:solidFill>
              </a:defRPr>
            </a:lvl1pPr>
          </a:lstStyle>
          <a:p>
            <a:pPr lvl="0"/>
            <a:r>
              <a:rPr lang="en-US" dirty="0"/>
              <a:t>2020</a:t>
            </a:r>
          </a:p>
        </p:txBody>
      </p:sp>
      <p:sp>
        <p:nvSpPr>
          <p:cNvPr id="20" name="Text Placeholder 16">
            <a:extLst>
              <a:ext uri="{FF2B5EF4-FFF2-40B4-BE49-F238E27FC236}">
                <a16:creationId xmlns:a16="http://schemas.microsoft.com/office/drawing/2014/main" id="{5523E09F-C6F5-4141-9BFC-AD66AD833F42}"/>
              </a:ext>
            </a:extLst>
          </p:cNvPr>
          <p:cNvSpPr>
            <a:spLocks noGrp="1"/>
          </p:cNvSpPr>
          <p:nvPr>
            <p:ph type="body" sz="quarter" idx="14" hasCustomPrompt="1"/>
          </p:nvPr>
        </p:nvSpPr>
        <p:spPr>
          <a:xfrm>
            <a:off x="6835093" y="3576451"/>
            <a:ext cx="1317168" cy="413315"/>
          </a:xfrm>
        </p:spPr>
        <p:txBody>
          <a:bodyPr anchor="ctr">
            <a:normAutofit/>
          </a:bodyPr>
          <a:lstStyle>
            <a:lvl1pPr marL="0" indent="0" algn="ctr">
              <a:buNone/>
              <a:defRPr sz="1800">
                <a:solidFill>
                  <a:schemeClr val="bg1"/>
                </a:solidFill>
              </a:defRPr>
            </a:lvl1pPr>
          </a:lstStyle>
          <a:p>
            <a:pPr lvl="0"/>
            <a:r>
              <a:rPr lang="en-US" dirty="0"/>
              <a:t>2021</a:t>
            </a:r>
          </a:p>
        </p:txBody>
      </p:sp>
      <p:sp>
        <p:nvSpPr>
          <p:cNvPr id="21" name="Text Placeholder 16">
            <a:extLst>
              <a:ext uri="{FF2B5EF4-FFF2-40B4-BE49-F238E27FC236}">
                <a16:creationId xmlns:a16="http://schemas.microsoft.com/office/drawing/2014/main" id="{4E7D1287-9B70-DB43-9767-04712C2A7ACD}"/>
              </a:ext>
            </a:extLst>
          </p:cNvPr>
          <p:cNvSpPr>
            <a:spLocks noGrp="1"/>
          </p:cNvSpPr>
          <p:nvPr>
            <p:ph type="body" sz="quarter" idx="15" hasCustomPrompt="1"/>
          </p:nvPr>
        </p:nvSpPr>
        <p:spPr>
          <a:xfrm>
            <a:off x="8856205" y="3576451"/>
            <a:ext cx="1317168" cy="413315"/>
          </a:xfrm>
        </p:spPr>
        <p:txBody>
          <a:bodyPr anchor="ctr">
            <a:normAutofit/>
          </a:bodyPr>
          <a:lstStyle>
            <a:lvl1pPr marL="0" indent="0" algn="ctr">
              <a:buNone/>
              <a:defRPr sz="1800">
                <a:solidFill>
                  <a:schemeClr val="bg1"/>
                </a:solidFill>
              </a:defRPr>
            </a:lvl1pPr>
          </a:lstStyle>
          <a:p>
            <a:pPr lvl="0"/>
            <a:r>
              <a:rPr lang="en-US" dirty="0"/>
              <a:t>2022</a:t>
            </a:r>
          </a:p>
        </p:txBody>
      </p:sp>
      <p:sp>
        <p:nvSpPr>
          <p:cNvPr id="23" name="Text Placeholder 16">
            <a:extLst>
              <a:ext uri="{FF2B5EF4-FFF2-40B4-BE49-F238E27FC236}">
                <a16:creationId xmlns:a16="http://schemas.microsoft.com/office/drawing/2014/main" id="{18196B79-BE75-E746-BBE7-260CC67DF6C7}"/>
              </a:ext>
            </a:extLst>
          </p:cNvPr>
          <p:cNvSpPr>
            <a:spLocks noGrp="1"/>
          </p:cNvSpPr>
          <p:nvPr>
            <p:ph type="body" sz="quarter" idx="17" hasCustomPrompt="1"/>
          </p:nvPr>
        </p:nvSpPr>
        <p:spPr>
          <a:xfrm>
            <a:off x="1089505" y="1458288"/>
            <a:ext cx="1951977" cy="381924"/>
          </a:xfrm>
        </p:spPr>
        <p:txBody>
          <a:bodyPr>
            <a:normAutofit/>
          </a:bodyPr>
          <a:lstStyle>
            <a:lvl1pPr marL="0" indent="0" algn="l">
              <a:buNone/>
              <a:defRPr sz="1800">
                <a:solidFill>
                  <a:srgbClr val="FF6D65"/>
                </a:solidFill>
              </a:defRPr>
            </a:lvl1pPr>
          </a:lstStyle>
          <a:p>
            <a:pPr lvl="0"/>
            <a:r>
              <a:rPr lang="en-US" dirty="0"/>
              <a:t>DESCRIPTION</a:t>
            </a:r>
          </a:p>
        </p:txBody>
      </p:sp>
      <p:sp>
        <p:nvSpPr>
          <p:cNvPr id="24" name="Text Placeholder 16">
            <a:extLst>
              <a:ext uri="{FF2B5EF4-FFF2-40B4-BE49-F238E27FC236}">
                <a16:creationId xmlns:a16="http://schemas.microsoft.com/office/drawing/2014/main" id="{426A3960-9D56-FF47-B50F-C004D22A7DD6}"/>
              </a:ext>
            </a:extLst>
          </p:cNvPr>
          <p:cNvSpPr>
            <a:spLocks noGrp="1"/>
          </p:cNvSpPr>
          <p:nvPr>
            <p:ph type="body" sz="quarter" idx="18" hasCustomPrompt="1"/>
          </p:nvPr>
        </p:nvSpPr>
        <p:spPr>
          <a:xfrm>
            <a:off x="3216576" y="4708190"/>
            <a:ext cx="1951977" cy="381924"/>
          </a:xfrm>
        </p:spPr>
        <p:txBody>
          <a:bodyPr>
            <a:normAutofit/>
          </a:bodyPr>
          <a:lstStyle>
            <a:lvl1pPr marL="0" indent="0" algn="l">
              <a:buNone/>
              <a:defRPr sz="1800">
                <a:solidFill>
                  <a:srgbClr val="FF6D65"/>
                </a:solidFill>
              </a:defRPr>
            </a:lvl1pPr>
          </a:lstStyle>
          <a:p>
            <a:pPr lvl="0"/>
            <a:r>
              <a:rPr lang="en-US" dirty="0"/>
              <a:t>DESCRIPTION</a:t>
            </a:r>
          </a:p>
        </p:txBody>
      </p:sp>
      <p:sp>
        <p:nvSpPr>
          <p:cNvPr id="25" name="Text Placeholder 16">
            <a:extLst>
              <a:ext uri="{FF2B5EF4-FFF2-40B4-BE49-F238E27FC236}">
                <a16:creationId xmlns:a16="http://schemas.microsoft.com/office/drawing/2014/main" id="{3B8C4066-0CA8-BD4C-8E1F-577A92DAE2B7}"/>
              </a:ext>
            </a:extLst>
          </p:cNvPr>
          <p:cNvSpPr>
            <a:spLocks noGrp="1"/>
          </p:cNvSpPr>
          <p:nvPr>
            <p:ph type="body" sz="quarter" idx="19" hasCustomPrompt="1"/>
          </p:nvPr>
        </p:nvSpPr>
        <p:spPr>
          <a:xfrm>
            <a:off x="5301201" y="1458288"/>
            <a:ext cx="1951977" cy="381924"/>
          </a:xfrm>
        </p:spPr>
        <p:txBody>
          <a:bodyPr>
            <a:normAutofit/>
          </a:bodyPr>
          <a:lstStyle>
            <a:lvl1pPr marL="0" indent="0" algn="l">
              <a:buNone/>
              <a:defRPr sz="1800">
                <a:solidFill>
                  <a:srgbClr val="FF6D65"/>
                </a:solidFill>
              </a:defRPr>
            </a:lvl1pPr>
          </a:lstStyle>
          <a:p>
            <a:pPr lvl="0"/>
            <a:r>
              <a:rPr lang="en-US" dirty="0"/>
              <a:t>DESCRIPTION</a:t>
            </a:r>
          </a:p>
        </p:txBody>
      </p:sp>
      <p:sp>
        <p:nvSpPr>
          <p:cNvPr id="26" name="Text Placeholder 16">
            <a:extLst>
              <a:ext uri="{FF2B5EF4-FFF2-40B4-BE49-F238E27FC236}">
                <a16:creationId xmlns:a16="http://schemas.microsoft.com/office/drawing/2014/main" id="{BC22FC18-D39A-5D44-A005-459311721D19}"/>
              </a:ext>
            </a:extLst>
          </p:cNvPr>
          <p:cNvSpPr>
            <a:spLocks noGrp="1"/>
          </p:cNvSpPr>
          <p:nvPr>
            <p:ph type="body" sz="quarter" idx="20" hasCustomPrompt="1"/>
          </p:nvPr>
        </p:nvSpPr>
        <p:spPr>
          <a:xfrm>
            <a:off x="9145142" y="1458288"/>
            <a:ext cx="1951977" cy="381924"/>
          </a:xfrm>
        </p:spPr>
        <p:txBody>
          <a:bodyPr>
            <a:normAutofit/>
          </a:bodyPr>
          <a:lstStyle>
            <a:lvl1pPr marL="0" indent="0" algn="l">
              <a:buNone/>
              <a:defRPr sz="1800">
                <a:solidFill>
                  <a:srgbClr val="FF6D65"/>
                </a:solidFill>
              </a:defRPr>
            </a:lvl1pPr>
          </a:lstStyle>
          <a:p>
            <a:pPr lvl="0"/>
            <a:r>
              <a:rPr lang="en-US" dirty="0"/>
              <a:t>DESCRIPTION</a:t>
            </a:r>
          </a:p>
        </p:txBody>
      </p:sp>
      <p:sp>
        <p:nvSpPr>
          <p:cNvPr id="27" name="Text Placeholder 16">
            <a:extLst>
              <a:ext uri="{FF2B5EF4-FFF2-40B4-BE49-F238E27FC236}">
                <a16:creationId xmlns:a16="http://schemas.microsoft.com/office/drawing/2014/main" id="{523B76A7-FE3F-4E46-9FC4-EFA4A40BF115}"/>
              </a:ext>
            </a:extLst>
          </p:cNvPr>
          <p:cNvSpPr>
            <a:spLocks noGrp="1"/>
          </p:cNvSpPr>
          <p:nvPr>
            <p:ph type="body" sz="quarter" idx="21" hasCustomPrompt="1"/>
          </p:nvPr>
        </p:nvSpPr>
        <p:spPr>
          <a:xfrm>
            <a:off x="7292088" y="4708190"/>
            <a:ext cx="1951977" cy="381924"/>
          </a:xfrm>
        </p:spPr>
        <p:txBody>
          <a:bodyPr>
            <a:normAutofit/>
          </a:bodyPr>
          <a:lstStyle>
            <a:lvl1pPr marL="0" indent="0" algn="l">
              <a:buNone/>
              <a:defRPr sz="1800">
                <a:solidFill>
                  <a:srgbClr val="FF6D65"/>
                </a:solidFill>
              </a:defRPr>
            </a:lvl1pPr>
          </a:lstStyle>
          <a:p>
            <a:pPr lvl="0"/>
            <a:r>
              <a:rPr lang="en-US" dirty="0"/>
              <a:t>DESCRIPTION</a:t>
            </a:r>
          </a:p>
        </p:txBody>
      </p:sp>
      <p:sp>
        <p:nvSpPr>
          <p:cNvPr id="29" name="Text Placeholder 16">
            <a:extLst>
              <a:ext uri="{FF2B5EF4-FFF2-40B4-BE49-F238E27FC236}">
                <a16:creationId xmlns:a16="http://schemas.microsoft.com/office/drawing/2014/main" id="{AA4109B6-FC88-1640-9E9B-10BF971057F0}"/>
              </a:ext>
            </a:extLst>
          </p:cNvPr>
          <p:cNvSpPr>
            <a:spLocks noGrp="1"/>
          </p:cNvSpPr>
          <p:nvPr>
            <p:ph type="body" sz="quarter" idx="22" hasCustomPrompt="1"/>
          </p:nvPr>
        </p:nvSpPr>
        <p:spPr>
          <a:xfrm>
            <a:off x="3216576" y="5179084"/>
            <a:ext cx="2279176" cy="914556"/>
          </a:xfrm>
        </p:spPr>
        <p:txBody>
          <a:bodyPr>
            <a:noAutofit/>
          </a:bodyPr>
          <a:lstStyle>
            <a:lvl1pPr marL="0" indent="0" algn="l">
              <a:buNone/>
              <a:defRPr sz="1400">
                <a:solidFill>
                  <a:schemeClr val="tx1"/>
                </a:solidFill>
              </a:defRPr>
            </a:lvl1pPr>
          </a:lstStyle>
          <a:p>
            <a:pPr lvl="0"/>
            <a:r>
              <a:rPr lang="en-US" dirty="0"/>
              <a:t>Lorem ipsum dolor sit amet, consectetuer adipiscing elit. Maecenas porttitor congue massa. </a:t>
            </a:r>
          </a:p>
        </p:txBody>
      </p:sp>
      <p:sp>
        <p:nvSpPr>
          <p:cNvPr id="32" name="Text Placeholder 16">
            <a:extLst>
              <a:ext uri="{FF2B5EF4-FFF2-40B4-BE49-F238E27FC236}">
                <a16:creationId xmlns:a16="http://schemas.microsoft.com/office/drawing/2014/main" id="{0993E6F4-5903-D649-9438-6AB278AFD4FF}"/>
              </a:ext>
            </a:extLst>
          </p:cNvPr>
          <p:cNvSpPr>
            <a:spLocks noGrp="1"/>
          </p:cNvSpPr>
          <p:nvPr>
            <p:ph type="body" sz="quarter" idx="23" hasCustomPrompt="1"/>
          </p:nvPr>
        </p:nvSpPr>
        <p:spPr>
          <a:xfrm>
            <a:off x="7292088" y="5179084"/>
            <a:ext cx="2279176" cy="914556"/>
          </a:xfrm>
        </p:spPr>
        <p:txBody>
          <a:bodyPr>
            <a:noAutofit/>
          </a:bodyPr>
          <a:lstStyle>
            <a:lvl1pPr marL="0" indent="0" algn="l">
              <a:buNone/>
              <a:defRPr sz="1400">
                <a:solidFill>
                  <a:schemeClr val="tx1"/>
                </a:solidFill>
              </a:defRPr>
            </a:lvl1pPr>
          </a:lstStyle>
          <a:p>
            <a:pPr lvl="0"/>
            <a:r>
              <a:rPr lang="en-US" dirty="0"/>
              <a:t>Lorem ipsum dolor sit amet, consectetuer adipiscing elit. Maecenas porttitor congue massa. </a:t>
            </a:r>
          </a:p>
        </p:txBody>
      </p:sp>
      <p:sp>
        <p:nvSpPr>
          <p:cNvPr id="33" name="Text Placeholder 16">
            <a:extLst>
              <a:ext uri="{FF2B5EF4-FFF2-40B4-BE49-F238E27FC236}">
                <a16:creationId xmlns:a16="http://schemas.microsoft.com/office/drawing/2014/main" id="{41796EF5-F321-154B-934D-FEA817C13276}"/>
              </a:ext>
            </a:extLst>
          </p:cNvPr>
          <p:cNvSpPr>
            <a:spLocks noGrp="1"/>
          </p:cNvSpPr>
          <p:nvPr>
            <p:ph type="body" sz="quarter" idx="24" hasCustomPrompt="1"/>
          </p:nvPr>
        </p:nvSpPr>
        <p:spPr>
          <a:xfrm>
            <a:off x="9145142" y="1973872"/>
            <a:ext cx="2279176" cy="914556"/>
          </a:xfrm>
        </p:spPr>
        <p:txBody>
          <a:bodyPr>
            <a:noAutofit/>
          </a:bodyPr>
          <a:lstStyle>
            <a:lvl1pPr marL="0" indent="0" algn="l">
              <a:buNone/>
              <a:defRPr sz="1400">
                <a:solidFill>
                  <a:schemeClr val="tx1"/>
                </a:solidFill>
              </a:defRPr>
            </a:lvl1pPr>
          </a:lstStyle>
          <a:p>
            <a:pPr lvl="0"/>
            <a:r>
              <a:rPr lang="en-US" dirty="0"/>
              <a:t>Lorem ipsum dolor sit amet, consectetuer adipiscing elit. Maecenas porttitor congue massa. </a:t>
            </a:r>
          </a:p>
        </p:txBody>
      </p:sp>
      <p:sp>
        <p:nvSpPr>
          <p:cNvPr id="34" name="Text Placeholder 16">
            <a:extLst>
              <a:ext uri="{FF2B5EF4-FFF2-40B4-BE49-F238E27FC236}">
                <a16:creationId xmlns:a16="http://schemas.microsoft.com/office/drawing/2014/main" id="{55AF4AF3-494A-1340-B54B-CCC5AAD70E17}"/>
              </a:ext>
            </a:extLst>
          </p:cNvPr>
          <p:cNvSpPr>
            <a:spLocks noGrp="1"/>
          </p:cNvSpPr>
          <p:nvPr>
            <p:ph type="body" sz="quarter" idx="25" hasCustomPrompt="1"/>
          </p:nvPr>
        </p:nvSpPr>
        <p:spPr>
          <a:xfrm>
            <a:off x="5301201" y="1969547"/>
            <a:ext cx="2279176" cy="914556"/>
          </a:xfrm>
        </p:spPr>
        <p:txBody>
          <a:bodyPr>
            <a:noAutofit/>
          </a:bodyPr>
          <a:lstStyle>
            <a:lvl1pPr marL="0" indent="0" algn="l">
              <a:buNone/>
              <a:defRPr sz="1400">
                <a:solidFill>
                  <a:schemeClr val="tx1"/>
                </a:solidFill>
              </a:defRPr>
            </a:lvl1pPr>
          </a:lstStyle>
          <a:p>
            <a:pPr lvl="0"/>
            <a:r>
              <a:rPr lang="en-US" dirty="0"/>
              <a:t>Lorem ipsum dolor sit amet, consectetuer adipiscing elit. Maecenas porttitor congue massa. </a:t>
            </a:r>
          </a:p>
        </p:txBody>
      </p:sp>
      <p:sp>
        <p:nvSpPr>
          <p:cNvPr id="35" name="Text Placeholder 16">
            <a:extLst>
              <a:ext uri="{FF2B5EF4-FFF2-40B4-BE49-F238E27FC236}">
                <a16:creationId xmlns:a16="http://schemas.microsoft.com/office/drawing/2014/main" id="{5A6347F4-2743-6747-932E-651D179A01E5}"/>
              </a:ext>
            </a:extLst>
          </p:cNvPr>
          <p:cNvSpPr>
            <a:spLocks noGrp="1"/>
          </p:cNvSpPr>
          <p:nvPr>
            <p:ph type="body" sz="quarter" idx="26" hasCustomPrompt="1"/>
          </p:nvPr>
        </p:nvSpPr>
        <p:spPr>
          <a:xfrm>
            <a:off x="1089505" y="1969547"/>
            <a:ext cx="2279176" cy="914556"/>
          </a:xfrm>
        </p:spPr>
        <p:txBody>
          <a:bodyPr>
            <a:noAutofit/>
          </a:bodyPr>
          <a:lstStyle>
            <a:lvl1pPr marL="0" indent="0" algn="l">
              <a:buNone/>
              <a:defRPr sz="1400">
                <a:solidFill>
                  <a:schemeClr val="tx1"/>
                </a:solidFill>
              </a:defRPr>
            </a:lvl1pPr>
          </a:lstStyle>
          <a:p>
            <a:pPr lvl="0"/>
            <a:r>
              <a:rPr lang="en-US" dirty="0"/>
              <a:t>Lorem ipsum dolor sit amet, consectetuer adipiscing elit. Maecenas porttitor congue massa. </a:t>
            </a:r>
          </a:p>
        </p:txBody>
      </p:sp>
    </p:spTree>
    <p:extLst>
      <p:ext uri="{BB962C8B-B14F-4D97-AF65-F5344CB8AC3E}">
        <p14:creationId xmlns:p14="http://schemas.microsoft.com/office/powerpoint/2010/main" val="409591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Bottom Ca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8F45E-F844-F94D-A16E-E9BB5DE31BE9}"/>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A491E4F9-F28A-0C4E-9198-30F1379A82CF}"/>
              </a:ext>
            </a:extLst>
          </p:cNvPr>
          <p:cNvSpPr>
            <a:spLocks noGrp="1"/>
          </p:cNvSpPr>
          <p:nvPr>
            <p:ph type="sldNum" sz="quarter" idx="12"/>
          </p:nvPr>
        </p:nvSpPr>
        <p:spPr/>
        <p:txBody>
          <a:bodyPr/>
          <a:lstStyle/>
          <a:p>
            <a:fld id="{8AA50D94-AEAF-1646-AAFD-5FB90EDDBAF5}" type="slidenum">
              <a:rPr lang="en-US" smtClean="0"/>
              <a:t>‹#›</a:t>
            </a:fld>
            <a:endParaRPr lang="en-US"/>
          </a:p>
        </p:txBody>
      </p:sp>
      <p:sp>
        <p:nvSpPr>
          <p:cNvPr id="7" name="Text Placeholder 6">
            <a:extLst>
              <a:ext uri="{FF2B5EF4-FFF2-40B4-BE49-F238E27FC236}">
                <a16:creationId xmlns:a16="http://schemas.microsoft.com/office/drawing/2014/main" id="{01510E8A-6CAB-3C4C-9473-7C612AD615B8}"/>
              </a:ext>
            </a:extLst>
          </p:cNvPr>
          <p:cNvSpPr>
            <a:spLocks noGrp="1"/>
          </p:cNvSpPr>
          <p:nvPr>
            <p:ph type="body" sz="quarter" idx="13" hasCustomPrompt="1"/>
          </p:nvPr>
        </p:nvSpPr>
        <p:spPr>
          <a:xfrm>
            <a:off x="725488" y="1087080"/>
            <a:ext cx="10628312" cy="536445"/>
          </a:xfrm>
        </p:spPr>
        <p:txBody>
          <a:bodyPr anchor="ctr">
            <a:normAutofit/>
          </a:bodyPr>
          <a:lstStyle>
            <a:lvl1pPr marL="0" indent="0">
              <a:buNone/>
              <a:defRPr sz="2200">
                <a:solidFill>
                  <a:srgbClr val="442267"/>
                </a:solidFill>
              </a:defRPr>
            </a:lvl1pPr>
          </a:lstStyle>
          <a:p>
            <a:pPr lvl="0"/>
            <a:r>
              <a:rPr lang="en-US" dirty="0"/>
              <a:t>Page Subheadline</a:t>
            </a:r>
          </a:p>
        </p:txBody>
      </p:sp>
      <p:sp>
        <p:nvSpPr>
          <p:cNvPr id="8" name="Content Placeholder 2">
            <a:extLst>
              <a:ext uri="{FF2B5EF4-FFF2-40B4-BE49-F238E27FC236}">
                <a16:creationId xmlns:a16="http://schemas.microsoft.com/office/drawing/2014/main" id="{8134FA55-354D-3746-8073-1635576A3271}"/>
              </a:ext>
            </a:extLst>
          </p:cNvPr>
          <p:cNvSpPr>
            <a:spLocks noGrp="1"/>
          </p:cNvSpPr>
          <p:nvPr>
            <p:ph idx="1"/>
          </p:nvPr>
        </p:nvSpPr>
        <p:spPr>
          <a:xfrm>
            <a:off x="725234" y="1906386"/>
            <a:ext cx="10628312" cy="2311052"/>
          </a:xfrm>
        </p:spPr>
        <p:txBody>
          <a:bodyPr/>
          <a:lstStyle>
            <a:lvl1pPr>
              <a:defRPr>
                <a:solidFill>
                  <a:schemeClr val="tx1"/>
                </a:solidFill>
              </a:defRPr>
            </a:lvl1pPr>
            <a:lvl2pPr>
              <a:defRPr>
                <a:solidFill>
                  <a:schemeClr val="tx1"/>
                </a:solidFill>
              </a:defRPr>
            </a:lvl2pPr>
            <a:lvl3pPr>
              <a:defRPr>
                <a:solidFill>
                  <a:schemeClr val="tx1"/>
                </a:solidFill>
              </a:defRPr>
            </a:lvl3pPr>
          </a:lstStyle>
          <a:p>
            <a:pPr lvl="0"/>
            <a:r>
              <a:rPr lang="en-US" dirty="0"/>
              <a:t>Click to edit Master text styles</a:t>
            </a:r>
          </a:p>
          <a:p>
            <a:pPr lvl="1"/>
            <a:r>
              <a:rPr lang="en-US" dirty="0"/>
              <a:t>Second level</a:t>
            </a:r>
          </a:p>
          <a:p>
            <a:pPr lvl="2"/>
            <a:r>
              <a:rPr lang="en-US" dirty="0"/>
              <a:t>Third level</a:t>
            </a:r>
          </a:p>
        </p:txBody>
      </p:sp>
      <p:pic>
        <p:nvPicPr>
          <p:cNvPr id="9" name="Picture 8">
            <a:extLst>
              <a:ext uri="{FF2B5EF4-FFF2-40B4-BE49-F238E27FC236}">
                <a16:creationId xmlns:a16="http://schemas.microsoft.com/office/drawing/2014/main" id="{22ACB866-C9E9-D244-B932-5DFE8151305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
          <a:stretch/>
        </p:blipFill>
        <p:spPr>
          <a:xfrm>
            <a:off x="725234" y="4574068"/>
            <a:ext cx="10628312" cy="1453508"/>
          </a:xfrm>
          <a:prstGeom prst="roundRect">
            <a:avLst/>
          </a:prstGeom>
          <a:effectLst>
            <a:outerShdw blurRad="50800" dist="12700" dir="2700000" algn="tl" rotWithShape="0">
              <a:prstClr val="black">
                <a:alpha val="40000"/>
              </a:prstClr>
            </a:outerShdw>
          </a:effectLst>
        </p:spPr>
      </p:pic>
      <p:sp>
        <p:nvSpPr>
          <p:cNvPr id="11" name="Text Placeholder 10">
            <a:extLst>
              <a:ext uri="{FF2B5EF4-FFF2-40B4-BE49-F238E27FC236}">
                <a16:creationId xmlns:a16="http://schemas.microsoft.com/office/drawing/2014/main" id="{B0FB390E-1AE5-7849-A66B-35187B88D77B}"/>
              </a:ext>
            </a:extLst>
          </p:cNvPr>
          <p:cNvSpPr>
            <a:spLocks noGrp="1"/>
          </p:cNvSpPr>
          <p:nvPr>
            <p:ph type="body" sz="quarter" idx="14" hasCustomPrompt="1"/>
          </p:nvPr>
        </p:nvSpPr>
        <p:spPr>
          <a:xfrm>
            <a:off x="1171241" y="4794667"/>
            <a:ext cx="9623586" cy="1012309"/>
          </a:xfrm>
        </p:spPr>
        <p:txBody>
          <a:bodyPr>
            <a:normAutofit/>
          </a:bodyPr>
          <a:lstStyle>
            <a:lvl1pPr marL="285750" marR="0" indent="-28575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Char char="•"/>
              <a:tabLst/>
              <a:defRPr sz="1600" b="1" i="0">
                <a:solidFill>
                  <a:schemeClr val="bg1"/>
                </a:solidFill>
                <a:latin typeface="Avenir" panose="02000503020000020003" pitchFamily="2" charset="0"/>
              </a:defRPr>
            </a:lvl1pPr>
          </a:lstStyle>
          <a:p>
            <a:pPr lvl="0"/>
            <a:r>
              <a:rPr lang="en-US" dirty="0"/>
              <a:t>Lorem ipsum dolor sit amet, consectetuer adipiscing elit. </a:t>
            </a:r>
          </a:p>
          <a:p>
            <a:pPr marL="285750" marR="0" lvl="0" indent="-28575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Char char="•"/>
              <a:tabLst/>
              <a:defRPr/>
            </a:pPr>
            <a:r>
              <a:rPr lang="en-US" dirty="0"/>
              <a:t>Lorem ipsum dolor sit amet, </a:t>
            </a:r>
            <a:r>
              <a:rPr lang="en-US" dirty="0" err="1"/>
              <a:t>consectetuer</a:t>
            </a:r>
            <a:r>
              <a:rPr lang="en-US" dirty="0"/>
              <a:t> adipiscing elit. </a:t>
            </a:r>
          </a:p>
          <a:p>
            <a:pPr marL="285750" marR="0" lvl="0" indent="-28575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Char char="•"/>
              <a:tabLst/>
              <a:defRPr/>
            </a:pPr>
            <a:r>
              <a:rPr lang="en-US" dirty="0"/>
              <a:t>Lorem ipsum dolor sit amet, </a:t>
            </a:r>
            <a:r>
              <a:rPr lang="en-US" dirty="0" err="1"/>
              <a:t>consectetuer</a:t>
            </a:r>
            <a:r>
              <a:rPr lang="en-US" dirty="0"/>
              <a:t> adipiscing elit. </a:t>
            </a:r>
          </a:p>
          <a:p>
            <a:pPr lvl="0"/>
            <a:endParaRPr lang="en-US" dirty="0"/>
          </a:p>
        </p:txBody>
      </p:sp>
    </p:spTree>
    <p:extLst>
      <p:ext uri="{BB962C8B-B14F-4D97-AF65-F5344CB8AC3E}">
        <p14:creationId xmlns:p14="http://schemas.microsoft.com/office/powerpoint/2010/main" val="217753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s with Bottom Callou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491E4F9-F28A-0C4E-9198-30F1379A82CF}"/>
              </a:ext>
            </a:extLst>
          </p:cNvPr>
          <p:cNvSpPr>
            <a:spLocks noGrp="1"/>
          </p:cNvSpPr>
          <p:nvPr>
            <p:ph type="sldNum" sz="quarter" idx="12"/>
          </p:nvPr>
        </p:nvSpPr>
        <p:spPr/>
        <p:txBody>
          <a:bodyPr/>
          <a:lstStyle/>
          <a:p>
            <a:fld id="{8AA50D94-AEAF-1646-AAFD-5FB90EDDBAF5}" type="slidenum">
              <a:rPr lang="en-US" smtClean="0"/>
              <a:t>‹#›</a:t>
            </a:fld>
            <a:endParaRPr lang="en-US"/>
          </a:p>
        </p:txBody>
      </p:sp>
      <p:sp>
        <p:nvSpPr>
          <p:cNvPr id="7" name="Text Placeholder 6">
            <a:extLst>
              <a:ext uri="{FF2B5EF4-FFF2-40B4-BE49-F238E27FC236}">
                <a16:creationId xmlns:a16="http://schemas.microsoft.com/office/drawing/2014/main" id="{01510E8A-6CAB-3C4C-9473-7C612AD615B8}"/>
              </a:ext>
            </a:extLst>
          </p:cNvPr>
          <p:cNvSpPr>
            <a:spLocks noGrp="1"/>
          </p:cNvSpPr>
          <p:nvPr>
            <p:ph type="body" sz="quarter" idx="13" hasCustomPrompt="1"/>
          </p:nvPr>
        </p:nvSpPr>
        <p:spPr>
          <a:xfrm>
            <a:off x="725488" y="1087080"/>
            <a:ext cx="10628312" cy="536445"/>
          </a:xfrm>
        </p:spPr>
        <p:txBody>
          <a:bodyPr anchor="ctr">
            <a:normAutofit/>
          </a:bodyPr>
          <a:lstStyle>
            <a:lvl1pPr marL="0" indent="0">
              <a:buNone/>
              <a:defRPr sz="2200">
                <a:solidFill>
                  <a:srgbClr val="442267"/>
                </a:solidFill>
              </a:defRPr>
            </a:lvl1pPr>
          </a:lstStyle>
          <a:p>
            <a:pPr lvl="0"/>
            <a:r>
              <a:rPr lang="en-US" dirty="0"/>
              <a:t>Page Subheadline</a:t>
            </a:r>
          </a:p>
        </p:txBody>
      </p:sp>
      <p:sp>
        <p:nvSpPr>
          <p:cNvPr id="8" name="Content Placeholder 2">
            <a:extLst>
              <a:ext uri="{FF2B5EF4-FFF2-40B4-BE49-F238E27FC236}">
                <a16:creationId xmlns:a16="http://schemas.microsoft.com/office/drawing/2014/main" id="{8134FA55-354D-3746-8073-1635576A3271}"/>
              </a:ext>
            </a:extLst>
          </p:cNvPr>
          <p:cNvSpPr>
            <a:spLocks noGrp="1"/>
          </p:cNvSpPr>
          <p:nvPr>
            <p:ph idx="1"/>
          </p:nvPr>
        </p:nvSpPr>
        <p:spPr>
          <a:xfrm>
            <a:off x="725234" y="1906386"/>
            <a:ext cx="5003762" cy="2311052"/>
          </a:xfrm>
        </p:spPr>
        <p:txBody>
          <a:bodyPr/>
          <a:lstStyle>
            <a:lvl1pPr>
              <a:defRPr>
                <a:solidFill>
                  <a:schemeClr val="tx1"/>
                </a:solidFill>
              </a:defRPr>
            </a:lvl1pPr>
            <a:lvl2pPr>
              <a:defRPr>
                <a:solidFill>
                  <a:schemeClr val="tx1"/>
                </a:solidFill>
              </a:defRPr>
            </a:lvl2pPr>
            <a:lvl3pPr>
              <a:defRPr>
                <a:solidFill>
                  <a:schemeClr val="tx1"/>
                </a:solidFill>
              </a:defRPr>
            </a:lvl3pPr>
          </a:lstStyle>
          <a:p>
            <a:pPr lvl="0"/>
            <a:r>
              <a:rPr lang="en-US" dirty="0"/>
              <a:t>Click to edit Master text styles</a:t>
            </a:r>
          </a:p>
          <a:p>
            <a:pPr lvl="1"/>
            <a:r>
              <a:rPr lang="en-US" dirty="0"/>
              <a:t>Second level</a:t>
            </a:r>
          </a:p>
          <a:p>
            <a:pPr lvl="2"/>
            <a:r>
              <a:rPr lang="en-US" dirty="0"/>
              <a:t>Third level</a:t>
            </a:r>
          </a:p>
        </p:txBody>
      </p:sp>
      <p:pic>
        <p:nvPicPr>
          <p:cNvPr id="9" name="Picture 8">
            <a:extLst>
              <a:ext uri="{FF2B5EF4-FFF2-40B4-BE49-F238E27FC236}">
                <a16:creationId xmlns:a16="http://schemas.microsoft.com/office/drawing/2014/main" id="{22ACB866-C9E9-D244-B932-5DFE8151305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
          <a:stretch/>
        </p:blipFill>
        <p:spPr>
          <a:xfrm>
            <a:off x="725234" y="4574068"/>
            <a:ext cx="10628312" cy="1453508"/>
          </a:xfrm>
          <a:prstGeom prst="roundRect">
            <a:avLst/>
          </a:prstGeom>
          <a:effectLst>
            <a:outerShdw blurRad="50800" dist="12700" dir="2700000" algn="tl" rotWithShape="0">
              <a:prstClr val="black">
                <a:alpha val="40000"/>
              </a:prstClr>
            </a:outerShdw>
          </a:effectLst>
        </p:spPr>
      </p:pic>
      <p:sp>
        <p:nvSpPr>
          <p:cNvPr id="11" name="Text Placeholder 10">
            <a:extLst>
              <a:ext uri="{FF2B5EF4-FFF2-40B4-BE49-F238E27FC236}">
                <a16:creationId xmlns:a16="http://schemas.microsoft.com/office/drawing/2014/main" id="{B0FB390E-1AE5-7849-A66B-35187B88D77B}"/>
              </a:ext>
            </a:extLst>
          </p:cNvPr>
          <p:cNvSpPr>
            <a:spLocks noGrp="1"/>
          </p:cNvSpPr>
          <p:nvPr>
            <p:ph type="body" sz="quarter" idx="14" hasCustomPrompt="1"/>
          </p:nvPr>
        </p:nvSpPr>
        <p:spPr>
          <a:xfrm>
            <a:off x="1171241" y="4794667"/>
            <a:ext cx="9623586" cy="1012309"/>
          </a:xfrm>
        </p:spPr>
        <p:txBody>
          <a:bodyPr>
            <a:normAutofit/>
          </a:bodyPr>
          <a:lstStyle>
            <a:lvl1pPr marL="285750" marR="0" indent="-28575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Char char="•"/>
              <a:tabLst/>
              <a:defRPr sz="1600" b="1" i="0">
                <a:solidFill>
                  <a:schemeClr val="bg1"/>
                </a:solidFill>
                <a:latin typeface="Avenir" panose="02000503020000020003" pitchFamily="2" charset="0"/>
              </a:defRPr>
            </a:lvl1pPr>
          </a:lstStyle>
          <a:p>
            <a:pPr lvl="0"/>
            <a:r>
              <a:rPr lang="en-US" dirty="0"/>
              <a:t>Lorem ipsum dolor sit amet, consectetuer adipiscing elit. </a:t>
            </a:r>
          </a:p>
          <a:p>
            <a:pPr marL="285750" marR="0" lvl="0" indent="-28575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Char char="•"/>
              <a:tabLst/>
              <a:defRPr/>
            </a:pPr>
            <a:r>
              <a:rPr lang="en-US" dirty="0"/>
              <a:t>Lorem ipsum dolor sit amet, </a:t>
            </a:r>
            <a:r>
              <a:rPr lang="en-US" dirty="0" err="1"/>
              <a:t>consectetuer</a:t>
            </a:r>
            <a:r>
              <a:rPr lang="en-US" dirty="0"/>
              <a:t> adipiscing elit. </a:t>
            </a:r>
          </a:p>
          <a:p>
            <a:pPr marL="285750" marR="0" lvl="0" indent="-285750" algn="l" defTabSz="914400" rtl="0" eaLnBrk="1" fontAlgn="auto" latinLnBrk="0" hangingPunct="1">
              <a:lnSpc>
                <a:spcPct val="90000"/>
              </a:lnSpc>
              <a:spcBef>
                <a:spcPts val="1000"/>
              </a:spcBef>
              <a:spcAft>
                <a:spcPts val="0"/>
              </a:spcAft>
              <a:buClr>
                <a:srgbClr val="24CDED"/>
              </a:buClr>
              <a:buSzTx/>
              <a:buFont typeface="Arial" panose="020B0604020202020204" pitchFamily="34" charset="0"/>
              <a:buChar char="•"/>
              <a:tabLst/>
              <a:defRPr/>
            </a:pPr>
            <a:r>
              <a:rPr lang="en-US" dirty="0"/>
              <a:t>Lorem ipsum dolor sit amet, </a:t>
            </a:r>
            <a:r>
              <a:rPr lang="en-US" dirty="0" err="1"/>
              <a:t>consectetuer</a:t>
            </a:r>
            <a:r>
              <a:rPr lang="en-US" dirty="0"/>
              <a:t> adipiscing elit. </a:t>
            </a:r>
          </a:p>
          <a:p>
            <a:pPr lvl="0"/>
            <a:endParaRPr lang="en-US" dirty="0"/>
          </a:p>
        </p:txBody>
      </p:sp>
      <p:sp>
        <p:nvSpPr>
          <p:cNvPr id="10" name="Content Placeholder 2">
            <a:extLst>
              <a:ext uri="{FF2B5EF4-FFF2-40B4-BE49-F238E27FC236}">
                <a16:creationId xmlns:a16="http://schemas.microsoft.com/office/drawing/2014/main" id="{65D9D54B-17CF-1946-A5B0-69BF041EC62B}"/>
              </a:ext>
            </a:extLst>
          </p:cNvPr>
          <p:cNvSpPr>
            <a:spLocks noGrp="1"/>
          </p:cNvSpPr>
          <p:nvPr>
            <p:ph idx="15"/>
          </p:nvPr>
        </p:nvSpPr>
        <p:spPr>
          <a:xfrm>
            <a:off x="6096000" y="1906386"/>
            <a:ext cx="5257546" cy="2311052"/>
          </a:xfrm>
        </p:spPr>
        <p:txBody>
          <a:bodyPr/>
          <a:lstStyle>
            <a:lvl1pPr>
              <a:defRPr>
                <a:solidFill>
                  <a:schemeClr val="tx1"/>
                </a:solidFill>
              </a:defRPr>
            </a:lvl1pPr>
            <a:lvl2pPr>
              <a:defRPr>
                <a:solidFill>
                  <a:schemeClr val="tx1"/>
                </a:solidFill>
              </a:defRPr>
            </a:lvl2pPr>
            <a:lvl3pPr>
              <a:defRPr>
                <a:solidFill>
                  <a:schemeClr val="tx1"/>
                </a:solidFill>
              </a:defRPr>
            </a:lvl3pPr>
          </a:lstStyle>
          <a:p>
            <a:pPr lvl="0"/>
            <a:r>
              <a:rPr lang="en-US" dirty="0"/>
              <a:t>Click to edit Master text styles</a:t>
            </a:r>
          </a:p>
          <a:p>
            <a:pPr lvl="1"/>
            <a:r>
              <a:rPr lang="en-US" dirty="0"/>
              <a:t>Second level</a:t>
            </a:r>
          </a:p>
          <a:p>
            <a:pPr lvl="2"/>
            <a:r>
              <a:rPr lang="en-US" dirty="0"/>
              <a:t>Third level</a:t>
            </a:r>
          </a:p>
        </p:txBody>
      </p:sp>
      <p:sp>
        <p:nvSpPr>
          <p:cNvPr id="12" name="Title 1">
            <a:extLst>
              <a:ext uri="{FF2B5EF4-FFF2-40B4-BE49-F238E27FC236}">
                <a16:creationId xmlns:a16="http://schemas.microsoft.com/office/drawing/2014/main" id="{80CB8305-2352-DB45-8837-04786AA567A4}"/>
              </a:ext>
            </a:extLst>
          </p:cNvPr>
          <p:cNvSpPr>
            <a:spLocks noGrp="1"/>
          </p:cNvSpPr>
          <p:nvPr>
            <p:ph type="title"/>
          </p:nvPr>
        </p:nvSpPr>
        <p:spPr>
          <a:xfrm>
            <a:off x="725234" y="159716"/>
            <a:ext cx="10515600" cy="837804"/>
          </a:xfrm>
        </p:spPr>
        <p:txBody>
          <a:bodyPr/>
          <a:lstStyle/>
          <a:p>
            <a:r>
              <a:rPr lang="en-US" dirty="0"/>
              <a:t>Click to edit Master title style</a:t>
            </a:r>
          </a:p>
        </p:txBody>
      </p:sp>
    </p:spTree>
    <p:extLst>
      <p:ext uri="{BB962C8B-B14F-4D97-AF65-F5344CB8AC3E}">
        <p14:creationId xmlns:p14="http://schemas.microsoft.com/office/powerpoint/2010/main" val="145266203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3.png"/><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9" Type="http://schemas.openxmlformats.org/officeDocument/2006/relationships/slideLayout" Target="../slideLayouts/slideLayout70.xml"/><Relationship Id="rId21" Type="http://schemas.openxmlformats.org/officeDocument/2006/relationships/slideLayout" Target="../slideLayouts/slideLayout52.xml"/><Relationship Id="rId34" Type="http://schemas.openxmlformats.org/officeDocument/2006/relationships/slideLayout" Target="../slideLayouts/slideLayout65.xml"/><Relationship Id="rId42" Type="http://schemas.openxmlformats.org/officeDocument/2006/relationships/slideLayout" Target="../slideLayouts/slideLayout73.xml"/><Relationship Id="rId47" Type="http://schemas.openxmlformats.org/officeDocument/2006/relationships/slideLayout" Target="../slideLayouts/slideLayout78.xml"/><Relationship Id="rId50" Type="http://schemas.openxmlformats.org/officeDocument/2006/relationships/image" Target="../media/image1.png"/><Relationship Id="rId7" Type="http://schemas.openxmlformats.org/officeDocument/2006/relationships/slideLayout" Target="../slideLayouts/slideLayout3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9" Type="http://schemas.openxmlformats.org/officeDocument/2006/relationships/slideLayout" Target="../slideLayouts/slideLayout60.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slideLayout" Target="../slideLayouts/slideLayout63.xml"/><Relationship Id="rId37" Type="http://schemas.openxmlformats.org/officeDocument/2006/relationships/slideLayout" Target="../slideLayouts/slideLayout68.xml"/><Relationship Id="rId40" Type="http://schemas.openxmlformats.org/officeDocument/2006/relationships/slideLayout" Target="../slideLayouts/slideLayout71.xml"/><Relationship Id="rId45" Type="http://schemas.openxmlformats.org/officeDocument/2006/relationships/slideLayout" Target="../slideLayouts/slideLayout76.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36" Type="http://schemas.openxmlformats.org/officeDocument/2006/relationships/slideLayout" Target="../slideLayouts/slideLayout67.xml"/><Relationship Id="rId49" Type="http://schemas.openxmlformats.org/officeDocument/2006/relationships/theme" Target="../theme/theme2.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slideLayout" Target="../slideLayouts/slideLayout62.xml"/><Relationship Id="rId44" Type="http://schemas.openxmlformats.org/officeDocument/2006/relationships/slideLayout" Target="../slideLayouts/slideLayout75.xml"/><Relationship Id="rId52" Type="http://schemas.openxmlformats.org/officeDocument/2006/relationships/image" Target="../media/image3.png"/><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 Id="rId35" Type="http://schemas.openxmlformats.org/officeDocument/2006/relationships/slideLayout" Target="../slideLayouts/slideLayout66.xml"/><Relationship Id="rId43" Type="http://schemas.openxmlformats.org/officeDocument/2006/relationships/slideLayout" Target="../slideLayouts/slideLayout74.xml"/><Relationship Id="rId48" Type="http://schemas.openxmlformats.org/officeDocument/2006/relationships/slideLayout" Target="../slideLayouts/slideLayout79.xml"/><Relationship Id="rId8" Type="http://schemas.openxmlformats.org/officeDocument/2006/relationships/slideLayout" Target="../slideLayouts/slideLayout39.xml"/><Relationship Id="rId51" Type="http://schemas.openxmlformats.org/officeDocument/2006/relationships/image" Target="../media/image2.png"/><Relationship Id="rId3" Type="http://schemas.openxmlformats.org/officeDocument/2006/relationships/slideLayout" Target="../slideLayouts/slideLayout34.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33" Type="http://schemas.openxmlformats.org/officeDocument/2006/relationships/slideLayout" Target="../slideLayouts/slideLayout64.xml"/><Relationship Id="rId38" Type="http://schemas.openxmlformats.org/officeDocument/2006/relationships/slideLayout" Target="../slideLayouts/slideLayout69.xml"/><Relationship Id="rId46" Type="http://schemas.openxmlformats.org/officeDocument/2006/relationships/slideLayout" Target="../slideLayouts/slideLayout77.xml"/><Relationship Id="rId20" Type="http://schemas.openxmlformats.org/officeDocument/2006/relationships/slideLayout" Target="../slideLayouts/slideLayout51.xml"/><Relationship Id="rId41" Type="http://schemas.openxmlformats.org/officeDocument/2006/relationships/slideLayout" Target="../slideLayouts/slideLayout72.xml"/><Relationship Id="rId1" Type="http://schemas.openxmlformats.org/officeDocument/2006/relationships/slideLayout" Target="../slideLayouts/slideLayout32.xml"/><Relationship Id="rId6"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7B7230-8C9A-5F4E-A96F-48E74724794E}"/>
              </a:ext>
            </a:extLst>
          </p:cNvPr>
          <p:cNvSpPr>
            <a:spLocks noGrp="1"/>
          </p:cNvSpPr>
          <p:nvPr>
            <p:ph type="title"/>
          </p:nvPr>
        </p:nvSpPr>
        <p:spPr>
          <a:xfrm>
            <a:off x="725234" y="159716"/>
            <a:ext cx="10515600" cy="837804"/>
          </a:xfrm>
          <a:prstGeom prst="rect">
            <a:avLst/>
          </a:prstGeom>
        </p:spPr>
        <p:txBody>
          <a:bodyPr vert="horz" lIns="91440" tIns="45720" rIns="91440" bIns="45720" rtlCol="0" anchor="ctr">
            <a:normAutofit/>
          </a:bodyPr>
          <a:lstStyle/>
          <a:p>
            <a:r>
              <a:rPr lang="en-US" dirty="0"/>
              <a:t>Click To Edit Master Title Style</a:t>
            </a:r>
          </a:p>
        </p:txBody>
      </p:sp>
      <p:sp>
        <p:nvSpPr>
          <p:cNvPr id="7" name="Rectangle 6">
            <a:extLst>
              <a:ext uri="{FF2B5EF4-FFF2-40B4-BE49-F238E27FC236}">
                <a16:creationId xmlns:a16="http://schemas.microsoft.com/office/drawing/2014/main" id="{2BD199DB-E5F3-B546-A4FE-07B2B0E00C6D}"/>
              </a:ext>
            </a:extLst>
          </p:cNvPr>
          <p:cNvSpPr/>
          <p:nvPr userDrawn="1"/>
        </p:nvSpPr>
        <p:spPr>
          <a:xfrm>
            <a:off x="0" y="0"/>
            <a:ext cx="374904" cy="6858000"/>
          </a:xfrm>
          <a:prstGeom prst="rect">
            <a:avLst/>
          </a:prstGeom>
          <a:solidFill>
            <a:srgbClr val="594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Diagram, engineering drawing&#10;&#10;Description automatically generated">
            <a:extLst>
              <a:ext uri="{FF2B5EF4-FFF2-40B4-BE49-F238E27FC236}">
                <a16:creationId xmlns:a16="http://schemas.microsoft.com/office/drawing/2014/main" id="{E0A76C1E-F5C8-6546-A4A9-87DDD32592E6}"/>
              </a:ext>
            </a:extLst>
          </p:cNvPr>
          <p:cNvPicPr>
            <a:picLocks noChangeAspect="1"/>
          </p:cNvPicPr>
          <p:nvPr userDrawn="1"/>
        </p:nvPicPr>
        <p:blipFill rotWithShape="1">
          <a:blip r:embed="rId33">
            <a:alphaModFix amt="70000"/>
            <a:extLst>
              <a:ext uri="{28A0092B-C50C-407E-A947-70E740481C1C}">
                <a14:useLocalDpi xmlns:a14="http://schemas.microsoft.com/office/drawing/2010/main"/>
              </a:ext>
            </a:extLst>
          </a:blip>
          <a:srcRect/>
          <a:stretch/>
        </p:blipFill>
        <p:spPr>
          <a:xfrm>
            <a:off x="-1450" y="0"/>
            <a:ext cx="374904" cy="3757085"/>
          </a:xfrm>
          <a:prstGeom prst="rect">
            <a:avLst/>
          </a:prstGeom>
        </p:spPr>
      </p:pic>
      <p:pic>
        <p:nvPicPr>
          <p:cNvPr id="9" name="Picture 8" descr="Diagram, engineering drawing&#10;&#10;Description automatically generated">
            <a:extLst>
              <a:ext uri="{FF2B5EF4-FFF2-40B4-BE49-F238E27FC236}">
                <a16:creationId xmlns:a16="http://schemas.microsoft.com/office/drawing/2014/main" id="{6B378CF2-5520-A148-AC97-93DFBD5400B0}"/>
              </a:ext>
            </a:extLst>
          </p:cNvPr>
          <p:cNvPicPr>
            <a:picLocks noChangeAspect="1"/>
          </p:cNvPicPr>
          <p:nvPr userDrawn="1"/>
        </p:nvPicPr>
        <p:blipFill rotWithShape="1">
          <a:blip r:embed="rId34">
            <a:alphaModFix amt="70000"/>
            <a:extLst>
              <a:ext uri="{28A0092B-C50C-407E-A947-70E740481C1C}">
                <a14:useLocalDpi xmlns:a14="http://schemas.microsoft.com/office/drawing/2010/main"/>
              </a:ext>
            </a:extLst>
          </a:blip>
          <a:srcRect/>
          <a:stretch/>
        </p:blipFill>
        <p:spPr>
          <a:xfrm>
            <a:off x="1" y="3895229"/>
            <a:ext cx="374904" cy="2962772"/>
          </a:xfrm>
          <a:prstGeom prst="rect">
            <a:avLst/>
          </a:prstGeom>
        </p:spPr>
      </p:pic>
      <p:sp>
        <p:nvSpPr>
          <p:cNvPr id="10" name="Rounded Rectangle 9">
            <a:extLst>
              <a:ext uri="{FF2B5EF4-FFF2-40B4-BE49-F238E27FC236}">
                <a16:creationId xmlns:a16="http://schemas.microsoft.com/office/drawing/2014/main" id="{D79F2D92-4D92-4B44-B8D7-A228C370CFCE}"/>
              </a:ext>
            </a:extLst>
          </p:cNvPr>
          <p:cNvSpPr/>
          <p:nvPr userDrawn="1"/>
        </p:nvSpPr>
        <p:spPr>
          <a:xfrm>
            <a:off x="204856" y="6237845"/>
            <a:ext cx="374904" cy="373225"/>
          </a:xfrm>
          <a:prstGeom prst="roundRect">
            <a:avLst/>
          </a:prstGeom>
          <a:gradFill>
            <a:gsLst>
              <a:gs pos="36000">
                <a:srgbClr val="0FB0CE"/>
              </a:gs>
              <a:gs pos="99000">
                <a:srgbClr val="24CDED"/>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Logo, company name&#10;&#10;Description automatically generated">
            <a:extLst>
              <a:ext uri="{FF2B5EF4-FFF2-40B4-BE49-F238E27FC236}">
                <a16:creationId xmlns:a16="http://schemas.microsoft.com/office/drawing/2014/main" id="{00DBCAD7-440F-ED47-BBCD-05D4E0C26FF9}"/>
              </a:ext>
            </a:extLst>
          </p:cNvPr>
          <p:cNvPicPr>
            <a:picLocks noChangeAspect="1"/>
          </p:cNvPicPr>
          <p:nvPr userDrawn="1"/>
        </p:nvPicPr>
        <p:blipFill rotWithShape="1">
          <a:blip r:embed="rId35">
            <a:extLst>
              <a:ext uri="{28A0092B-C50C-407E-A947-70E740481C1C}">
                <a14:useLocalDpi xmlns:a14="http://schemas.microsoft.com/office/drawing/2010/main"/>
              </a:ext>
            </a:extLst>
          </a:blip>
          <a:srcRect l="12515" t="33428" r="12971" b="45086"/>
          <a:stretch/>
        </p:blipFill>
        <p:spPr>
          <a:xfrm>
            <a:off x="9810586" y="6150629"/>
            <a:ext cx="1899316" cy="547656"/>
          </a:xfrm>
          <a:prstGeom prst="rect">
            <a:avLst/>
          </a:prstGeom>
        </p:spPr>
      </p:pic>
      <p:cxnSp>
        <p:nvCxnSpPr>
          <p:cNvPr id="12" name="Straight Connector 11">
            <a:extLst>
              <a:ext uri="{FF2B5EF4-FFF2-40B4-BE49-F238E27FC236}">
                <a16:creationId xmlns:a16="http://schemas.microsoft.com/office/drawing/2014/main" id="{3AF9D48B-DB0B-084A-94C8-F45015A856A9}"/>
              </a:ext>
            </a:extLst>
          </p:cNvPr>
          <p:cNvCxnSpPr>
            <a:cxnSpLocks/>
          </p:cNvCxnSpPr>
          <p:nvPr userDrawn="1"/>
        </p:nvCxnSpPr>
        <p:spPr>
          <a:xfrm>
            <a:off x="829526" y="997527"/>
            <a:ext cx="10484650" cy="0"/>
          </a:xfrm>
          <a:prstGeom prst="line">
            <a:avLst/>
          </a:prstGeom>
          <a:ln w="22225">
            <a:solidFill>
              <a:srgbClr val="FF6D65"/>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A8EDAFA5-E13E-174E-BCAE-5728E4D1328D}"/>
              </a:ext>
            </a:extLst>
          </p:cNvPr>
          <p:cNvSpPr>
            <a:spLocks noGrp="1"/>
          </p:cNvSpPr>
          <p:nvPr>
            <p:ph type="body" idx="1"/>
          </p:nvPr>
        </p:nvSpPr>
        <p:spPr>
          <a:xfrm>
            <a:off x="725234" y="131800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804ADC3D-9ABB-944E-BA98-6C9164F6479F}"/>
              </a:ext>
            </a:extLst>
          </p:cNvPr>
          <p:cNvSpPr>
            <a:spLocks noGrp="1"/>
          </p:cNvSpPr>
          <p:nvPr>
            <p:ph type="sldNum" sz="quarter" idx="4"/>
          </p:nvPr>
        </p:nvSpPr>
        <p:spPr>
          <a:xfrm>
            <a:off x="204856" y="6257723"/>
            <a:ext cx="374904" cy="342724"/>
          </a:xfrm>
          <a:prstGeom prst="rect">
            <a:avLst/>
          </a:prstGeom>
        </p:spPr>
        <p:txBody>
          <a:bodyPr vert="horz" lIns="91440" tIns="45720" rIns="91440" bIns="45720" rtlCol="0" anchor="ctr"/>
          <a:lstStyle>
            <a:lvl1pPr algn="ctr">
              <a:defRPr sz="1200">
                <a:solidFill>
                  <a:schemeClr val="bg1"/>
                </a:solidFill>
                <a:latin typeface="Avenir Book" panose="02000503020000020003" pitchFamily="2" charset="0"/>
              </a:defRPr>
            </a:lvl1pPr>
          </a:lstStyle>
          <a:p>
            <a:fld id="{8AA50D94-AEAF-1646-AAFD-5FB90EDDBAF5}" type="slidenum">
              <a:rPr lang="en-US" smtClean="0"/>
              <a:pPr/>
              <a:t>‹#›</a:t>
            </a:fld>
            <a:endParaRPr lang="en-US"/>
          </a:p>
        </p:txBody>
      </p:sp>
    </p:spTree>
    <p:extLst>
      <p:ext uri="{BB962C8B-B14F-4D97-AF65-F5344CB8AC3E}">
        <p14:creationId xmlns:p14="http://schemas.microsoft.com/office/powerpoint/2010/main" val="1179479012"/>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83" r:id="rId3"/>
    <p:sldLayoutId id="2147483660" r:id="rId4"/>
    <p:sldLayoutId id="2147483654" r:id="rId5"/>
    <p:sldLayoutId id="2147483650" r:id="rId6"/>
    <p:sldLayoutId id="2147483652" r:id="rId7"/>
    <p:sldLayoutId id="2147483658" r:id="rId8"/>
    <p:sldLayoutId id="2147483661" r:id="rId9"/>
    <p:sldLayoutId id="2147483666" r:id="rId10"/>
    <p:sldLayoutId id="2147483662" r:id="rId11"/>
    <p:sldLayoutId id="2147483663" r:id="rId12"/>
    <p:sldLayoutId id="2147483668" r:id="rId13"/>
    <p:sldLayoutId id="2147483684" r:id="rId14"/>
    <p:sldLayoutId id="2147483664" r:id="rId15"/>
    <p:sldLayoutId id="2147483669" r:id="rId16"/>
    <p:sldLayoutId id="2147483667" r:id="rId17"/>
    <p:sldLayoutId id="2147483671" r:id="rId18"/>
    <p:sldLayoutId id="2147483686" r:id="rId19"/>
    <p:sldLayoutId id="2147483677" r:id="rId20"/>
    <p:sldLayoutId id="2147483670" r:id="rId21"/>
    <p:sldLayoutId id="2147483672" r:id="rId22"/>
    <p:sldLayoutId id="2147483678" r:id="rId23"/>
    <p:sldLayoutId id="2147483673" r:id="rId24"/>
    <p:sldLayoutId id="2147483676" r:id="rId25"/>
    <p:sldLayoutId id="2147483679" r:id="rId26"/>
    <p:sldLayoutId id="2147483680" r:id="rId27"/>
    <p:sldLayoutId id="2147483682" r:id="rId28"/>
    <p:sldLayoutId id="2147483685" r:id="rId29"/>
    <p:sldLayoutId id="2147483687" r:id="rId30"/>
    <p:sldLayoutId id="2147483688" r:id="rId31"/>
  </p:sldLayoutIdLst>
  <p:hf hdr="0" ftr="0" dt="0"/>
  <p:txStyles>
    <p:titleStyle>
      <a:lvl1pPr algn="l" defTabSz="914400" rtl="0" eaLnBrk="1" latinLnBrk="0" hangingPunct="1">
        <a:lnSpc>
          <a:spcPct val="90000"/>
        </a:lnSpc>
        <a:spcBef>
          <a:spcPct val="0"/>
        </a:spcBef>
        <a:buNone/>
        <a:defRPr sz="2800" b="0" i="0" kern="1200">
          <a:solidFill>
            <a:srgbClr val="442267"/>
          </a:solidFill>
          <a:latin typeface="Avenir Light" panose="020B0402020203020204" pitchFamily="34" charset="77"/>
          <a:ea typeface="+mj-ea"/>
          <a:cs typeface="+mj-cs"/>
        </a:defRPr>
      </a:lvl1pPr>
    </p:titleStyle>
    <p:bodyStyle>
      <a:lvl1pPr marL="228600" indent="-228600" algn="l" defTabSz="914400" rtl="0" eaLnBrk="1" latinLnBrk="0" hangingPunct="1">
        <a:lnSpc>
          <a:spcPct val="90000"/>
        </a:lnSpc>
        <a:spcBef>
          <a:spcPts val="1000"/>
        </a:spcBef>
        <a:buClr>
          <a:srgbClr val="24CDED"/>
        </a:buClr>
        <a:buFont typeface="Arial" panose="020B0604020202020204" pitchFamily="34" charset="0"/>
        <a:buChar char="•"/>
        <a:defRPr sz="2000" b="0" i="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Clr>
          <a:srgbClr val="24CDED"/>
        </a:buClr>
        <a:buFont typeface="Arial" panose="020B0604020202020204" pitchFamily="34" charset="0"/>
        <a:buChar char="•"/>
        <a:defRPr sz="1800" b="0" i="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Clr>
          <a:srgbClr val="24CDED"/>
        </a:buClr>
        <a:buFont typeface="Arial" panose="020B0604020202020204" pitchFamily="34" charset="0"/>
        <a:buChar char="•"/>
        <a:defRPr sz="1600" b="0" i="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Clr>
          <a:srgbClr val="24CDED"/>
        </a:buClr>
        <a:buFont typeface="Arial" panose="020B0604020202020204" pitchFamily="34" charset="0"/>
        <a:buChar char="•"/>
        <a:defRPr sz="1400" b="0" i="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Clr>
          <a:srgbClr val="24CDED"/>
        </a:buClr>
        <a:buFont typeface="Arial" panose="020B0604020202020204" pitchFamily="34" charset="0"/>
        <a:buChar char="•"/>
        <a:defRPr sz="1400" b="0" i="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7B7230-8C9A-5F4E-A96F-48E74724794E}"/>
              </a:ext>
            </a:extLst>
          </p:cNvPr>
          <p:cNvSpPr>
            <a:spLocks noGrp="1"/>
          </p:cNvSpPr>
          <p:nvPr>
            <p:ph type="title"/>
          </p:nvPr>
        </p:nvSpPr>
        <p:spPr>
          <a:xfrm>
            <a:off x="725234" y="159716"/>
            <a:ext cx="10515600" cy="83780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Rectangle 6">
            <a:extLst>
              <a:ext uri="{FF2B5EF4-FFF2-40B4-BE49-F238E27FC236}">
                <a16:creationId xmlns:a16="http://schemas.microsoft.com/office/drawing/2014/main" id="{2BD199DB-E5F3-B546-A4FE-07B2B0E00C6D}"/>
              </a:ext>
            </a:extLst>
          </p:cNvPr>
          <p:cNvSpPr/>
          <p:nvPr/>
        </p:nvSpPr>
        <p:spPr>
          <a:xfrm>
            <a:off x="0" y="0"/>
            <a:ext cx="374904" cy="6858000"/>
          </a:xfrm>
          <a:prstGeom prst="rect">
            <a:avLst/>
          </a:prstGeom>
          <a:solidFill>
            <a:srgbClr val="594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Diagram, engineering drawing&#10;&#10;Description automatically generated">
            <a:extLst>
              <a:ext uri="{FF2B5EF4-FFF2-40B4-BE49-F238E27FC236}">
                <a16:creationId xmlns:a16="http://schemas.microsoft.com/office/drawing/2014/main" id="{E0A76C1E-F5C8-6546-A4A9-87DDD32592E6}"/>
              </a:ext>
            </a:extLst>
          </p:cNvPr>
          <p:cNvPicPr>
            <a:picLocks noChangeAspect="1"/>
          </p:cNvPicPr>
          <p:nvPr/>
        </p:nvPicPr>
        <p:blipFill rotWithShape="1">
          <a:blip r:embed="rId50">
            <a:alphaModFix amt="70000"/>
            <a:extLst>
              <a:ext uri="{28A0092B-C50C-407E-A947-70E740481C1C}">
                <a14:useLocalDpi xmlns:a14="http://schemas.microsoft.com/office/drawing/2010/main"/>
              </a:ext>
            </a:extLst>
          </a:blip>
          <a:srcRect/>
          <a:stretch/>
        </p:blipFill>
        <p:spPr>
          <a:xfrm>
            <a:off x="-1450" y="0"/>
            <a:ext cx="374904" cy="3757085"/>
          </a:xfrm>
          <a:prstGeom prst="rect">
            <a:avLst/>
          </a:prstGeom>
        </p:spPr>
      </p:pic>
      <p:pic>
        <p:nvPicPr>
          <p:cNvPr id="9" name="Picture 8" descr="Diagram, engineering drawing&#10;&#10;Description automatically generated">
            <a:extLst>
              <a:ext uri="{FF2B5EF4-FFF2-40B4-BE49-F238E27FC236}">
                <a16:creationId xmlns:a16="http://schemas.microsoft.com/office/drawing/2014/main" id="{6B378CF2-5520-A148-AC97-93DFBD5400B0}"/>
              </a:ext>
            </a:extLst>
          </p:cNvPr>
          <p:cNvPicPr>
            <a:picLocks noChangeAspect="1"/>
          </p:cNvPicPr>
          <p:nvPr/>
        </p:nvPicPr>
        <p:blipFill rotWithShape="1">
          <a:blip r:embed="rId51">
            <a:alphaModFix amt="70000"/>
            <a:extLst>
              <a:ext uri="{28A0092B-C50C-407E-A947-70E740481C1C}">
                <a14:useLocalDpi xmlns:a14="http://schemas.microsoft.com/office/drawing/2010/main"/>
              </a:ext>
            </a:extLst>
          </a:blip>
          <a:srcRect/>
          <a:stretch/>
        </p:blipFill>
        <p:spPr>
          <a:xfrm>
            <a:off x="1" y="3895229"/>
            <a:ext cx="374904" cy="2962772"/>
          </a:xfrm>
          <a:prstGeom prst="rect">
            <a:avLst/>
          </a:prstGeom>
        </p:spPr>
      </p:pic>
      <p:sp>
        <p:nvSpPr>
          <p:cNvPr id="10" name="Rounded Rectangle 9">
            <a:extLst>
              <a:ext uri="{FF2B5EF4-FFF2-40B4-BE49-F238E27FC236}">
                <a16:creationId xmlns:a16="http://schemas.microsoft.com/office/drawing/2014/main" id="{D79F2D92-4D92-4B44-B8D7-A228C370CFCE}"/>
              </a:ext>
            </a:extLst>
          </p:cNvPr>
          <p:cNvSpPr/>
          <p:nvPr/>
        </p:nvSpPr>
        <p:spPr>
          <a:xfrm>
            <a:off x="204856" y="6237845"/>
            <a:ext cx="374904" cy="373225"/>
          </a:xfrm>
          <a:prstGeom prst="roundRect">
            <a:avLst/>
          </a:prstGeom>
          <a:gradFill>
            <a:gsLst>
              <a:gs pos="36000">
                <a:srgbClr val="0FB0CE"/>
              </a:gs>
              <a:gs pos="99000">
                <a:srgbClr val="24CDED"/>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Logo, company name&#10;&#10;Description automatically generated">
            <a:extLst>
              <a:ext uri="{FF2B5EF4-FFF2-40B4-BE49-F238E27FC236}">
                <a16:creationId xmlns:a16="http://schemas.microsoft.com/office/drawing/2014/main" id="{00DBCAD7-440F-ED47-BBCD-05D4E0C26FF9}"/>
              </a:ext>
            </a:extLst>
          </p:cNvPr>
          <p:cNvPicPr>
            <a:picLocks noChangeAspect="1"/>
          </p:cNvPicPr>
          <p:nvPr/>
        </p:nvPicPr>
        <p:blipFill rotWithShape="1">
          <a:blip r:embed="rId52">
            <a:extLst>
              <a:ext uri="{28A0092B-C50C-407E-A947-70E740481C1C}">
                <a14:useLocalDpi xmlns:a14="http://schemas.microsoft.com/office/drawing/2010/main"/>
              </a:ext>
            </a:extLst>
          </a:blip>
          <a:srcRect l="12515" t="33428" r="12971" b="45086"/>
          <a:stretch/>
        </p:blipFill>
        <p:spPr>
          <a:xfrm>
            <a:off x="9810586" y="6150629"/>
            <a:ext cx="1899316" cy="547656"/>
          </a:xfrm>
          <a:prstGeom prst="rect">
            <a:avLst/>
          </a:prstGeom>
        </p:spPr>
      </p:pic>
      <p:cxnSp>
        <p:nvCxnSpPr>
          <p:cNvPr id="12" name="Straight Connector 11">
            <a:extLst>
              <a:ext uri="{FF2B5EF4-FFF2-40B4-BE49-F238E27FC236}">
                <a16:creationId xmlns:a16="http://schemas.microsoft.com/office/drawing/2014/main" id="{3AF9D48B-DB0B-084A-94C8-F45015A856A9}"/>
              </a:ext>
            </a:extLst>
          </p:cNvPr>
          <p:cNvCxnSpPr>
            <a:cxnSpLocks/>
          </p:cNvCxnSpPr>
          <p:nvPr/>
        </p:nvCxnSpPr>
        <p:spPr>
          <a:xfrm>
            <a:off x="829526" y="997527"/>
            <a:ext cx="10484650" cy="0"/>
          </a:xfrm>
          <a:prstGeom prst="line">
            <a:avLst/>
          </a:prstGeom>
          <a:ln w="22225">
            <a:solidFill>
              <a:srgbClr val="FF6D65"/>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A8EDAFA5-E13E-174E-BCAE-5728E4D1328D}"/>
              </a:ext>
            </a:extLst>
          </p:cNvPr>
          <p:cNvSpPr>
            <a:spLocks noGrp="1"/>
          </p:cNvSpPr>
          <p:nvPr>
            <p:ph type="body" idx="1"/>
          </p:nvPr>
        </p:nvSpPr>
        <p:spPr>
          <a:xfrm>
            <a:off x="725234" y="131800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804ADC3D-9ABB-944E-BA98-6C9164F6479F}"/>
              </a:ext>
            </a:extLst>
          </p:cNvPr>
          <p:cNvSpPr>
            <a:spLocks noGrp="1"/>
          </p:cNvSpPr>
          <p:nvPr>
            <p:ph type="sldNum" sz="quarter" idx="4"/>
          </p:nvPr>
        </p:nvSpPr>
        <p:spPr>
          <a:xfrm>
            <a:off x="204856" y="6257723"/>
            <a:ext cx="374904" cy="342724"/>
          </a:xfrm>
          <a:prstGeom prst="rect">
            <a:avLst/>
          </a:prstGeom>
        </p:spPr>
        <p:txBody>
          <a:bodyPr vert="horz" lIns="91440" tIns="45720" rIns="91440" bIns="45720" rtlCol="0" anchor="ctr"/>
          <a:lstStyle>
            <a:lvl1pPr algn="ctr">
              <a:defRPr sz="1200">
                <a:solidFill>
                  <a:schemeClr val="bg1"/>
                </a:solidFill>
                <a:latin typeface="Avenir Book" panose="02000503020000020003" pitchFamily="2" charset="0"/>
              </a:defRPr>
            </a:lvl1pPr>
          </a:lstStyle>
          <a:p>
            <a:fld id="{8AA50D94-AEAF-1646-AAFD-5FB90EDDBAF5}" type="slidenum">
              <a:rPr lang="en-US" smtClean="0"/>
              <a:pPr/>
              <a:t>‹#›</a:t>
            </a:fld>
            <a:endParaRPr lang="en-US" dirty="0"/>
          </a:p>
        </p:txBody>
      </p:sp>
      <p:sp>
        <p:nvSpPr>
          <p:cNvPr id="13" name="Rectangle 12">
            <a:extLst>
              <a:ext uri="{FF2B5EF4-FFF2-40B4-BE49-F238E27FC236}">
                <a16:creationId xmlns:a16="http://schemas.microsoft.com/office/drawing/2014/main" id="{63EF0999-9C85-4740-815E-8582EE892C39}"/>
              </a:ext>
            </a:extLst>
          </p:cNvPr>
          <p:cNvSpPr/>
          <p:nvPr userDrawn="1"/>
        </p:nvSpPr>
        <p:spPr>
          <a:xfrm>
            <a:off x="0" y="0"/>
            <a:ext cx="374904" cy="6858000"/>
          </a:xfrm>
          <a:prstGeom prst="rect">
            <a:avLst/>
          </a:prstGeom>
          <a:solidFill>
            <a:srgbClr val="594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Diagram, engineering drawing&#10;&#10;Description automatically generated">
            <a:extLst>
              <a:ext uri="{FF2B5EF4-FFF2-40B4-BE49-F238E27FC236}">
                <a16:creationId xmlns:a16="http://schemas.microsoft.com/office/drawing/2014/main" id="{A6BB62DE-34D3-4A73-A4F0-B09C82A5FC0C}"/>
              </a:ext>
            </a:extLst>
          </p:cNvPr>
          <p:cNvPicPr>
            <a:picLocks noChangeAspect="1"/>
          </p:cNvPicPr>
          <p:nvPr userDrawn="1"/>
        </p:nvPicPr>
        <p:blipFill rotWithShape="1">
          <a:blip r:embed="rId50">
            <a:alphaModFix amt="70000"/>
            <a:extLst>
              <a:ext uri="{28A0092B-C50C-407E-A947-70E740481C1C}">
                <a14:useLocalDpi xmlns:a14="http://schemas.microsoft.com/office/drawing/2010/main"/>
              </a:ext>
            </a:extLst>
          </a:blip>
          <a:srcRect/>
          <a:stretch/>
        </p:blipFill>
        <p:spPr>
          <a:xfrm>
            <a:off x="-1450" y="0"/>
            <a:ext cx="374904" cy="3757085"/>
          </a:xfrm>
          <a:prstGeom prst="rect">
            <a:avLst/>
          </a:prstGeom>
        </p:spPr>
      </p:pic>
      <p:pic>
        <p:nvPicPr>
          <p:cNvPr id="15" name="Picture 14" descr="Diagram, engineering drawing&#10;&#10;Description automatically generated">
            <a:extLst>
              <a:ext uri="{FF2B5EF4-FFF2-40B4-BE49-F238E27FC236}">
                <a16:creationId xmlns:a16="http://schemas.microsoft.com/office/drawing/2014/main" id="{0A1E0B7E-3935-4EA9-9831-C32C019E06EE}"/>
              </a:ext>
            </a:extLst>
          </p:cNvPr>
          <p:cNvPicPr>
            <a:picLocks noChangeAspect="1"/>
          </p:cNvPicPr>
          <p:nvPr userDrawn="1"/>
        </p:nvPicPr>
        <p:blipFill rotWithShape="1">
          <a:blip r:embed="rId51">
            <a:alphaModFix amt="70000"/>
            <a:extLst>
              <a:ext uri="{28A0092B-C50C-407E-A947-70E740481C1C}">
                <a14:useLocalDpi xmlns:a14="http://schemas.microsoft.com/office/drawing/2010/main"/>
              </a:ext>
            </a:extLst>
          </a:blip>
          <a:srcRect/>
          <a:stretch/>
        </p:blipFill>
        <p:spPr>
          <a:xfrm>
            <a:off x="1" y="3895229"/>
            <a:ext cx="374904" cy="2962772"/>
          </a:xfrm>
          <a:prstGeom prst="rect">
            <a:avLst/>
          </a:prstGeom>
        </p:spPr>
      </p:pic>
      <p:sp>
        <p:nvSpPr>
          <p:cNvPr id="16" name="Rounded Rectangle 9">
            <a:extLst>
              <a:ext uri="{FF2B5EF4-FFF2-40B4-BE49-F238E27FC236}">
                <a16:creationId xmlns:a16="http://schemas.microsoft.com/office/drawing/2014/main" id="{8899F8F9-2944-4EC7-B252-7FABF862B62B}"/>
              </a:ext>
            </a:extLst>
          </p:cNvPr>
          <p:cNvSpPr/>
          <p:nvPr userDrawn="1"/>
        </p:nvSpPr>
        <p:spPr>
          <a:xfrm>
            <a:off x="204856" y="6237845"/>
            <a:ext cx="374904" cy="373225"/>
          </a:xfrm>
          <a:prstGeom prst="roundRect">
            <a:avLst/>
          </a:prstGeom>
          <a:gradFill>
            <a:gsLst>
              <a:gs pos="36000">
                <a:srgbClr val="0FB0CE"/>
              </a:gs>
              <a:gs pos="99000">
                <a:srgbClr val="24CDED"/>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Logo, company name&#10;&#10;Description automatically generated">
            <a:extLst>
              <a:ext uri="{FF2B5EF4-FFF2-40B4-BE49-F238E27FC236}">
                <a16:creationId xmlns:a16="http://schemas.microsoft.com/office/drawing/2014/main" id="{C695C35F-5B14-40D7-A03E-006D998A9951}"/>
              </a:ext>
            </a:extLst>
          </p:cNvPr>
          <p:cNvPicPr>
            <a:picLocks noChangeAspect="1"/>
          </p:cNvPicPr>
          <p:nvPr userDrawn="1"/>
        </p:nvPicPr>
        <p:blipFill rotWithShape="1">
          <a:blip r:embed="rId52">
            <a:extLst>
              <a:ext uri="{28A0092B-C50C-407E-A947-70E740481C1C}">
                <a14:useLocalDpi xmlns:a14="http://schemas.microsoft.com/office/drawing/2010/main"/>
              </a:ext>
            </a:extLst>
          </a:blip>
          <a:srcRect l="12515" t="33428" r="12971" b="45086"/>
          <a:stretch/>
        </p:blipFill>
        <p:spPr>
          <a:xfrm>
            <a:off x="9810586" y="6150629"/>
            <a:ext cx="1899316" cy="547656"/>
          </a:xfrm>
          <a:prstGeom prst="rect">
            <a:avLst/>
          </a:prstGeom>
        </p:spPr>
      </p:pic>
      <p:cxnSp>
        <p:nvCxnSpPr>
          <p:cNvPr id="18" name="Straight Connector 17">
            <a:extLst>
              <a:ext uri="{FF2B5EF4-FFF2-40B4-BE49-F238E27FC236}">
                <a16:creationId xmlns:a16="http://schemas.microsoft.com/office/drawing/2014/main" id="{A1A8061A-C451-483E-9E29-28F121B3AF8D}"/>
              </a:ext>
            </a:extLst>
          </p:cNvPr>
          <p:cNvCxnSpPr>
            <a:cxnSpLocks/>
          </p:cNvCxnSpPr>
          <p:nvPr userDrawn="1"/>
        </p:nvCxnSpPr>
        <p:spPr>
          <a:xfrm>
            <a:off x="829526" y="997527"/>
            <a:ext cx="10484650" cy="0"/>
          </a:xfrm>
          <a:prstGeom prst="line">
            <a:avLst/>
          </a:prstGeom>
          <a:ln w="22225">
            <a:solidFill>
              <a:srgbClr val="FF6D6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301124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 id="2147483714" r:id="rId25"/>
    <p:sldLayoutId id="2147483715" r:id="rId26"/>
    <p:sldLayoutId id="2147483716" r:id="rId27"/>
    <p:sldLayoutId id="2147483717" r:id="rId28"/>
    <p:sldLayoutId id="2147483718" r:id="rId29"/>
    <p:sldLayoutId id="2147483719" r:id="rId30"/>
    <p:sldLayoutId id="2147483720" r:id="rId31"/>
    <p:sldLayoutId id="2147483721" r:id="rId32"/>
    <p:sldLayoutId id="2147483722" r:id="rId33"/>
    <p:sldLayoutId id="2147483723" r:id="rId34"/>
    <p:sldLayoutId id="2147483724" r:id="rId35"/>
    <p:sldLayoutId id="2147483725" r:id="rId36"/>
    <p:sldLayoutId id="2147483726" r:id="rId37"/>
    <p:sldLayoutId id="2147483727" r:id="rId38"/>
    <p:sldLayoutId id="2147483728" r:id="rId39"/>
    <p:sldLayoutId id="2147483729" r:id="rId40"/>
    <p:sldLayoutId id="2147483730" r:id="rId41"/>
    <p:sldLayoutId id="2147483731" r:id="rId42"/>
    <p:sldLayoutId id="2147483732" r:id="rId43"/>
    <p:sldLayoutId id="2147483733" r:id="rId44"/>
    <p:sldLayoutId id="2147483734" r:id="rId45"/>
    <p:sldLayoutId id="2147483735" r:id="rId46"/>
    <p:sldLayoutId id="2147483736" r:id="rId47"/>
    <p:sldLayoutId id="2147483737" r:id="rId48"/>
  </p:sldLayoutIdLst>
  <p:hf hdr="0" ftr="0" dt="0"/>
  <p:txStyles>
    <p:titleStyle>
      <a:lvl1pPr algn="l" defTabSz="914400" rtl="0" eaLnBrk="1" latinLnBrk="0" hangingPunct="1">
        <a:lnSpc>
          <a:spcPct val="90000"/>
        </a:lnSpc>
        <a:spcBef>
          <a:spcPct val="0"/>
        </a:spcBef>
        <a:buNone/>
        <a:defRPr sz="2800" b="0" i="0" kern="1200">
          <a:solidFill>
            <a:srgbClr val="442267"/>
          </a:solidFill>
          <a:latin typeface="Avenir Light" panose="020B0402020203020204" pitchFamily="34" charset="77"/>
          <a:ea typeface="+mj-ea"/>
          <a:cs typeface="+mj-cs"/>
        </a:defRPr>
      </a:lvl1pPr>
    </p:titleStyle>
    <p:bodyStyle>
      <a:lvl1pPr marL="228600" indent="-228600" algn="l" defTabSz="914400" rtl="0" eaLnBrk="1" latinLnBrk="0" hangingPunct="1">
        <a:lnSpc>
          <a:spcPct val="90000"/>
        </a:lnSpc>
        <a:spcBef>
          <a:spcPts val="1000"/>
        </a:spcBef>
        <a:buClr>
          <a:srgbClr val="24CDED"/>
        </a:buClr>
        <a:buFont typeface="Arial" panose="020B0604020202020204" pitchFamily="34" charset="0"/>
        <a:buChar char="•"/>
        <a:defRPr sz="2000" b="0" i="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Clr>
          <a:srgbClr val="24CDED"/>
        </a:buClr>
        <a:buFont typeface="Arial" panose="020B0604020202020204" pitchFamily="34" charset="0"/>
        <a:buChar char="•"/>
        <a:defRPr sz="1800" b="0" i="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Clr>
          <a:srgbClr val="24CDED"/>
        </a:buClr>
        <a:buFont typeface="Arial" panose="020B0604020202020204" pitchFamily="34" charset="0"/>
        <a:buChar char="•"/>
        <a:defRPr sz="1600" b="0" i="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Clr>
          <a:srgbClr val="24CDED"/>
        </a:buClr>
        <a:buFont typeface="Arial" panose="020B0604020202020204" pitchFamily="34" charset="0"/>
        <a:buChar char="•"/>
        <a:defRPr sz="1400" b="0" i="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Clr>
          <a:srgbClr val="24CDED"/>
        </a:buClr>
        <a:buFont typeface="Arial" panose="020B0604020202020204" pitchFamily="34" charset="0"/>
        <a:buChar char="•"/>
        <a:defRPr sz="1400" b="0" i="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31.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56.png"/><Relationship Id="rId3" Type="http://schemas.openxmlformats.org/officeDocument/2006/relationships/image" Target="../media/image48.png"/><Relationship Id="rId7" Type="http://schemas.openxmlformats.org/officeDocument/2006/relationships/image" Target="../media/image50.png"/><Relationship Id="rId12" Type="http://schemas.openxmlformats.org/officeDocument/2006/relationships/image" Target="../media/image55.sv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1.svg"/><Relationship Id="rId11" Type="http://schemas.openxmlformats.org/officeDocument/2006/relationships/image" Target="../media/image54.png"/><Relationship Id="rId5" Type="http://schemas.openxmlformats.org/officeDocument/2006/relationships/image" Target="../media/image20.png"/><Relationship Id="rId10" Type="http://schemas.openxmlformats.org/officeDocument/2006/relationships/image" Target="../media/image53.svg"/><Relationship Id="rId4" Type="http://schemas.openxmlformats.org/officeDocument/2006/relationships/image" Target="../media/image49.svg"/><Relationship Id="rId9" Type="http://schemas.openxmlformats.org/officeDocument/2006/relationships/image" Target="../media/image52.png"/><Relationship Id="rId14" Type="http://schemas.openxmlformats.org/officeDocument/2006/relationships/image" Target="../media/image57.svg"/></Relationships>
</file>

<file path=ppt/slides/_rels/slide18.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svg"/><Relationship Id="rId3" Type="http://schemas.microsoft.com/office/2018/10/relationships/comments" Target="../comments/modernComment_1BB2_2031DD8D.xml"/><Relationship Id="rId7" Type="http://schemas.openxmlformats.org/officeDocument/2006/relationships/image" Target="../media/image61.svg"/><Relationship Id="rId12"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60.png"/><Relationship Id="rId11" Type="http://schemas.openxmlformats.org/officeDocument/2006/relationships/image" Target="../media/image65.svg"/><Relationship Id="rId5" Type="http://schemas.openxmlformats.org/officeDocument/2006/relationships/image" Target="../media/image59.sv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svg"/><Relationship Id="rId14" Type="http://schemas.openxmlformats.org/officeDocument/2006/relationships/image" Target="../media/image68.png"/></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3" Type="http://schemas.openxmlformats.org/officeDocument/2006/relationships/tags" Target="../tags/tag18.xml"/><Relationship Id="rId18" Type="http://schemas.openxmlformats.org/officeDocument/2006/relationships/tags" Target="../tags/tag23.xml"/><Relationship Id="rId26" Type="http://schemas.openxmlformats.org/officeDocument/2006/relationships/tags" Target="../tags/tag31.xml"/><Relationship Id="rId39" Type="http://schemas.openxmlformats.org/officeDocument/2006/relationships/tags" Target="../tags/tag44.xml"/><Relationship Id="rId21" Type="http://schemas.openxmlformats.org/officeDocument/2006/relationships/tags" Target="../tags/tag26.xml"/><Relationship Id="rId34" Type="http://schemas.openxmlformats.org/officeDocument/2006/relationships/tags" Target="../tags/tag39.xml"/><Relationship Id="rId42" Type="http://schemas.openxmlformats.org/officeDocument/2006/relationships/tags" Target="../tags/tag47.xml"/><Relationship Id="rId47" Type="http://schemas.openxmlformats.org/officeDocument/2006/relationships/tags" Target="../tags/tag52.xml"/><Relationship Id="rId50" Type="http://schemas.openxmlformats.org/officeDocument/2006/relationships/slideLayout" Target="../slideLayouts/slideLayout5.xml"/><Relationship Id="rId7" Type="http://schemas.openxmlformats.org/officeDocument/2006/relationships/tags" Target="../tags/tag12.xml"/><Relationship Id="rId2" Type="http://schemas.openxmlformats.org/officeDocument/2006/relationships/tags" Target="../tags/tag7.xml"/><Relationship Id="rId16" Type="http://schemas.openxmlformats.org/officeDocument/2006/relationships/tags" Target="../tags/tag21.xml"/><Relationship Id="rId29" Type="http://schemas.openxmlformats.org/officeDocument/2006/relationships/tags" Target="../tags/tag34.xml"/><Relationship Id="rId11" Type="http://schemas.openxmlformats.org/officeDocument/2006/relationships/tags" Target="../tags/tag16.xml"/><Relationship Id="rId24" Type="http://schemas.openxmlformats.org/officeDocument/2006/relationships/tags" Target="../tags/tag29.xml"/><Relationship Id="rId32" Type="http://schemas.openxmlformats.org/officeDocument/2006/relationships/tags" Target="../tags/tag37.xml"/><Relationship Id="rId37" Type="http://schemas.openxmlformats.org/officeDocument/2006/relationships/tags" Target="../tags/tag42.xml"/><Relationship Id="rId40" Type="http://schemas.openxmlformats.org/officeDocument/2006/relationships/tags" Target="../tags/tag45.xml"/><Relationship Id="rId45" Type="http://schemas.openxmlformats.org/officeDocument/2006/relationships/tags" Target="../tags/tag50.xml"/><Relationship Id="rId5" Type="http://schemas.openxmlformats.org/officeDocument/2006/relationships/tags" Target="../tags/tag10.xml"/><Relationship Id="rId15" Type="http://schemas.openxmlformats.org/officeDocument/2006/relationships/tags" Target="../tags/tag20.xml"/><Relationship Id="rId23" Type="http://schemas.openxmlformats.org/officeDocument/2006/relationships/tags" Target="../tags/tag28.xml"/><Relationship Id="rId28" Type="http://schemas.openxmlformats.org/officeDocument/2006/relationships/tags" Target="../tags/tag33.xml"/><Relationship Id="rId36" Type="http://schemas.openxmlformats.org/officeDocument/2006/relationships/tags" Target="../tags/tag41.xml"/><Relationship Id="rId49" Type="http://schemas.openxmlformats.org/officeDocument/2006/relationships/tags" Target="../tags/tag54.xml"/><Relationship Id="rId10" Type="http://schemas.openxmlformats.org/officeDocument/2006/relationships/tags" Target="../tags/tag15.xml"/><Relationship Id="rId19" Type="http://schemas.openxmlformats.org/officeDocument/2006/relationships/tags" Target="../tags/tag24.xml"/><Relationship Id="rId31" Type="http://schemas.openxmlformats.org/officeDocument/2006/relationships/tags" Target="../tags/tag36.xml"/><Relationship Id="rId44" Type="http://schemas.openxmlformats.org/officeDocument/2006/relationships/tags" Target="../tags/tag49.xml"/><Relationship Id="rId4" Type="http://schemas.openxmlformats.org/officeDocument/2006/relationships/tags" Target="../tags/tag9.xml"/><Relationship Id="rId9" Type="http://schemas.openxmlformats.org/officeDocument/2006/relationships/tags" Target="../tags/tag14.xml"/><Relationship Id="rId14" Type="http://schemas.openxmlformats.org/officeDocument/2006/relationships/tags" Target="../tags/tag19.xml"/><Relationship Id="rId22" Type="http://schemas.openxmlformats.org/officeDocument/2006/relationships/tags" Target="../tags/tag27.xml"/><Relationship Id="rId27" Type="http://schemas.openxmlformats.org/officeDocument/2006/relationships/tags" Target="../tags/tag32.xml"/><Relationship Id="rId30" Type="http://schemas.openxmlformats.org/officeDocument/2006/relationships/tags" Target="../tags/tag35.xml"/><Relationship Id="rId35" Type="http://schemas.openxmlformats.org/officeDocument/2006/relationships/tags" Target="../tags/tag40.xml"/><Relationship Id="rId43" Type="http://schemas.openxmlformats.org/officeDocument/2006/relationships/tags" Target="../tags/tag48.xml"/><Relationship Id="rId48" Type="http://schemas.openxmlformats.org/officeDocument/2006/relationships/tags" Target="../tags/tag53.xml"/><Relationship Id="rId8" Type="http://schemas.openxmlformats.org/officeDocument/2006/relationships/tags" Target="../tags/tag13.xml"/><Relationship Id="rId51" Type="http://schemas.openxmlformats.org/officeDocument/2006/relationships/image" Target="../media/image73.png"/><Relationship Id="rId3" Type="http://schemas.openxmlformats.org/officeDocument/2006/relationships/tags" Target="../tags/tag8.xml"/><Relationship Id="rId12" Type="http://schemas.openxmlformats.org/officeDocument/2006/relationships/tags" Target="../tags/tag17.xml"/><Relationship Id="rId17" Type="http://schemas.openxmlformats.org/officeDocument/2006/relationships/tags" Target="../tags/tag22.xml"/><Relationship Id="rId25" Type="http://schemas.openxmlformats.org/officeDocument/2006/relationships/tags" Target="../tags/tag30.xml"/><Relationship Id="rId33" Type="http://schemas.openxmlformats.org/officeDocument/2006/relationships/tags" Target="../tags/tag38.xml"/><Relationship Id="rId38" Type="http://schemas.openxmlformats.org/officeDocument/2006/relationships/tags" Target="../tags/tag43.xml"/><Relationship Id="rId46" Type="http://schemas.openxmlformats.org/officeDocument/2006/relationships/tags" Target="../tags/tag51.xml"/><Relationship Id="rId20" Type="http://schemas.openxmlformats.org/officeDocument/2006/relationships/tags" Target="../tags/tag25.xml"/><Relationship Id="rId41" Type="http://schemas.openxmlformats.org/officeDocument/2006/relationships/tags" Target="../tags/tag46.xml"/><Relationship Id="rId1" Type="http://schemas.openxmlformats.org/officeDocument/2006/relationships/tags" Target="../tags/tag6.xml"/><Relationship Id="rId6" Type="http://schemas.openxmlformats.org/officeDocument/2006/relationships/tags" Target="../tags/tag11.xml"/></Relationships>
</file>

<file path=ppt/slides/_rels/slide2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68.png"/><Relationship Id="rId7" Type="http://schemas.openxmlformats.org/officeDocument/2006/relationships/image" Target="../media/image77.sv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76.png"/><Relationship Id="rId5" Type="http://schemas.openxmlformats.org/officeDocument/2006/relationships/image" Target="../media/image75.svg"/><Relationship Id="rId4" Type="http://schemas.openxmlformats.org/officeDocument/2006/relationships/image" Target="../media/image74.png"/><Relationship Id="rId9" Type="http://schemas.openxmlformats.org/officeDocument/2006/relationships/image" Target="../media/image79.sv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68.png"/><Relationship Id="rId7" Type="http://schemas.openxmlformats.org/officeDocument/2006/relationships/image" Target="../media/image83.sv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5.xml"/><Relationship Id="rId4" Type="http://schemas.openxmlformats.org/officeDocument/2006/relationships/image" Target="../media/image87.png"/></Relationships>
</file>

<file path=ppt/slides/_rels/slide2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4.xml"/><Relationship Id="rId5" Type="http://schemas.openxmlformats.org/officeDocument/2006/relationships/image" Target="../media/image91.png"/><Relationship Id="rId4" Type="http://schemas.openxmlformats.org/officeDocument/2006/relationships/image" Target="../media/image90.jpeg"/></Relationships>
</file>

<file path=ppt/slides/_rels/slide2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tiff"/><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14.xml"/><Relationship Id="rId6" Type="http://schemas.openxmlformats.org/officeDocument/2006/relationships/image" Target="../media/image16.pn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sv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92.tiff"/><Relationship Id="rId1" Type="http://schemas.openxmlformats.org/officeDocument/2006/relationships/slideLayout" Target="../slideLayouts/slideLayout6.xml"/><Relationship Id="rId4" Type="http://schemas.openxmlformats.org/officeDocument/2006/relationships/image" Target="../media/image96.emf"/></Relationships>
</file>

<file path=ppt/slides/_rels/slide34.xml.rels><?xml version="1.0" encoding="UTF-8" standalone="yes"?>
<Relationships xmlns="http://schemas.openxmlformats.org/package/2006/relationships"><Relationship Id="rId13" Type="http://schemas.openxmlformats.org/officeDocument/2006/relationships/tags" Target="../tags/tag67.xml"/><Relationship Id="rId18" Type="http://schemas.openxmlformats.org/officeDocument/2006/relationships/tags" Target="../tags/tag72.xml"/><Relationship Id="rId26" Type="http://schemas.openxmlformats.org/officeDocument/2006/relationships/tags" Target="../tags/tag80.xml"/><Relationship Id="rId39" Type="http://schemas.openxmlformats.org/officeDocument/2006/relationships/tags" Target="../tags/tag93.xml"/><Relationship Id="rId21" Type="http://schemas.openxmlformats.org/officeDocument/2006/relationships/tags" Target="../tags/tag75.xml"/><Relationship Id="rId34" Type="http://schemas.openxmlformats.org/officeDocument/2006/relationships/tags" Target="../tags/tag88.xml"/><Relationship Id="rId42" Type="http://schemas.openxmlformats.org/officeDocument/2006/relationships/tags" Target="../tags/tag96.xml"/><Relationship Id="rId47" Type="http://schemas.openxmlformats.org/officeDocument/2006/relationships/image" Target="../media/image97.png"/><Relationship Id="rId7" Type="http://schemas.openxmlformats.org/officeDocument/2006/relationships/tags" Target="../tags/tag61.xml"/><Relationship Id="rId2" Type="http://schemas.openxmlformats.org/officeDocument/2006/relationships/tags" Target="../tags/tag56.xml"/><Relationship Id="rId16" Type="http://schemas.openxmlformats.org/officeDocument/2006/relationships/tags" Target="../tags/tag70.xml"/><Relationship Id="rId29" Type="http://schemas.openxmlformats.org/officeDocument/2006/relationships/tags" Target="../tags/tag83.xml"/><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tags" Target="../tags/tag65.xml"/><Relationship Id="rId24" Type="http://schemas.openxmlformats.org/officeDocument/2006/relationships/tags" Target="../tags/tag78.xml"/><Relationship Id="rId32" Type="http://schemas.openxmlformats.org/officeDocument/2006/relationships/tags" Target="../tags/tag86.xml"/><Relationship Id="rId37" Type="http://schemas.openxmlformats.org/officeDocument/2006/relationships/tags" Target="../tags/tag91.xml"/><Relationship Id="rId40" Type="http://schemas.openxmlformats.org/officeDocument/2006/relationships/tags" Target="../tags/tag94.xml"/><Relationship Id="rId45" Type="http://schemas.openxmlformats.org/officeDocument/2006/relationships/notesSlide" Target="../notesSlides/notesSlide16.xml"/><Relationship Id="rId5" Type="http://schemas.openxmlformats.org/officeDocument/2006/relationships/tags" Target="../tags/tag59.xml"/><Relationship Id="rId15" Type="http://schemas.openxmlformats.org/officeDocument/2006/relationships/tags" Target="../tags/tag69.xml"/><Relationship Id="rId23" Type="http://schemas.openxmlformats.org/officeDocument/2006/relationships/tags" Target="../tags/tag77.xml"/><Relationship Id="rId28" Type="http://schemas.openxmlformats.org/officeDocument/2006/relationships/tags" Target="../tags/tag82.xml"/><Relationship Id="rId36" Type="http://schemas.openxmlformats.org/officeDocument/2006/relationships/tags" Target="../tags/tag90.xml"/><Relationship Id="rId10" Type="http://schemas.openxmlformats.org/officeDocument/2006/relationships/tags" Target="../tags/tag64.xml"/><Relationship Id="rId19" Type="http://schemas.openxmlformats.org/officeDocument/2006/relationships/tags" Target="../tags/tag73.xml"/><Relationship Id="rId31" Type="http://schemas.openxmlformats.org/officeDocument/2006/relationships/tags" Target="../tags/tag85.xml"/><Relationship Id="rId44" Type="http://schemas.openxmlformats.org/officeDocument/2006/relationships/slideLayout" Target="../slideLayouts/slideLayout5.xml"/><Relationship Id="rId4" Type="http://schemas.openxmlformats.org/officeDocument/2006/relationships/tags" Target="../tags/tag58.xml"/><Relationship Id="rId9" Type="http://schemas.openxmlformats.org/officeDocument/2006/relationships/tags" Target="../tags/tag63.xml"/><Relationship Id="rId14" Type="http://schemas.openxmlformats.org/officeDocument/2006/relationships/tags" Target="../tags/tag68.xml"/><Relationship Id="rId22" Type="http://schemas.openxmlformats.org/officeDocument/2006/relationships/tags" Target="../tags/tag76.xml"/><Relationship Id="rId27" Type="http://schemas.openxmlformats.org/officeDocument/2006/relationships/tags" Target="../tags/tag81.xml"/><Relationship Id="rId30" Type="http://schemas.openxmlformats.org/officeDocument/2006/relationships/tags" Target="../tags/tag84.xml"/><Relationship Id="rId35" Type="http://schemas.openxmlformats.org/officeDocument/2006/relationships/tags" Target="../tags/tag89.xml"/><Relationship Id="rId43" Type="http://schemas.openxmlformats.org/officeDocument/2006/relationships/tags" Target="../tags/tag97.xml"/><Relationship Id="rId48" Type="http://schemas.openxmlformats.org/officeDocument/2006/relationships/image" Target="../media/image98.svg"/><Relationship Id="rId8" Type="http://schemas.openxmlformats.org/officeDocument/2006/relationships/tags" Target="../tags/tag62.xml"/><Relationship Id="rId3" Type="http://schemas.openxmlformats.org/officeDocument/2006/relationships/tags" Target="../tags/tag57.xml"/><Relationship Id="rId12" Type="http://schemas.openxmlformats.org/officeDocument/2006/relationships/tags" Target="../tags/tag66.xml"/><Relationship Id="rId17" Type="http://schemas.openxmlformats.org/officeDocument/2006/relationships/tags" Target="../tags/tag71.xml"/><Relationship Id="rId25" Type="http://schemas.openxmlformats.org/officeDocument/2006/relationships/tags" Target="../tags/tag79.xml"/><Relationship Id="rId33" Type="http://schemas.openxmlformats.org/officeDocument/2006/relationships/tags" Target="../tags/tag87.xml"/><Relationship Id="rId38" Type="http://schemas.openxmlformats.org/officeDocument/2006/relationships/tags" Target="../tags/tag92.xml"/><Relationship Id="rId46" Type="http://schemas.microsoft.com/office/2018/10/relationships/comments" Target="../comments/modernComment_999_5F34C15F.xml"/><Relationship Id="rId20" Type="http://schemas.openxmlformats.org/officeDocument/2006/relationships/tags" Target="../tags/tag74.xml"/><Relationship Id="rId41" Type="http://schemas.openxmlformats.org/officeDocument/2006/relationships/tags" Target="../tags/tag95.xml"/></Relationships>
</file>

<file path=ppt/slides/_rels/slide3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6.xml"/><Relationship Id="rId6" Type="http://schemas.openxmlformats.org/officeDocument/2006/relationships/image" Target="../media/image103.png"/><Relationship Id="rId5" Type="http://schemas.openxmlformats.org/officeDocument/2006/relationships/image" Target="../media/image102.jpg"/><Relationship Id="rId4" Type="http://schemas.openxmlformats.org/officeDocument/2006/relationships/image" Target="../media/image101.PNG"/></Relationships>
</file>

<file path=ppt/slides/_rels/slide3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36.xml"/><Relationship Id="rId4" Type="http://schemas.openxmlformats.org/officeDocument/2006/relationships/image" Target="../media/image106.png"/></Relationships>
</file>

<file path=ppt/slides/_rels/slide39.xml.rels><?xml version="1.0" encoding="UTF-8" standalone="yes"?>
<Relationships xmlns="http://schemas.openxmlformats.org/package/2006/relationships"><Relationship Id="rId3" Type="http://schemas.openxmlformats.org/officeDocument/2006/relationships/image" Target="../media/image108.svg"/><Relationship Id="rId2" Type="http://schemas.openxmlformats.org/officeDocument/2006/relationships/image" Target="../media/image107.png"/><Relationship Id="rId1" Type="http://schemas.openxmlformats.org/officeDocument/2006/relationships/slideLayout" Target="../slideLayouts/slideLayout5.xml"/><Relationship Id="rId5" Type="http://schemas.openxmlformats.org/officeDocument/2006/relationships/image" Target="../media/image110.svg"/><Relationship Id="rId4" Type="http://schemas.openxmlformats.org/officeDocument/2006/relationships/image" Target="../media/image10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22.png"/><Relationship Id="rId4" Type="http://schemas.microsoft.com/office/2018/10/relationships/comments" Target="../comments/modernComment_7FE4DF4D_341883BB.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8.xml"/></Relationships>
</file>

<file path=ppt/slides/_rels/slide43.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5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23.png"/><Relationship Id="rId5" Type="http://schemas.openxmlformats.org/officeDocument/2006/relationships/chart" Target="../charts/chart1.xml"/><Relationship Id="rId4"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microsoft.com/office/2018/10/relationships/comments" Target="../comments/modernComment_7FE4DE95_726B040.xml"/><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25.sv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7AE8F82-3D4C-A244-BEED-242F7E708BB5}"/>
              </a:ext>
            </a:extLst>
          </p:cNvPr>
          <p:cNvSpPr>
            <a:spLocks noGrp="1"/>
          </p:cNvSpPr>
          <p:nvPr>
            <p:ph type="body" sz="quarter" idx="10"/>
          </p:nvPr>
        </p:nvSpPr>
        <p:spPr>
          <a:xfrm>
            <a:off x="3568134" y="2798013"/>
            <a:ext cx="6136740" cy="1181800"/>
          </a:xfrm>
        </p:spPr>
        <p:txBody>
          <a:bodyPr>
            <a:noAutofit/>
          </a:bodyPr>
          <a:lstStyle/>
          <a:p>
            <a:r>
              <a:rPr lang="en-US" sz="2800" dirty="0"/>
              <a:t>Palatin Technologies, Inc.</a:t>
            </a:r>
          </a:p>
          <a:p>
            <a:r>
              <a:rPr lang="en-US" sz="2800" dirty="0"/>
              <a:t>NYSE American: PTN</a:t>
            </a:r>
          </a:p>
          <a:p>
            <a:endParaRPr lang="en-US" sz="2800" dirty="0"/>
          </a:p>
        </p:txBody>
      </p:sp>
      <p:sp>
        <p:nvSpPr>
          <p:cNvPr id="5" name="Text Placeholder 4">
            <a:extLst>
              <a:ext uri="{FF2B5EF4-FFF2-40B4-BE49-F238E27FC236}">
                <a16:creationId xmlns:a16="http://schemas.microsoft.com/office/drawing/2014/main" id="{2BEEF5FD-774C-E44D-88CE-F5520237FE9F}"/>
              </a:ext>
            </a:extLst>
          </p:cNvPr>
          <p:cNvSpPr>
            <a:spLocks noGrp="1"/>
          </p:cNvSpPr>
          <p:nvPr>
            <p:ph type="body" sz="quarter" idx="11"/>
          </p:nvPr>
        </p:nvSpPr>
        <p:spPr>
          <a:xfrm>
            <a:off x="3568134" y="4011613"/>
            <a:ext cx="6064821" cy="1396410"/>
          </a:xfrm>
        </p:spPr>
        <p:txBody>
          <a:bodyPr>
            <a:normAutofit/>
          </a:bodyPr>
          <a:lstStyle/>
          <a:p>
            <a:r>
              <a:rPr lang="en-US" dirty="0"/>
              <a:t>CORPORATE PRESENTATION</a:t>
            </a:r>
          </a:p>
          <a:p>
            <a:r>
              <a:rPr lang="en-US" dirty="0"/>
              <a:t>September 2022</a:t>
            </a:r>
          </a:p>
        </p:txBody>
      </p:sp>
      <p:sp>
        <p:nvSpPr>
          <p:cNvPr id="6" name="Subtitle 2">
            <a:extLst>
              <a:ext uri="{FF2B5EF4-FFF2-40B4-BE49-F238E27FC236}">
                <a16:creationId xmlns:a16="http://schemas.microsoft.com/office/drawing/2014/main" id="{4A970002-6776-3445-9DA2-C26FC5506C16}"/>
              </a:ext>
            </a:extLst>
          </p:cNvPr>
          <p:cNvSpPr txBox="1">
            <a:spLocks/>
          </p:cNvSpPr>
          <p:nvPr/>
        </p:nvSpPr>
        <p:spPr bwMode="auto">
          <a:xfrm>
            <a:off x="394299" y="5568515"/>
            <a:ext cx="1669633" cy="608355"/>
          </a:xfrm>
          <a:prstGeom prst="rect">
            <a:avLst/>
          </a:prstGeom>
          <a:noFill/>
          <a:ln w="9525">
            <a:noFill/>
            <a:miter lim="800000"/>
            <a:headEnd/>
            <a:tailEnd/>
          </a:ln>
        </p:spPr>
        <p:txBody>
          <a:bodyPr lIns="117589" tIns="58796" rIns="117589" bIns="58796"/>
          <a:lstStyle>
            <a:defPPr>
              <a:defRPr lang="en-US"/>
            </a:defPPr>
            <a:lvl1pPr algn="l" rtl="0" fontAlgn="base">
              <a:spcBef>
                <a:spcPct val="0"/>
              </a:spcBef>
              <a:spcAft>
                <a:spcPct val="0"/>
              </a:spcAft>
              <a:defRPr sz="1700" kern="1200">
                <a:solidFill>
                  <a:schemeClr val="tx1"/>
                </a:solidFill>
                <a:latin typeface="Arial" charset="0"/>
                <a:ea typeface="+mn-ea"/>
                <a:cs typeface="+mn-cs"/>
              </a:defRPr>
            </a:lvl1pPr>
            <a:lvl2pPr marL="457200" algn="l" rtl="0" fontAlgn="base">
              <a:spcBef>
                <a:spcPct val="0"/>
              </a:spcBef>
              <a:spcAft>
                <a:spcPct val="0"/>
              </a:spcAft>
              <a:defRPr sz="1700" kern="1200">
                <a:solidFill>
                  <a:schemeClr val="tx1"/>
                </a:solidFill>
                <a:latin typeface="Arial" charset="0"/>
                <a:ea typeface="+mn-ea"/>
                <a:cs typeface="+mn-cs"/>
              </a:defRPr>
            </a:lvl2pPr>
            <a:lvl3pPr marL="914400" algn="l" rtl="0" fontAlgn="base">
              <a:spcBef>
                <a:spcPct val="0"/>
              </a:spcBef>
              <a:spcAft>
                <a:spcPct val="0"/>
              </a:spcAft>
              <a:defRPr sz="1700" kern="1200">
                <a:solidFill>
                  <a:schemeClr val="tx1"/>
                </a:solidFill>
                <a:latin typeface="Arial" charset="0"/>
                <a:ea typeface="+mn-ea"/>
                <a:cs typeface="+mn-cs"/>
              </a:defRPr>
            </a:lvl3pPr>
            <a:lvl4pPr marL="1371600" algn="l" rtl="0" fontAlgn="base">
              <a:spcBef>
                <a:spcPct val="0"/>
              </a:spcBef>
              <a:spcAft>
                <a:spcPct val="0"/>
              </a:spcAft>
              <a:defRPr sz="1700" kern="1200">
                <a:solidFill>
                  <a:schemeClr val="tx1"/>
                </a:solidFill>
                <a:latin typeface="Arial" charset="0"/>
                <a:ea typeface="+mn-ea"/>
                <a:cs typeface="+mn-cs"/>
              </a:defRPr>
            </a:lvl4pPr>
            <a:lvl5pPr marL="1828800" algn="l" rtl="0" fontAlgn="base">
              <a:spcBef>
                <a:spcPct val="0"/>
              </a:spcBef>
              <a:spcAft>
                <a:spcPct val="0"/>
              </a:spcAft>
              <a:defRPr sz="1700" kern="1200">
                <a:solidFill>
                  <a:schemeClr val="tx1"/>
                </a:solidFill>
                <a:latin typeface="Arial" charset="0"/>
                <a:ea typeface="+mn-ea"/>
                <a:cs typeface="+mn-cs"/>
              </a:defRPr>
            </a:lvl5pPr>
            <a:lvl6pPr marL="2286000" algn="l" defTabSz="914400" rtl="0" eaLnBrk="1" latinLnBrk="0" hangingPunct="1">
              <a:defRPr sz="1700" kern="1200">
                <a:solidFill>
                  <a:schemeClr val="tx1"/>
                </a:solidFill>
                <a:latin typeface="Arial" charset="0"/>
                <a:ea typeface="+mn-ea"/>
                <a:cs typeface="+mn-cs"/>
              </a:defRPr>
            </a:lvl6pPr>
            <a:lvl7pPr marL="2743200" algn="l" defTabSz="914400" rtl="0" eaLnBrk="1" latinLnBrk="0" hangingPunct="1">
              <a:defRPr sz="1700" kern="1200">
                <a:solidFill>
                  <a:schemeClr val="tx1"/>
                </a:solidFill>
                <a:latin typeface="Arial" charset="0"/>
                <a:ea typeface="+mn-ea"/>
                <a:cs typeface="+mn-cs"/>
              </a:defRPr>
            </a:lvl7pPr>
            <a:lvl8pPr marL="3200400" algn="l" defTabSz="914400" rtl="0" eaLnBrk="1" latinLnBrk="0" hangingPunct="1">
              <a:defRPr sz="1700" kern="1200">
                <a:solidFill>
                  <a:schemeClr val="tx1"/>
                </a:solidFill>
                <a:latin typeface="Arial" charset="0"/>
                <a:ea typeface="+mn-ea"/>
                <a:cs typeface="+mn-cs"/>
              </a:defRPr>
            </a:lvl8pPr>
            <a:lvl9pPr marL="3657600" algn="l" defTabSz="914400" rtl="0" eaLnBrk="1" latinLnBrk="0" hangingPunct="1">
              <a:defRPr sz="1700" kern="1200">
                <a:solidFill>
                  <a:schemeClr val="tx1"/>
                </a:solidFill>
                <a:latin typeface="Arial" charset="0"/>
                <a:ea typeface="+mn-ea"/>
                <a:cs typeface="+mn-cs"/>
              </a:defRPr>
            </a:lvl9pPr>
          </a:lstStyle>
          <a:p>
            <a:r>
              <a:rPr lang="en-US" sz="1415" dirty="0">
                <a:solidFill>
                  <a:schemeClr val="bg1"/>
                </a:solidFill>
                <a:latin typeface="Avenir Light" panose="020B0402020203020204"/>
                <a:ea typeface="Helvetica Neue" panose="02000503000000020004" pitchFamily="2" charset="0"/>
                <a:cs typeface="Helvetica Neue" panose="02000503000000020004" pitchFamily="2" charset="0"/>
              </a:rPr>
              <a:t>Carl Spana, Ph.D.</a:t>
            </a:r>
          </a:p>
          <a:p>
            <a:r>
              <a:rPr lang="en-US" sz="1415" dirty="0">
                <a:solidFill>
                  <a:schemeClr val="bg1"/>
                </a:solidFill>
                <a:latin typeface="Avenir Light" panose="020B0402020203020204"/>
                <a:ea typeface="Helvetica Neue" panose="02000503000000020004" pitchFamily="2" charset="0"/>
                <a:cs typeface="Helvetica Neue" panose="02000503000000020004" pitchFamily="2" charset="0"/>
              </a:rPr>
              <a:t>President &amp; CEO</a:t>
            </a:r>
          </a:p>
          <a:p>
            <a:pPr>
              <a:buFont typeface="Arial" charset="0"/>
              <a:buNone/>
            </a:pPr>
            <a:endParaRPr lang="en-US" sz="1029" dirty="0">
              <a:solidFill>
                <a:schemeClr val="bg1"/>
              </a:solidFill>
              <a:latin typeface="Avenir Light" panose="020B0402020203020204"/>
              <a:ea typeface="Helvetica Neue" panose="02000503000000020004" pitchFamily="2" charset="0"/>
              <a:cs typeface="Helvetica Neue" panose="02000503000000020004" pitchFamily="2" charset="0"/>
            </a:endParaRPr>
          </a:p>
        </p:txBody>
      </p:sp>
      <p:sp>
        <p:nvSpPr>
          <p:cNvPr id="7" name="Subtitle 2">
            <a:extLst>
              <a:ext uri="{FF2B5EF4-FFF2-40B4-BE49-F238E27FC236}">
                <a16:creationId xmlns:a16="http://schemas.microsoft.com/office/drawing/2014/main" id="{72A9D1AA-924C-4822-BAF6-BDC5C57FAF28}"/>
              </a:ext>
            </a:extLst>
          </p:cNvPr>
          <p:cNvSpPr txBox="1">
            <a:spLocks/>
          </p:cNvSpPr>
          <p:nvPr/>
        </p:nvSpPr>
        <p:spPr bwMode="auto">
          <a:xfrm>
            <a:off x="394299" y="6176870"/>
            <a:ext cx="2371112" cy="608356"/>
          </a:xfrm>
          <a:prstGeom prst="rect">
            <a:avLst/>
          </a:prstGeom>
          <a:noFill/>
          <a:ln w="9525">
            <a:noFill/>
            <a:miter lim="800000"/>
            <a:headEnd/>
            <a:tailEnd/>
          </a:ln>
        </p:spPr>
        <p:txBody>
          <a:bodyPr lIns="117589" tIns="58796" rIns="117589" bIns="58796"/>
          <a:lstStyle>
            <a:defPPr>
              <a:defRPr lang="en-US"/>
            </a:defPPr>
            <a:lvl1pPr algn="l" rtl="0" fontAlgn="base">
              <a:spcBef>
                <a:spcPct val="0"/>
              </a:spcBef>
              <a:spcAft>
                <a:spcPct val="0"/>
              </a:spcAft>
              <a:defRPr sz="1700" kern="1200">
                <a:solidFill>
                  <a:schemeClr val="tx1"/>
                </a:solidFill>
                <a:latin typeface="Arial" charset="0"/>
                <a:ea typeface="+mn-ea"/>
                <a:cs typeface="+mn-cs"/>
              </a:defRPr>
            </a:lvl1pPr>
            <a:lvl2pPr marL="457200" algn="l" rtl="0" fontAlgn="base">
              <a:spcBef>
                <a:spcPct val="0"/>
              </a:spcBef>
              <a:spcAft>
                <a:spcPct val="0"/>
              </a:spcAft>
              <a:defRPr sz="1700" kern="1200">
                <a:solidFill>
                  <a:schemeClr val="tx1"/>
                </a:solidFill>
                <a:latin typeface="Arial" charset="0"/>
                <a:ea typeface="+mn-ea"/>
                <a:cs typeface="+mn-cs"/>
              </a:defRPr>
            </a:lvl2pPr>
            <a:lvl3pPr marL="914400" algn="l" rtl="0" fontAlgn="base">
              <a:spcBef>
                <a:spcPct val="0"/>
              </a:spcBef>
              <a:spcAft>
                <a:spcPct val="0"/>
              </a:spcAft>
              <a:defRPr sz="1700" kern="1200">
                <a:solidFill>
                  <a:schemeClr val="tx1"/>
                </a:solidFill>
                <a:latin typeface="Arial" charset="0"/>
                <a:ea typeface="+mn-ea"/>
                <a:cs typeface="+mn-cs"/>
              </a:defRPr>
            </a:lvl3pPr>
            <a:lvl4pPr marL="1371600" algn="l" rtl="0" fontAlgn="base">
              <a:spcBef>
                <a:spcPct val="0"/>
              </a:spcBef>
              <a:spcAft>
                <a:spcPct val="0"/>
              </a:spcAft>
              <a:defRPr sz="1700" kern="1200">
                <a:solidFill>
                  <a:schemeClr val="tx1"/>
                </a:solidFill>
                <a:latin typeface="Arial" charset="0"/>
                <a:ea typeface="+mn-ea"/>
                <a:cs typeface="+mn-cs"/>
              </a:defRPr>
            </a:lvl4pPr>
            <a:lvl5pPr marL="1828800" algn="l" rtl="0" fontAlgn="base">
              <a:spcBef>
                <a:spcPct val="0"/>
              </a:spcBef>
              <a:spcAft>
                <a:spcPct val="0"/>
              </a:spcAft>
              <a:defRPr sz="1700" kern="1200">
                <a:solidFill>
                  <a:schemeClr val="tx1"/>
                </a:solidFill>
                <a:latin typeface="Arial" charset="0"/>
                <a:ea typeface="+mn-ea"/>
                <a:cs typeface="+mn-cs"/>
              </a:defRPr>
            </a:lvl5pPr>
            <a:lvl6pPr marL="2286000" algn="l" defTabSz="914400" rtl="0" eaLnBrk="1" latinLnBrk="0" hangingPunct="1">
              <a:defRPr sz="1700" kern="1200">
                <a:solidFill>
                  <a:schemeClr val="tx1"/>
                </a:solidFill>
                <a:latin typeface="Arial" charset="0"/>
                <a:ea typeface="+mn-ea"/>
                <a:cs typeface="+mn-cs"/>
              </a:defRPr>
            </a:lvl6pPr>
            <a:lvl7pPr marL="2743200" algn="l" defTabSz="914400" rtl="0" eaLnBrk="1" latinLnBrk="0" hangingPunct="1">
              <a:defRPr sz="1700" kern="1200">
                <a:solidFill>
                  <a:schemeClr val="tx1"/>
                </a:solidFill>
                <a:latin typeface="Arial" charset="0"/>
                <a:ea typeface="+mn-ea"/>
                <a:cs typeface="+mn-cs"/>
              </a:defRPr>
            </a:lvl7pPr>
            <a:lvl8pPr marL="3200400" algn="l" defTabSz="914400" rtl="0" eaLnBrk="1" latinLnBrk="0" hangingPunct="1">
              <a:defRPr sz="1700" kern="1200">
                <a:solidFill>
                  <a:schemeClr val="tx1"/>
                </a:solidFill>
                <a:latin typeface="Arial" charset="0"/>
                <a:ea typeface="+mn-ea"/>
                <a:cs typeface="+mn-cs"/>
              </a:defRPr>
            </a:lvl8pPr>
            <a:lvl9pPr marL="3657600" algn="l" defTabSz="914400" rtl="0" eaLnBrk="1" latinLnBrk="0" hangingPunct="1">
              <a:defRPr sz="1700" kern="1200">
                <a:solidFill>
                  <a:schemeClr val="tx1"/>
                </a:solidFill>
                <a:latin typeface="Arial" charset="0"/>
                <a:ea typeface="+mn-ea"/>
                <a:cs typeface="+mn-cs"/>
              </a:defRPr>
            </a:lvl9pPr>
          </a:lstStyle>
          <a:p>
            <a:pPr>
              <a:buFont typeface="Arial" charset="0"/>
              <a:buNone/>
            </a:pPr>
            <a:r>
              <a:rPr lang="en-US" sz="1415" dirty="0">
                <a:solidFill>
                  <a:schemeClr val="bg1"/>
                </a:solidFill>
                <a:latin typeface="Avenir Light" panose="020B0402020203020204"/>
                <a:ea typeface="Helvetica Neue" panose="02000503000000020004" pitchFamily="2" charset="0"/>
                <a:cs typeface="Helvetica Neue" panose="02000503000000020004" pitchFamily="2" charset="0"/>
              </a:rPr>
              <a:t>Stephen T. Wills, CPA/MST </a:t>
            </a:r>
          </a:p>
          <a:p>
            <a:pPr>
              <a:buFont typeface="Arial" charset="0"/>
              <a:buNone/>
            </a:pPr>
            <a:r>
              <a:rPr lang="en-US" sz="1415" dirty="0">
                <a:solidFill>
                  <a:schemeClr val="bg1"/>
                </a:solidFill>
                <a:latin typeface="Avenir Light" panose="020B0402020203020204"/>
                <a:ea typeface="Helvetica Neue" panose="02000503000000020004" pitchFamily="2" charset="0"/>
                <a:cs typeface="Helvetica Neue" panose="02000503000000020004" pitchFamily="2" charset="0"/>
              </a:rPr>
              <a:t>CFO / COO</a:t>
            </a:r>
          </a:p>
        </p:txBody>
      </p:sp>
    </p:spTree>
    <p:extLst>
      <p:ext uri="{BB962C8B-B14F-4D97-AF65-F5344CB8AC3E}">
        <p14:creationId xmlns:p14="http://schemas.microsoft.com/office/powerpoint/2010/main" val="3185278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ounded Rectangle 62">
            <a:extLst>
              <a:ext uri="{FF2B5EF4-FFF2-40B4-BE49-F238E27FC236}">
                <a16:creationId xmlns:a16="http://schemas.microsoft.com/office/drawing/2014/main" id="{05F3E7BF-52AD-4F42-8ACA-3DB775CCEA13}"/>
              </a:ext>
            </a:extLst>
          </p:cNvPr>
          <p:cNvSpPr/>
          <p:nvPr/>
        </p:nvSpPr>
        <p:spPr>
          <a:xfrm>
            <a:off x="409437" y="1834403"/>
            <a:ext cx="11799692" cy="4350659"/>
          </a:xfrm>
          <a:prstGeom prst="roundRect">
            <a:avLst>
              <a:gd name="adj" fmla="val 1175"/>
            </a:avLst>
          </a:prstGeom>
          <a:solidFill>
            <a:schemeClr val="accent3">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Pentagon 64">
            <a:extLst>
              <a:ext uri="{FF2B5EF4-FFF2-40B4-BE49-F238E27FC236}">
                <a16:creationId xmlns:a16="http://schemas.microsoft.com/office/drawing/2014/main" id="{CBC1F71A-3B68-D84E-A8DD-6A74DB2836CD}"/>
              </a:ext>
            </a:extLst>
          </p:cNvPr>
          <p:cNvSpPr/>
          <p:nvPr/>
        </p:nvSpPr>
        <p:spPr>
          <a:xfrm>
            <a:off x="349828" y="2380854"/>
            <a:ext cx="5523200" cy="2732442"/>
          </a:xfrm>
          <a:prstGeom prst="homePlate">
            <a:avLst>
              <a:gd name="adj" fmla="val 17538"/>
            </a:avLst>
          </a:prstGeom>
          <a:gradFill>
            <a:gsLst>
              <a:gs pos="25000">
                <a:schemeClr val="accent6">
                  <a:alpha val="9000"/>
                </a:schemeClr>
              </a:gs>
              <a:gs pos="92000">
                <a:schemeClr val="accent6">
                  <a:alpha val="20000"/>
                </a:schemeClr>
              </a:gs>
              <a:gs pos="0">
                <a:schemeClr val="bg1">
                  <a:lumMod val="9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B40ABE-251E-EF43-927D-770976AA1970}"/>
              </a:ext>
            </a:extLst>
          </p:cNvPr>
          <p:cNvSpPr>
            <a:spLocks noGrp="1"/>
          </p:cNvSpPr>
          <p:nvPr>
            <p:ph type="title"/>
          </p:nvPr>
        </p:nvSpPr>
        <p:spPr/>
        <p:txBody>
          <a:bodyPr>
            <a:normAutofit/>
          </a:bodyPr>
          <a:lstStyle/>
          <a:p>
            <a:pPr>
              <a:tabLst>
                <a:tab pos="1016000" algn="l"/>
              </a:tabLst>
            </a:pPr>
            <a:r>
              <a:rPr lang="en-US" dirty="0"/>
              <a:t>Melanocortin Therapeutics Have Broad Utility</a:t>
            </a:r>
          </a:p>
        </p:txBody>
      </p:sp>
      <p:sp>
        <p:nvSpPr>
          <p:cNvPr id="3" name="Content Placeholder 2">
            <a:extLst>
              <a:ext uri="{FF2B5EF4-FFF2-40B4-BE49-F238E27FC236}">
                <a16:creationId xmlns:a16="http://schemas.microsoft.com/office/drawing/2014/main" id="{06226354-260A-754B-B976-CE55C1052065}"/>
              </a:ext>
            </a:extLst>
          </p:cNvPr>
          <p:cNvSpPr>
            <a:spLocks noGrp="1"/>
          </p:cNvSpPr>
          <p:nvPr>
            <p:ph idx="1"/>
          </p:nvPr>
        </p:nvSpPr>
        <p:spPr>
          <a:xfrm>
            <a:off x="1588798" y="2760580"/>
            <a:ext cx="3942411" cy="1920370"/>
          </a:xfrm>
        </p:spPr>
        <p:txBody>
          <a:bodyPr>
            <a:normAutofit/>
          </a:bodyPr>
          <a:lstStyle/>
          <a:p>
            <a:pPr marL="0" indent="0">
              <a:lnSpc>
                <a:spcPts val="2700"/>
              </a:lnSpc>
              <a:buNone/>
            </a:pPr>
            <a:r>
              <a:rPr lang="en-US" dirty="0"/>
              <a:t>Palatin’s therapeutics work by </a:t>
            </a:r>
            <a:r>
              <a:rPr lang="en-US" b="1" i="1" dirty="0">
                <a:solidFill>
                  <a:schemeClr val="accent6"/>
                </a:solidFill>
              </a:rPr>
              <a:t>activating</a:t>
            </a:r>
            <a:r>
              <a:rPr lang="en-US" dirty="0">
                <a:solidFill>
                  <a:schemeClr val="tx2"/>
                </a:solidFill>
              </a:rPr>
              <a:t> </a:t>
            </a:r>
            <a:r>
              <a:rPr lang="en-US" dirty="0"/>
              <a:t>endogenous melanocortin pathways to </a:t>
            </a:r>
            <a:r>
              <a:rPr lang="en-US" b="1" i="1" dirty="0">
                <a:solidFill>
                  <a:schemeClr val="accent6"/>
                </a:solidFill>
              </a:rPr>
              <a:t>resolve </a:t>
            </a:r>
            <a:r>
              <a:rPr lang="en-US" dirty="0"/>
              <a:t>damaging inflammation and promote tissue healing</a:t>
            </a:r>
          </a:p>
        </p:txBody>
      </p:sp>
      <p:sp>
        <p:nvSpPr>
          <p:cNvPr id="4" name="Slide Number Placeholder 3">
            <a:extLst>
              <a:ext uri="{FF2B5EF4-FFF2-40B4-BE49-F238E27FC236}">
                <a16:creationId xmlns:a16="http://schemas.microsoft.com/office/drawing/2014/main" id="{BE026D79-944F-3D41-A755-8A7FD51992C8}"/>
              </a:ext>
            </a:extLst>
          </p:cNvPr>
          <p:cNvSpPr>
            <a:spLocks noGrp="1"/>
          </p:cNvSpPr>
          <p:nvPr>
            <p:ph type="sldNum" sz="quarter" idx="12"/>
          </p:nvPr>
        </p:nvSpPr>
        <p:spPr/>
        <p:txBody>
          <a:bodyPr/>
          <a:lstStyle/>
          <a:p>
            <a:fld id="{8AA50D94-AEAF-1646-AAFD-5FB90EDDBAF5}" type="slidenum">
              <a:rPr lang="en-US" smtClean="0"/>
              <a:pPr/>
              <a:t>10</a:t>
            </a:fld>
            <a:endParaRPr lang="en-US"/>
          </a:p>
        </p:txBody>
      </p:sp>
      <p:sp>
        <p:nvSpPr>
          <p:cNvPr id="5" name="Text Placeholder 4">
            <a:extLst>
              <a:ext uri="{FF2B5EF4-FFF2-40B4-BE49-F238E27FC236}">
                <a16:creationId xmlns:a16="http://schemas.microsoft.com/office/drawing/2014/main" id="{348E5B8D-AB1E-6440-8B32-BE28D8040EDB}"/>
              </a:ext>
            </a:extLst>
          </p:cNvPr>
          <p:cNvSpPr>
            <a:spLocks noGrp="1"/>
          </p:cNvSpPr>
          <p:nvPr>
            <p:ph type="body" sz="quarter" idx="13"/>
          </p:nvPr>
        </p:nvSpPr>
        <p:spPr>
          <a:xfrm>
            <a:off x="725488" y="1087080"/>
            <a:ext cx="10515346" cy="536445"/>
          </a:xfrm>
        </p:spPr>
        <p:txBody>
          <a:bodyPr anchor="ctr"/>
          <a:lstStyle/>
          <a:p>
            <a:r>
              <a:rPr lang="en-US" dirty="0"/>
              <a:t>Targeting the Melanocortin System a platform for drugs to treat inflammatory diseases</a:t>
            </a:r>
          </a:p>
        </p:txBody>
      </p:sp>
      <p:grpSp>
        <p:nvGrpSpPr>
          <p:cNvPr id="62" name="Group 61">
            <a:extLst>
              <a:ext uri="{FF2B5EF4-FFF2-40B4-BE49-F238E27FC236}">
                <a16:creationId xmlns:a16="http://schemas.microsoft.com/office/drawing/2014/main" id="{9BE87AF3-925A-4847-997C-F25B961FF1CA}"/>
              </a:ext>
            </a:extLst>
          </p:cNvPr>
          <p:cNvGrpSpPr/>
          <p:nvPr/>
        </p:nvGrpSpPr>
        <p:grpSpPr>
          <a:xfrm>
            <a:off x="6048702" y="2045156"/>
            <a:ext cx="5462897" cy="4379360"/>
            <a:chOff x="5538777" y="1411561"/>
            <a:chExt cx="6479884" cy="5194632"/>
          </a:xfrm>
        </p:grpSpPr>
        <p:pic>
          <p:nvPicPr>
            <p:cNvPr id="14" name="Picture 13" descr="Shape&#10;&#10;Description automatically generated with medium confidence">
              <a:extLst>
                <a:ext uri="{FF2B5EF4-FFF2-40B4-BE49-F238E27FC236}">
                  <a16:creationId xmlns:a16="http://schemas.microsoft.com/office/drawing/2014/main" id="{00068C7C-22DF-EA45-ABF4-3EFC67055ED2}"/>
                </a:ext>
              </a:extLst>
            </p:cNvPr>
            <p:cNvPicPr>
              <a:picLocks noChangeAspect="1"/>
            </p:cNvPicPr>
            <p:nvPr/>
          </p:nvPicPr>
          <p:blipFill rotWithShape="1">
            <a:blip r:embed="rId2" cstate="screen">
              <a:alphaModFix amt="35000"/>
              <a:extLst>
                <a:ext uri="{28A0092B-C50C-407E-A947-70E740481C1C}">
                  <a14:useLocalDpi xmlns:a14="http://schemas.microsoft.com/office/drawing/2010/main"/>
                </a:ext>
              </a:extLst>
            </a:blip>
            <a:srcRect l="19022" t="86935" r="10260" b="1145"/>
            <a:stretch/>
          </p:blipFill>
          <p:spPr>
            <a:xfrm>
              <a:off x="6696883" y="5849272"/>
              <a:ext cx="3847161" cy="756921"/>
            </a:xfrm>
            <a:prstGeom prst="rect">
              <a:avLst/>
            </a:prstGeom>
          </p:spPr>
        </p:pic>
        <p:grpSp>
          <p:nvGrpSpPr>
            <p:cNvPr id="61" name="Group 60">
              <a:extLst>
                <a:ext uri="{FF2B5EF4-FFF2-40B4-BE49-F238E27FC236}">
                  <a16:creationId xmlns:a16="http://schemas.microsoft.com/office/drawing/2014/main" id="{B7873BC8-C0A0-1F4E-AE3B-53100A2B4FB1}"/>
                </a:ext>
              </a:extLst>
            </p:cNvPr>
            <p:cNvGrpSpPr/>
            <p:nvPr/>
          </p:nvGrpSpPr>
          <p:grpSpPr>
            <a:xfrm>
              <a:off x="5538777" y="1411561"/>
              <a:ext cx="6479884" cy="4623388"/>
              <a:chOff x="5538777" y="1411561"/>
              <a:chExt cx="6479884" cy="4623388"/>
            </a:xfrm>
          </p:grpSpPr>
          <p:pic>
            <p:nvPicPr>
              <p:cNvPr id="8" name="Picture 7" descr="A picture containing text, silhouette&#10;&#10;Description automatically generated">
                <a:extLst>
                  <a:ext uri="{FF2B5EF4-FFF2-40B4-BE49-F238E27FC236}">
                    <a16:creationId xmlns:a16="http://schemas.microsoft.com/office/drawing/2014/main" id="{C547D10F-9B2A-1345-836B-A7EAC46329E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2606"/>
              <a:stretch/>
            </p:blipFill>
            <p:spPr>
              <a:xfrm>
                <a:off x="7715009" y="1411561"/>
                <a:ext cx="2286000" cy="4613669"/>
              </a:xfrm>
              <a:prstGeom prst="rect">
                <a:avLst/>
              </a:prstGeom>
            </p:spPr>
          </p:pic>
          <p:sp>
            <p:nvSpPr>
              <p:cNvPr id="9" name="Text Placeholder 4">
                <a:extLst>
                  <a:ext uri="{FF2B5EF4-FFF2-40B4-BE49-F238E27FC236}">
                    <a16:creationId xmlns:a16="http://schemas.microsoft.com/office/drawing/2014/main" id="{6BE00E5B-1883-0F4D-BF48-D591E18A4191}"/>
                  </a:ext>
                </a:extLst>
              </p:cNvPr>
              <p:cNvSpPr txBox="1">
                <a:spLocks/>
              </p:cNvSpPr>
              <p:nvPr/>
            </p:nvSpPr>
            <p:spPr>
              <a:xfrm>
                <a:off x="9520146" y="1973418"/>
                <a:ext cx="2087516" cy="436183"/>
              </a:xfrm>
              <a:prstGeom prst="rect">
                <a:avLst/>
              </a:prstGeom>
            </p:spPr>
            <p:txBody>
              <a:bodyPr vert="horz" lIns="91440" tIns="45720" rIns="91440" bIns="45720" rtlCol="0" anchor="ctr">
                <a:normAutofit fontScale="92500"/>
              </a:bodyPr>
              <a:lstStyle>
                <a:lvl1pPr marL="0" indent="0" algn="l" defTabSz="914400" rtl="0" eaLnBrk="1" latinLnBrk="0" hangingPunct="1">
                  <a:lnSpc>
                    <a:spcPct val="90000"/>
                  </a:lnSpc>
                  <a:spcBef>
                    <a:spcPts val="1000"/>
                  </a:spcBef>
                  <a:buClr>
                    <a:srgbClr val="24CDED"/>
                  </a:buClr>
                  <a:buFont typeface="Arial" panose="020B0604020202020204" pitchFamily="34" charset="0"/>
                  <a:buNone/>
                  <a:defRPr sz="2200" b="0" i="0" kern="1200">
                    <a:solidFill>
                      <a:srgbClr val="442267"/>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Clr>
                    <a:srgbClr val="24CDED"/>
                  </a:buClr>
                  <a:buFont typeface="Arial" panose="020B0604020202020204" pitchFamily="34" charset="0"/>
                  <a:buChar char="•"/>
                  <a:defRPr sz="1800" b="0" i="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Clr>
                    <a:srgbClr val="24CDED"/>
                  </a:buClr>
                  <a:buFont typeface="Arial" panose="020B0604020202020204" pitchFamily="34" charset="0"/>
                  <a:buChar char="•"/>
                  <a:defRPr sz="1600" b="0" i="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Clr>
                    <a:srgbClr val="24CDED"/>
                  </a:buClr>
                  <a:buFont typeface="Arial" panose="020B0604020202020204" pitchFamily="34" charset="0"/>
                  <a:buChar char="•"/>
                  <a:defRPr sz="1400" b="0" i="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Clr>
                    <a:srgbClr val="24CDED"/>
                  </a:buClr>
                  <a:buFont typeface="Arial" panose="020B0604020202020204" pitchFamily="34" charset="0"/>
                  <a:buChar char="•"/>
                  <a:defRPr sz="1400" b="0" i="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b="1" dirty="0">
                    <a:solidFill>
                      <a:schemeClr val="accent3"/>
                    </a:solidFill>
                    <a:latin typeface="Arial Black" panose="020B0A04020102020204" pitchFamily="34" charset="0"/>
                  </a:rPr>
                  <a:t>BRAIN</a:t>
                </a:r>
                <a:r>
                  <a:rPr lang="en-US" sz="1600" b="1" dirty="0">
                    <a:solidFill>
                      <a:schemeClr val="accent3"/>
                    </a:solidFill>
                    <a:latin typeface="+mn-lt"/>
                  </a:rPr>
                  <a:t> (</a:t>
                </a:r>
                <a:r>
                  <a:rPr lang="en-US" sz="1600" dirty="0">
                    <a:solidFill>
                      <a:schemeClr val="accent3"/>
                    </a:solidFill>
                    <a:latin typeface="+mn-lt"/>
                  </a:rPr>
                  <a:t>VYLEESI</a:t>
                </a:r>
                <a:r>
                  <a:rPr lang="en-US" sz="1600" dirty="0">
                    <a:solidFill>
                      <a:schemeClr val="accent3"/>
                    </a:solidFill>
                    <a:latin typeface="Calibri" panose="020F0502020204030204" pitchFamily="34" charset="0"/>
                    <a:cs typeface="Calibri" panose="020F0502020204030204" pitchFamily="34" charset="0"/>
                  </a:rPr>
                  <a:t>®</a:t>
                </a:r>
                <a:r>
                  <a:rPr lang="en-US" sz="1600" b="1" dirty="0">
                    <a:solidFill>
                      <a:schemeClr val="accent3"/>
                    </a:solidFill>
                    <a:latin typeface="+mn-lt"/>
                  </a:rPr>
                  <a:t>)</a:t>
                </a:r>
              </a:p>
            </p:txBody>
          </p:sp>
          <p:sp>
            <p:nvSpPr>
              <p:cNvPr id="10" name="Text Placeholder 4">
                <a:extLst>
                  <a:ext uri="{FF2B5EF4-FFF2-40B4-BE49-F238E27FC236}">
                    <a16:creationId xmlns:a16="http://schemas.microsoft.com/office/drawing/2014/main" id="{888CA104-51B5-314A-9CF2-C93D93268608}"/>
                  </a:ext>
                </a:extLst>
              </p:cNvPr>
              <p:cNvSpPr txBox="1">
                <a:spLocks/>
              </p:cNvSpPr>
              <p:nvPr/>
            </p:nvSpPr>
            <p:spPr>
              <a:xfrm>
                <a:off x="5538777" y="1680126"/>
                <a:ext cx="2541419" cy="411527"/>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24CDED"/>
                  </a:buClr>
                  <a:buFont typeface="Arial" panose="020B0604020202020204" pitchFamily="34" charset="0"/>
                  <a:buNone/>
                  <a:defRPr sz="2200" b="0" i="0" kern="1200">
                    <a:solidFill>
                      <a:srgbClr val="442267"/>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Clr>
                    <a:srgbClr val="24CDED"/>
                  </a:buClr>
                  <a:buFont typeface="Arial" panose="020B0604020202020204" pitchFamily="34" charset="0"/>
                  <a:buChar char="•"/>
                  <a:defRPr sz="1800" b="0" i="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Clr>
                    <a:srgbClr val="24CDED"/>
                  </a:buClr>
                  <a:buFont typeface="Arial" panose="020B0604020202020204" pitchFamily="34" charset="0"/>
                  <a:buChar char="•"/>
                  <a:defRPr sz="1600" b="0" i="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Clr>
                    <a:srgbClr val="24CDED"/>
                  </a:buClr>
                  <a:buFont typeface="Arial" panose="020B0604020202020204" pitchFamily="34" charset="0"/>
                  <a:buChar char="•"/>
                  <a:defRPr sz="1400" b="0" i="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Clr>
                    <a:srgbClr val="24CDED"/>
                  </a:buClr>
                  <a:buFont typeface="Arial" panose="020B0604020202020204" pitchFamily="34" charset="0"/>
                  <a:buChar char="•"/>
                  <a:defRPr sz="1400" b="0" i="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400" b="1" dirty="0">
                    <a:solidFill>
                      <a:schemeClr val="accent3"/>
                    </a:solidFill>
                    <a:latin typeface="Arial Black" panose="020B0A04020102020204" pitchFamily="34" charset="0"/>
                  </a:rPr>
                  <a:t>EYES</a:t>
                </a:r>
                <a:r>
                  <a:rPr lang="en-US" sz="1600" b="1" dirty="0">
                    <a:solidFill>
                      <a:schemeClr val="accent3"/>
                    </a:solidFill>
                    <a:latin typeface="+mn-lt"/>
                  </a:rPr>
                  <a:t> (</a:t>
                </a:r>
                <a:r>
                  <a:rPr lang="en-US" sz="1600" dirty="0">
                    <a:solidFill>
                      <a:schemeClr val="accent3"/>
                    </a:solidFill>
                    <a:latin typeface="+mn-lt"/>
                  </a:rPr>
                  <a:t>PL9643; PL9654</a:t>
                </a:r>
                <a:r>
                  <a:rPr lang="en-US" sz="1600" b="1" dirty="0">
                    <a:solidFill>
                      <a:schemeClr val="accent3"/>
                    </a:solidFill>
                    <a:latin typeface="+mn-lt"/>
                  </a:rPr>
                  <a:t>)</a:t>
                </a:r>
              </a:p>
            </p:txBody>
          </p:sp>
          <p:sp>
            <p:nvSpPr>
              <p:cNvPr id="11" name="Text Placeholder 4">
                <a:extLst>
                  <a:ext uri="{FF2B5EF4-FFF2-40B4-BE49-F238E27FC236}">
                    <a16:creationId xmlns:a16="http://schemas.microsoft.com/office/drawing/2014/main" id="{CC5EFC96-ED80-D947-9648-4369C454C126}"/>
                  </a:ext>
                </a:extLst>
              </p:cNvPr>
              <p:cNvSpPr txBox="1">
                <a:spLocks/>
              </p:cNvSpPr>
              <p:nvPr/>
            </p:nvSpPr>
            <p:spPr>
              <a:xfrm>
                <a:off x="5878221" y="4376904"/>
                <a:ext cx="2109991" cy="537544"/>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Clr>
                    <a:srgbClr val="24CDED"/>
                  </a:buClr>
                  <a:buFont typeface="Arial" panose="020B0604020202020204" pitchFamily="34" charset="0"/>
                  <a:buNone/>
                  <a:defRPr sz="2200" b="0" i="0" kern="1200">
                    <a:solidFill>
                      <a:srgbClr val="442267"/>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Clr>
                    <a:srgbClr val="24CDED"/>
                  </a:buClr>
                  <a:buFont typeface="Arial" panose="020B0604020202020204" pitchFamily="34" charset="0"/>
                  <a:buChar char="•"/>
                  <a:defRPr sz="1800" b="0" i="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Clr>
                    <a:srgbClr val="24CDED"/>
                  </a:buClr>
                  <a:buFont typeface="Arial" panose="020B0604020202020204" pitchFamily="34" charset="0"/>
                  <a:buChar char="•"/>
                  <a:defRPr sz="1600" b="0" i="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Clr>
                    <a:srgbClr val="24CDED"/>
                  </a:buClr>
                  <a:buFont typeface="Arial" panose="020B0604020202020204" pitchFamily="34" charset="0"/>
                  <a:buChar char="•"/>
                  <a:defRPr sz="1400" b="0" i="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Clr>
                    <a:srgbClr val="24CDED"/>
                  </a:buClr>
                  <a:buFont typeface="Arial" panose="020B0604020202020204" pitchFamily="34" charset="0"/>
                  <a:buChar char="•"/>
                  <a:defRPr sz="1400" b="0" i="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dirty="0">
                    <a:solidFill>
                      <a:schemeClr val="accent3"/>
                    </a:solidFill>
                    <a:latin typeface="Arial Black" panose="020B0A04020102020204" pitchFamily="34" charset="0"/>
                  </a:rPr>
                  <a:t>COLON</a:t>
                </a:r>
                <a:r>
                  <a:rPr lang="en-US" sz="1600" b="1" dirty="0">
                    <a:solidFill>
                      <a:schemeClr val="accent3"/>
                    </a:solidFill>
                    <a:latin typeface="+mn-lt"/>
                  </a:rPr>
                  <a:t> (</a:t>
                </a:r>
                <a:r>
                  <a:rPr lang="en-US" sz="1600" dirty="0">
                    <a:solidFill>
                      <a:schemeClr val="accent3"/>
                    </a:solidFill>
                    <a:latin typeface="+mn-lt"/>
                  </a:rPr>
                  <a:t>PL8177</a:t>
                </a:r>
                <a:r>
                  <a:rPr lang="en-US" sz="1600" b="1" dirty="0">
                    <a:solidFill>
                      <a:schemeClr val="accent3"/>
                    </a:solidFill>
                    <a:latin typeface="+mn-lt"/>
                  </a:rPr>
                  <a:t>)</a:t>
                </a:r>
              </a:p>
            </p:txBody>
          </p:sp>
          <p:sp>
            <p:nvSpPr>
              <p:cNvPr id="12" name="Text Placeholder 4">
                <a:extLst>
                  <a:ext uri="{FF2B5EF4-FFF2-40B4-BE49-F238E27FC236}">
                    <a16:creationId xmlns:a16="http://schemas.microsoft.com/office/drawing/2014/main" id="{515A6D2F-B12A-314F-9362-4024E9B6FA07}"/>
                  </a:ext>
                </a:extLst>
              </p:cNvPr>
              <p:cNvSpPr txBox="1">
                <a:spLocks/>
              </p:cNvSpPr>
              <p:nvPr/>
            </p:nvSpPr>
            <p:spPr>
              <a:xfrm>
                <a:off x="9863646" y="3568262"/>
                <a:ext cx="2155015" cy="47767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24CDED"/>
                  </a:buClr>
                  <a:buFont typeface="Arial" panose="020B0604020202020204" pitchFamily="34" charset="0"/>
                  <a:buNone/>
                  <a:defRPr sz="2200" b="0" i="0" kern="1200">
                    <a:solidFill>
                      <a:srgbClr val="442267"/>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Clr>
                    <a:srgbClr val="24CDED"/>
                  </a:buClr>
                  <a:buFont typeface="Arial" panose="020B0604020202020204" pitchFamily="34" charset="0"/>
                  <a:buChar char="•"/>
                  <a:defRPr sz="1800" b="0" i="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Clr>
                    <a:srgbClr val="24CDED"/>
                  </a:buClr>
                  <a:buFont typeface="Arial" panose="020B0604020202020204" pitchFamily="34" charset="0"/>
                  <a:buChar char="•"/>
                  <a:defRPr sz="1600" b="0" i="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Clr>
                    <a:srgbClr val="24CDED"/>
                  </a:buClr>
                  <a:buFont typeface="Arial" panose="020B0604020202020204" pitchFamily="34" charset="0"/>
                  <a:buChar char="•"/>
                  <a:defRPr sz="1400" b="0" i="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Clr>
                    <a:srgbClr val="24CDED"/>
                  </a:buClr>
                  <a:buFont typeface="Arial" panose="020B0604020202020204" pitchFamily="34" charset="0"/>
                  <a:buChar char="•"/>
                  <a:defRPr sz="1400" b="0" i="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b="1" dirty="0">
                    <a:solidFill>
                      <a:schemeClr val="accent3"/>
                    </a:solidFill>
                    <a:latin typeface="Arial Black" panose="020B0A04020102020204" pitchFamily="34" charset="0"/>
                  </a:rPr>
                  <a:t>KIDNEY</a:t>
                </a:r>
                <a:r>
                  <a:rPr lang="en-US" sz="1600" b="1" dirty="0">
                    <a:solidFill>
                      <a:schemeClr val="accent3"/>
                    </a:solidFill>
                    <a:latin typeface="+mn-lt"/>
                  </a:rPr>
                  <a:t> (</a:t>
                </a:r>
                <a:r>
                  <a:rPr lang="en-US" sz="1600" dirty="0">
                    <a:solidFill>
                      <a:schemeClr val="accent3"/>
                    </a:solidFill>
                    <a:latin typeface="+mn-lt"/>
                  </a:rPr>
                  <a:t>Lead ID</a:t>
                </a:r>
                <a:r>
                  <a:rPr lang="en-US" sz="1600" b="1" dirty="0">
                    <a:solidFill>
                      <a:schemeClr val="accent3"/>
                    </a:solidFill>
                    <a:latin typeface="+mn-lt"/>
                  </a:rPr>
                  <a:t>)</a:t>
                </a:r>
              </a:p>
            </p:txBody>
          </p:sp>
          <p:sp>
            <p:nvSpPr>
              <p:cNvPr id="13" name="Text Placeholder 4">
                <a:extLst>
                  <a:ext uri="{FF2B5EF4-FFF2-40B4-BE49-F238E27FC236}">
                    <a16:creationId xmlns:a16="http://schemas.microsoft.com/office/drawing/2014/main" id="{553F7FB4-06F6-9E4C-BF19-1B0FF1D955C7}"/>
                  </a:ext>
                </a:extLst>
              </p:cNvPr>
              <p:cNvSpPr txBox="1">
                <a:spLocks/>
              </p:cNvSpPr>
              <p:nvPr/>
            </p:nvSpPr>
            <p:spPr>
              <a:xfrm>
                <a:off x="5934959" y="2910858"/>
                <a:ext cx="1966763" cy="49399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Clr>
                    <a:srgbClr val="24CDED"/>
                  </a:buClr>
                  <a:buFont typeface="Arial" panose="020B0604020202020204" pitchFamily="34" charset="0"/>
                  <a:buNone/>
                  <a:defRPr sz="2200" b="0" i="0" kern="1200">
                    <a:solidFill>
                      <a:srgbClr val="442267"/>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Clr>
                    <a:srgbClr val="24CDED"/>
                  </a:buClr>
                  <a:buFont typeface="Arial" panose="020B0604020202020204" pitchFamily="34" charset="0"/>
                  <a:buChar char="•"/>
                  <a:defRPr sz="1800" b="0" i="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Clr>
                    <a:srgbClr val="24CDED"/>
                  </a:buClr>
                  <a:buFont typeface="Arial" panose="020B0604020202020204" pitchFamily="34" charset="0"/>
                  <a:buChar char="•"/>
                  <a:defRPr sz="1600" b="0" i="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Clr>
                    <a:srgbClr val="24CDED"/>
                  </a:buClr>
                  <a:buFont typeface="Arial" panose="020B0604020202020204" pitchFamily="34" charset="0"/>
                  <a:buChar char="•"/>
                  <a:defRPr sz="1400" b="0" i="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Clr>
                    <a:srgbClr val="24CDED"/>
                  </a:buClr>
                  <a:buFont typeface="Arial" panose="020B0604020202020204" pitchFamily="34" charset="0"/>
                  <a:buChar char="•"/>
                  <a:defRPr sz="1400" b="0" i="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400" b="1" dirty="0">
                    <a:solidFill>
                      <a:schemeClr val="accent3"/>
                    </a:solidFill>
                    <a:latin typeface="Arial Black" panose="020B0A04020102020204" pitchFamily="34" charset="0"/>
                  </a:rPr>
                  <a:t>LUNG</a:t>
                </a:r>
                <a:r>
                  <a:rPr lang="en-US" sz="1600" b="1" dirty="0">
                    <a:solidFill>
                      <a:schemeClr val="accent3"/>
                    </a:solidFill>
                    <a:latin typeface="+mn-lt"/>
                  </a:rPr>
                  <a:t> (</a:t>
                </a:r>
                <a:r>
                  <a:rPr lang="en-US" sz="1600" dirty="0">
                    <a:solidFill>
                      <a:schemeClr val="accent3"/>
                    </a:solidFill>
                    <a:latin typeface="+mn-lt"/>
                  </a:rPr>
                  <a:t>Lead ID</a:t>
                </a:r>
                <a:r>
                  <a:rPr lang="en-US" sz="1600" b="1" dirty="0">
                    <a:solidFill>
                      <a:schemeClr val="accent3"/>
                    </a:solidFill>
                    <a:latin typeface="+mn-lt"/>
                  </a:rPr>
                  <a:t>)</a:t>
                </a:r>
              </a:p>
            </p:txBody>
          </p:sp>
          <p:cxnSp>
            <p:nvCxnSpPr>
              <p:cNvPr id="15" name="Straight Connector 14">
                <a:extLst>
                  <a:ext uri="{FF2B5EF4-FFF2-40B4-BE49-F238E27FC236}">
                    <a16:creationId xmlns:a16="http://schemas.microsoft.com/office/drawing/2014/main" id="{EDDDCE41-4A75-1A44-A118-0EC97DF241B4}"/>
                  </a:ext>
                </a:extLst>
              </p:cNvPr>
              <p:cNvCxnSpPr>
                <a:cxnSpLocks/>
              </p:cNvCxnSpPr>
              <p:nvPr/>
            </p:nvCxnSpPr>
            <p:spPr>
              <a:xfrm>
                <a:off x="7086558" y="6034949"/>
                <a:ext cx="3353772" cy="0"/>
              </a:xfrm>
              <a:prstGeom prst="line">
                <a:avLst/>
              </a:prstGeom>
              <a:ln w="22225">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49DAEFDD-AD4E-994D-B388-4E59AB73617D}"/>
                  </a:ext>
                </a:extLst>
              </p:cNvPr>
              <p:cNvGrpSpPr/>
              <p:nvPr/>
            </p:nvGrpSpPr>
            <p:grpSpPr>
              <a:xfrm>
                <a:off x="8069441" y="2812176"/>
                <a:ext cx="748692" cy="667447"/>
                <a:chOff x="8034716" y="2812176"/>
                <a:chExt cx="748692" cy="667447"/>
              </a:xfrm>
            </p:grpSpPr>
            <p:grpSp>
              <p:nvGrpSpPr>
                <p:cNvPr id="17" name="Group 16">
                  <a:extLst>
                    <a:ext uri="{FF2B5EF4-FFF2-40B4-BE49-F238E27FC236}">
                      <a16:creationId xmlns:a16="http://schemas.microsoft.com/office/drawing/2014/main" id="{902F52F8-C23A-D74D-8C3E-B2D8AED8F7D3}"/>
                    </a:ext>
                  </a:extLst>
                </p:cNvPr>
                <p:cNvGrpSpPr/>
                <p:nvPr/>
              </p:nvGrpSpPr>
              <p:grpSpPr>
                <a:xfrm>
                  <a:off x="8170581" y="2907703"/>
                  <a:ext cx="474650" cy="477670"/>
                  <a:chOff x="7851904" y="2922936"/>
                  <a:chExt cx="474650" cy="477670"/>
                </a:xfrm>
              </p:grpSpPr>
              <p:sp>
                <p:nvSpPr>
                  <p:cNvPr id="22" name="Oval 21">
                    <a:extLst>
                      <a:ext uri="{FF2B5EF4-FFF2-40B4-BE49-F238E27FC236}">
                        <a16:creationId xmlns:a16="http://schemas.microsoft.com/office/drawing/2014/main" id="{FC290041-2BD2-814A-9BDC-1E72542E1F21}"/>
                      </a:ext>
                    </a:extLst>
                  </p:cNvPr>
                  <p:cNvSpPr>
                    <a:spLocks noChangeAspect="1"/>
                  </p:cNvSpPr>
                  <p:nvPr/>
                </p:nvSpPr>
                <p:spPr>
                  <a:xfrm>
                    <a:off x="7851904" y="2922936"/>
                    <a:ext cx="474650" cy="477670"/>
                  </a:xfrm>
                  <a:prstGeom prst="ellipse">
                    <a:avLst/>
                  </a:prstGeom>
                  <a:solidFill>
                    <a:schemeClr val="bg1"/>
                  </a:solidFill>
                  <a:ln>
                    <a:noFill/>
                  </a:ln>
                  <a:effectLst>
                    <a:outerShdw blurRad="50800" dir="5400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B547F2BD-EDC4-9F48-A714-7512E6868AC1}"/>
                      </a:ext>
                    </a:extLst>
                  </p:cNvPr>
                  <p:cNvCxnSpPr>
                    <a:cxnSpLocks/>
                  </p:cNvCxnSpPr>
                  <p:nvPr/>
                </p:nvCxnSpPr>
                <p:spPr>
                  <a:xfrm>
                    <a:off x="8089229" y="3052043"/>
                    <a:ext cx="0" cy="21945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DD440C7-58A0-1A45-909A-DBA05567BA8A}"/>
                      </a:ext>
                    </a:extLst>
                  </p:cNvPr>
                  <p:cNvCxnSpPr>
                    <a:cxnSpLocks/>
                  </p:cNvCxnSpPr>
                  <p:nvPr/>
                </p:nvCxnSpPr>
                <p:spPr>
                  <a:xfrm rot="16200000">
                    <a:off x="8089229" y="3052044"/>
                    <a:ext cx="0" cy="219456"/>
                  </a:xfrm>
                  <a:prstGeom prst="line">
                    <a:avLst/>
                  </a:prstGeom>
                  <a:ln w="31750"/>
                </p:spPr>
                <p:style>
                  <a:lnRef idx="1">
                    <a:schemeClr val="accent1"/>
                  </a:lnRef>
                  <a:fillRef idx="0">
                    <a:schemeClr val="accent1"/>
                  </a:fillRef>
                  <a:effectRef idx="0">
                    <a:schemeClr val="accent1"/>
                  </a:effectRef>
                  <a:fontRef idx="minor">
                    <a:schemeClr val="tx1"/>
                  </a:fontRef>
                </p:style>
              </p:cxnSp>
            </p:grpSp>
            <p:pic>
              <p:nvPicPr>
                <p:cNvPr id="18" name="Content Placeholder 6" descr="A picture containing text&#10;&#10;Description automatically generated">
                  <a:extLst>
                    <a:ext uri="{FF2B5EF4-FFF2-40B4-BE49-F238E27FC236}">
                      <a16:creationId xmlns:a16="http://schemas.microsoft.com/office/drawing/2014/main" id="{E1ABEF51-5184-2240-8C3F-3FC4DE3BAFE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2785" t="10277" r="22176" b="84932"/>
                <a:stretch/>
              </p:blipFill>
              <p:spPr>
                <a:xfrm>
                  <a:off x="8628853" y="2814235"/>
                  <a:ext cx="154555" cy="231428"/>
                </a:xfrm>
                <a:prstGeom prst="rect">
                  <a:avLst/>
                </a:prstGeom>
              </p:spPr>
            </p:pic>
            <p:pic>
              <p:nvPicPr>
                <p:cNvPr id="19" name="Content Placeholder 6" descr="A picture containing text&#10;&#10;Description automatically generated">
                  <a:extLst>
                    <a:ext uri="{FF2B5EF4-FFF2-40B4-BE49-F238E27FC236}">
                      <a16:creationId xmlns:a16="http://schemas.microsoft.com/office/drawing/2014/main" id="{817A248D-716A-D84B-A71D-8DB36A7831A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2785" t="10277" r="22176" b="84932"/>
                <a:stretch/>
              </p:blipFill>
              <p:spPr>
                <a:xfrm flipH="1">
                  <a:off x="8034716" y="2812176"/>
                  <a:ext cx="154555" cy="231428"/>
                </a:xfrm>
                <a:prstGeom prst="rect">
                  <a:avLst/>
                </a:prstGeom>
              </p:spPr>
            </p:pic>
            <p:pic>
              <p:nvPicPr>
                <p:cNvPr id="20" name="Content Placeholder 6" descr="A picture containing text&#10;&#10;Description automatically generated">
                  <a:extLst>
                    <a:ext uri="{FF2B5EF4-FFF2-40B4-BE49-F238E27FC236}">
                      <a16:creationId xmlns:a16="http://schemas.microsoft.com/office/drawing/2014/main" id="{9FA0B8CB-F126-B54B-ABA7-3B8C032A300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2785" t="10277" r="22176" b="84932"/>
                <a:stretch/>
              </p:blipFill>
              <p:spPr>
                <a:xfrm flipV="1">
                  <a:off x="8628853" y="3248195"/>
                  <a:ext cx="154555" cy="231428"/>
                </a:xfrm>
                <a:prstGeom prst="rect">
                  <a:avLst/>
                </a:prstGeom>
              </p:spPr>
            </p:pic>
            <p:pic>
              <p:nvPicPr>
                <p:cNvPr id="21" name="Content Placeholder 6" descr="A picture containing text&#10;&#10;Description automatically generated">
                  <a:extLst>
                    <a:ext uri="{FF2B5EF4-FFF2-40B4-BE49-F238E27FC236}">
                      <a16:creationId xmlns:a16="http://schemas.microsoft.com/office/drawing/2014/main" id="{40BA52BC-FC02-704B-ABC4-C019CF3E7A7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2785" t="10277" r="22176" b="84932"/>
                <a:stretch/>
              </p:blipFill>
              <p:spPr>
                <a:xfrm flipH="1" flipV="1">
                  <a:off x="8034716" y="3248195"/>
                  <a:ext cx="154555" cy="231428"/>
                </a:xfrm>
                <a:prstGeom prst="rect">
                  <a:avLst/>
                </a:prstGeom>
              </p:spPr>
            </p:pic>
          </p:grpSp>
          <p:grpSp>
            <p:nvGrpSpPr>
              <p:cNvPr id="25" name="Group 24">
                <a:extLst>
                  <a:ext uri="{FF2B5EF4-FFF2-40B4-BE49-F238E27FC236}">
                    <a16:creationId xmlns:a16="http://schemas.microsoft.com/office/drawing/2014/main" id="{529D0BCA-7BD4-E04C-8232-75A778CFFFD7}"/>
                  </a:ext>
                </a:extLst>
              </p:cNvPr>
              <p:cNvGrpSpPr/>
              <p:nvPr/>
            </p:nvGrpSpPr>
            <p:grpSpPr>
              <a:xfrm>
                <a:off x="8868283" y="1853352"/>
                <a:ext cx="748692" cy="667447"/>
                <a:chOff x="8034716" y="2812176"/>
                <a:chExt cx="748692" cy="667447"/>
              </a:xfrm>
            </p:grpSpPr>
            <p:grpSp>
              <p:nvGrpSpPr>
                <p:cNvPr id="26" name="Group 25">
                  <a:extLst>
                    <a:ext uri="{FF2B5EF4-FFF2-40B4-BE49-F238E27FC236}">
                      <a16:creationId xmlns:a16="http://schemas.microsoft.com/office/drawing/2014/main" id="{6A974C5A-257C-EB4B-9F76-A93DDD781FF9}"/>
                    </a:ext>
                  </a:extLst>
                </p:cNvPr>
                <p:cNvGrpSpPr/>
                <p:nvPr/>
              </p:nvGrpSpPr>
              <p:grpSpPr>
                <a:xfrm>
                  <a:off x="8170581" y="2907703"/>
                  <a:ext cx="474650" cy="477670"/>
                  <a:chOff x="7851904" y="2922936"/>
                  <a:chExt cx="474650" cy="477670"/>
                </a:xfrm>
              </p:grpSpPr>
              <p:sp>
                <p:nvSpPr>
                  <p:cNvPr id="31" name="Oval 30">
                    <a:extLst>
                      <a:ext uri="{FF2B5EF4-FFF2-40B4-BE49-F238E27FC236}">
                        <a16:creationId xmlns:a16="http://schemas.microsoft.com/office/drawing/2014/main" id="{88FAEBFD-3F62-8C4E-9C29-C7CF3AE28B88}"/>
                      </a:ext>
                    </a:extLst>
                  </p:cNvPr>
                  <p:cNvSpPr>
                    <a:spLocks noChangeAspect="1"/>
                  </p:cNvSpPr>
                  <p:nvPr/>
                </p:nvSpPr>
                <p:spPr>
                  <a:xfrm>
                    <a:off x="7851904" y="2922936"/>
                    <a:ext cx="474650" cy="477670"/>
                  </a:xfrm>
                  <a:prstGeom prst="ellipse">
                    <a:avLst/>
                  </a:prstGeom>
                  <a:solidFill>
                    <a:schemeClr val="bg1"/>
                  </a:solidFill>
                  <a:ln>
                    <a:noFill/>
                  </a:ln>
                  <a:effectLst>
                    <a:outerShdw blurRad="50800" dir="2700000" algn="tl" rotWithShape="0">
                      <a:schemeClr val="tx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0BBCE914-E403-0948-BD49-82078D7E3111}"/>
                      </a:ext>
                    </a:extLst>
                  </p:cNvPr>
                  <p:cNvCxnSpPr>
                    <a:cxnSpLocks/>
                  </p:cNvCxnSpPr>
                  <p:nvPr/>
                </p:nvCxnSpPr>
                <p:spPr>
                  <a:xfrm>
                    <a:off x="8089229" y="3052043"/>
                    <a:ext cx="0" cy="21945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534B808-7A20-AA43-BB04-18C40768AC98}"/>
                      </a:ext>
                    </a:extLst>
                  </p:cNvPr>
                  <p:cNvCxnSpPr>
                    <a:cxnSpLocks/>
                  </p:cNvCxnSpPr>
                  <p:nvPr/>
                </p:nvCxnSpPr>
                <p:spPr>
                  <a:xfrm rot="16200000">
                    <a:off x="8089229" y="3052044"/>
                    <a:ext cx="0" cy="219456"/>
                  </a:xfrm>
                  <a:prstGeom prst="line">
                    <a:avLst/>
                  </a:prstGeom>
                  <a:ln w="31750"/>
                </p:spPr>
                <p:style>
                  <a:lnRef idx="1">
                    <a:schemeClr val="accent1"/>
                  </a:lnRef>
                  <a:fillRef idx="0">
                    <a:schemeClr val="accent1"/>
                  </a:fillRef>
                  <a:effectRef idx="0">
                    <a:schemeClr val="accent1"/>
                  </a:effectRef>
                  <a:fontRef idx="minor">
                    <a:schemeClr val="tx1"/>
                  </a:fontRef>
                </p:style>
              </p:cxnSp>
            </p:grpSp>
            <p:pic>
              <p:nvPicPr>
                <p:cNvPr id="27" name="Content Placeholder 6" descr="A picture containing text&#10;&#10;Description automatically generated">
                  <a:extLst>
                    <a:ext uri="{FF2B5EF4-FFF2-40B4-BE49-F238E27FC236}">
                      <a16:creationId xmlns:a16="http://schemas.microsoft.com/office/drawing/2014/main" id="{C37F4A84-C4F8-3B49-A97E-9E349674872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2785" t="10277" r="22176" b="84932"/>
                <a:stretch/>
              </p:blipFill>
              <p:spPr>
                <a:xfrm>
                  <a:off x="8628853" y="2814235"/>
                  <a:ext cx="154555" cy="231428"/>
                </a:xfrm>
                <a:prstGeom prst="rect">
                  <a:avLst/>
                </a:prstGeom>
              </p:spPr>
            </p:pic>
            <p:pic>
              <p:nvPicPr>
                <p:cNvPr id="28" name="Content Placeholder 6" descr="A picture containing text&#10;&#10;Description automatically generated">
                  <a:extLst>
                    <a:ext uri="{FF2B5EF4-FFF2-40B4-BE49-F238E27FC236}">
                      <a16:creationId xmlns:a16="http://schemas.microsoft.com/office/drawing/2014/main" id="{E929A4DE-98A9-9C42-A0AD-4904CA1E91F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2785" t="10277" r="22176" b="84932"/>
                <a:stretch/>
              </p:blipFill>
              <p:spPr>
                <a:xfrm flipH="1">
                  <a:off x="8034716" y="2812176"/>
                  <a:ext cx="154555" cy="231428"/>
                </a:xfrm>
                <a:prstGeom prst="rect">
                  <a:avLst/>
                </a:prstGeom>
              </p:spPr>
            </p:pic>
            <p:pic>
              <p:nvPicPr>
                <p:cNvPr id="29" name="Content Placeholder 6" descr="A picture containing text&#10;&#10;Description automatically generated">
                  <a:extLst>
                    <a:ext uri="{FF2B5EF4-FFF2-40B4-BE49-F238E27FC236}">
                      <a16:creationId xmlns:a16="http://schemas.microsoft.com/office/drawing/2014/main" id="{720337BA-5813-0D4A-8D15-876D545DEE9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2785" t="10277" r="22176" b="84932"/>
                <a:stretch/>
              </p:blipFill>
              <p:spPr>
                <a:xfrm flipV="1">
                  <a:off x="8628853" y="3248195"/>
                  <a:ext cx="154555" cy="231428"/>
                </a:xfrm>
                <a:prstGeom prst="rect">
                  <a:avLst/>
                </a:prstGeom>
              </p:spPr>
            </p:pic>
            <p:pic>
              <p:nvPicPr>
                <p:cNvPr id="30" name="Content Placeholder 6" descr="A picture containing text&#10;&#10;Description automatically generated">
                  <a:extLst>
                    <a:ext uri="{FF2B5EF4-FFF2-40B4-BE49-F238E27FC236}">
                      <a16:creationId xmlns:a16="http://schemas.microsoft.com/office/drawing/2014/main" id="{3DFB25D5-D672-B34C-AC55-90518AEBEA7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2785" t="10277" r="22176" b="84932"/>
                <a:stretch/>
              </p:blipFill>
              <p:spPr>
                <a:xfrm flipH="1" flipV="1">
                  <a:off x="8034716" y="3248195"/>
                  <a:ext cx="154555" cy="231428"/>
                </a:xfrm>
                <a:prstGeom prst="rect">
                  <a:avLst/>
                </a:prstGeom>
              </p:spPr>
            </p:pic>
          </p:grpSp>
          <p:grpSp>
            <p:nvGrpSpPr>
              <p:cNvPr id="34" name="Group 33">
                <a:extLst>
                  <a:ext uri="{FF2B5EF4-FFF2-40B4-BE49-F238E27FC236}">
                    <a16:creationId xmlns:a16="http://schemas.microsoft.com/office/drawing/2014/main" id="{C55E15F9-2D2B-CB4F-87DD-19C778FC37FF}"/>
                  </a:ext>
                </a:extLst>
              </p:cNvPr>
              <p:cNvGrpSpPr/>
              <p:nvPr/>
            </p:nvGrpSpPr>
            <p:grpSpPr>
              <a:xfrm>
                <a:off x="8015038" y="1565448"/>
                <a:ext cx="748692" cy="667447"/>
                <a:chOff x="8034716" y="2812176"/>
                <a:chExt cx="748692" cy="667447"/>
              </a:xfrm>
            </p:grpSpPr>
            <p:grpSp>
              <p:nvGrpSpPr>
                <p:cNvPr id="35" name="Group 34">
                  <a:extLst>
                    <a:ext uri="{FF2B5EF4-FFF2-40B4-BE49-F238E27FC236}">
                      <a16:creationId xmlns:a16="http://schemas.microsoft.com/office/drawing/2014/main" id="{10A62C99-39C4-E844-BB5D-0EA123CACB83}"/>
                    </a:ext>
                  </a:extLst>
                </p:cNvPr>
                <p:cNvGrpSpPr/>
                <p:nvPr/>
              </p:nvGrpSpPr>
              <p:grpSpPr>
                <a:xfrm>
                  <a:off x="8170581" y="2907703"/>
                  <a:ext cx="474650" cy="477670"/>
                  <a:chOff x="7851904" y="2922936"/>
                  <a:chExt cx="474650" cy="477670"/>
                </a:xfrm>
              </p:grpSpPr>
              <p:sp>
                <p:nvSpPr>
                  <p:cNvPr id="40" name="Oval 39">
                    <a:extLst>
                      <a:ext uri="{FF2B5EF4-FFF2-40B4-BE49-F238E27FC236}">
                        <a16:creationId xmlns:a16="http://schemas.microsoft.com/office/drawing/2014/main" id="{AC126C7C-4340-5141-831D-BE38A64F0866}"/>
                      </a:ext>
                    </a:extLst>
                  </p:cNvPr>
                  <p:cNvSpPr>
                    <a:spLocks noChangeAspect="1"/>
                  </p:cNvSpPr>
                  <p:nvPr/>
                </p:nvSpPr>
                <p:spPr>
                  <a:xfrm>
                    <a:off x="7851904" y="2922936"/>
                    <a:ext cx="474650" cy="477670"/>
                  </a:xfrm>
                  <a:prstGeom prst="ellipse">
                    <a:avLst/>
                  </a:prstGeom>
                  <a:solidFill>
                    <a:schemeClr val="bg1"/>
                  </a:solidFill>
                  <a:ln>
                    <a:noFill/>
                  </a:ln>
                  <a:effectLst>
                    <a:outerShdw blurRad="50800" dist="12700" dir="2700000" algn="tl" rotWithShape="0">
                      <a:schemeClr val="tx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1" name="Straight Connector 40">
                    <a:extLst>
                      <a:ext uri="{FF2B5EF4-FFF2-40B4-BE49-F238E27FC236}">
                        <a16:creationId xmlns:a16="http://schemas.microsoft.com/office/drawing/2014/main" id="{EAE21736-CDDA-464D-93BB-AF7F9535F6A3}"/>
                      </a:ext>
                    </a:extLst>
                  </p:cNvPr>
                  <p:cNvCxnSpPr>
                    <a:cxnSpLocks/>
                  </p:cNvCxnSpPr>
                  <p:nvPr/>
                </p:nvCxnSpPr>
                <p:spPr>
                  <a:xfrm>
                    <a:off x="8089229" y="3052043"/>
                    <a:ext cx="0" cy="21945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6CDA9DF-862D-284C-9C66-95E06D4002E5}"/>
                      </a:ext>
                    </a:extLst>
                  </p:cNvPr>
                  <p:cNvCxnSpPr>
                    <a:cxnSpLocks/>
                  </p:cNvCxnSpPr>
                  <p:nvPr/>
                </p:nvCxnSpPr>
                <p:spPr>
                  <a:xfrm rot="16200000">
                    <a:off x="8089229" y="3052044"/>
                    <a:ext cx="0" cy="219456"/>
                  </a:xfrm>
                  <a:prstGeom prst="line">
                    <a:avLst/>
                  </a:prstGeom>
                  <a:ln w="31750"/>
                </p:spPr>
                <p:style>
                  <a:lnRef idx="1">
                    <a:schemeClr val="accent1"/>
                  </a:lnRef>
                  <a:fillRef idx="0">
                    <a:schemeClr val="accent1"/>
                  </a:fillRef>
                  <a:effectRef idx="0">
                    <a:schemeClr val="accent1"/>
                  </a:effectRef>
                  <a:fontRef idx="minor">
                    <a:schemeClr val="tx1"/>
                  </a:fontRef>
                </p:style>
              </p:cxnSp>
            </p:grpSp>
            <p:pic>
              <p:nvPicPr>
                <p:cNvPr id="36" name="Content Placeholder 6" descr="A picture containing text&#10;&#10;Description automatically generated">
                  <a:extLst>
                    <a:ext uri="{FF2B5EF4-FFF2-40B4-BE49-F238E27FC236}">
                      <a16:creationId xmlns:a16="http://schemas.microsoft.com/office/drawing/2014/main" id="{89EFA5EC-558A-D244-8D52-380E45889D3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2785" t="10277" r="22176" b="84932"/>
                <a:stretch/>
              </p:blipFill>
              <p:spPr>
                <a:xfrm>
                  <a:off x="8628853" y="2814235"/>
                  <a:ext cx="154555" cy="231428"/>
                </a:xfrm>
                <a:prstGeom prst="rect">
                  <a:avLst/>
                </a:prstGeom>
              </p:spPr>
            </p:pic>
            <p:pic>
              <p:nvPicPr>
                <p:cNvPr id="37" name="Content Placeholder 6" descr="A picture containing text&#10;&#10;Description automatically generated">
                  <a:extLst>
                    <a:ext uri="{FF2B5EF4-FFF2-40B4-BE49-F238E27FC236}">
                      <a16:creationId xmlns:a16="http://schemas.microsoft.com/office/drawing/2014/main" id="{D4258C41-C16E-7341-A80D-0CB0A38C14A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2785" t="10277" r="22176" b="84932"/>
                <a:stretch/>
              </p:blipFill>
              <p:spPr>
                <a:xfrm flipH="1">
                  <a:off x="8034716" y="2812176"/>
                  <a:ext cx="154555" cy="231428"/>
                </a:xfrm>
                <a:prstGeom prst="rect">
                  <a:avLst/>
                </a:prstGeom>
              </p:spPr>
            </p:pic>
            <p:pic>
              <p:nvPicPr>
                <p:cNvPr id="38" name="Content Placeholder 6" descr="A picture containing text&#10;&#10;Description automatically generated">
                  <a:extLst>
                    <a:ext uri="{FF2B5EF4-FFF2-40B4-BE49-F238E27FC236}">
                      <a16:creationId xmlns:a16="http://schemas.microsoft.com/office/drawing/2014/main" id="{81ECDD3F-A7F4-DF45-A4E8-6352692AE83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2785" t="10277" r="22176" b="84932"/>
                <a:stretch/>
              </p:blipFill>
              <p:spPr>
                <a:xfrm flipV="1">
                  <a:off x="8628853" y="3248195"/>
                  <a:ext cx="154555" cy="231428"/>
                </a:xfrm>
                <a:prstGeom prst="rect">
                  <a:avLst/>
                </a:prstGeom>
              </p:spPr>
            </p:pic>
            <p:pic>
              <p:nvPicPr>
                <p:cNvPr id="39" name="Content Placeholder 6" descr="A picture containing text&#10;&#10;Description automatically generated">
                  <a:extLst>
                    <a:ext uri="{FF2B5EF4-FFF2-40B4-BE49-F238E27FC236}">
                      <a16:creationId xmlns:a16="http://schemas.microsoft.com/office/drawing/2014/main" id="{10DAC8FD-0C46-DE48-9A2B-B8297EF0A1D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2785" t="10277" r="22176" b="84932"/>
                <a:stretch/>
              </p:blipFill>
              <p:spPr>
                <a:xfrm flipH="1" flipV="1">
                  <a:off x="8034716" y="3248195"/>
                  <a:ext cx="154555" cy="231428"/>
                </a:xfrm>
                <a:prstGeom prst="rect">
                  <a:avLst/>
                </a:prstGeom>
              </p:spPr>
            </p:pic>
          </p:grpSp>
          <p:grpSp>
            <p:nvGrpSpPr>
              <p:cNvPr id="43" name="Group 42">
                <a:extLst>
                  <a:ext uri="{FF2B5EF4-FFF2-40B4-BE49-F238E27FC236}">
                    <a16:creationId xmlns:a16="http://schemas.microsoft.com/office/drawing/2014/main" id="{9DD35AC2-01B8-5540-8B0B-FF8624D252DA}"/>
                  </a:ext>
                </a:extLst>
              </p:cNvPr>
              <p:cNvGrpSpPr/>
              <p:nvPr/>
            </p:nvGrpSpPr>
            <p:grpSpPr>
              <a:xfrm>
                <a:off x="8840146" y="3466167"/>
                <a:ext cx="748692" cy="667447"/>
                <a:chOff x="8078988" y="2812176"/>
                <a:chExt cx="748692" cy="667447"/>
              </a:xfrm>
            </p:grpSpPr>
            <p:grpSp>
              <p:nvGrpSpPr>
                <p:cNvPr id="44" name="Group 43">
                  <a:extLst>
                    <a:ext uri="{FF2B5EF4-FFF2-40B4-BE49-F238E27FC236}">
                      <a16:creationId xmlns:a16="http://schemas.microsoft.com/office/drawing/2014/main" id="{EE2D3C6E-6D9F-D040-A031-58EE9A9C89E6}"/>
                    </a:ext>
                  </a:extLst>
                </p:cNvPr>
                <p:cNvGrpSpPr/>
                <p:nvPr/>
              </p:nvGrpSpPr>
              <p:grpSpPr>
                <a:xfrm>
                  <a:off x="8214853" y="2907703"/>
                  <a:ext cx="474650" cy="477670"/>
                  <a:chOff x="7896176" y="2922936"/>
                  <a:chExt cx="474650" cy="477670"/>
                </a:xfrm>
              </p:grpSpPr>
              <p:sp>
                <p:nvSpPr>
                  <p:cNvPr id="49" name="Oval 48">
                    <a:extLst>
                      <a:ext uri="{FF2B5EF4-FFF2-40B4-BE49-F238E27FC236}">
                        <a16:creationId xmlns:a16="http://schemas.microsoft.com/office/drawing/2014/main" id="{2234A618-8854-C34C-90C9-4CE6541019AB}"/>
                      </a:ext>
                    </a:extLst>
                  </p:cNvPr>
                  <p:cNvSpPr>
                    <a:spLocks noChangeAspect="1"/>
                  </p:cNvSpPr>
                  <p:nvPr/>
                </p:nvSpPr>
                <p:spPr>
                  <a:xfrm>
                    <a:off x="7896176" y="2922936"/>
                    <a:ext cx="474650" cy="477670"/>
                  </a:xfrm>
                  <a:prstGeom prst="ellipse">
                    <a:avLst/>
                  </a:prstGeom>
                  <a:solidFill>
                    <a:schemeClr val="bg1"/>
                  </a:solidFill>
                  <a:ln>
                    <a:noFill/>
                  </a:ln>
                  <a:effectLst>
                    <a:outerShdw blurRad="50800" dist="38100" dir="2700000" algn="tl" rotWithShape="0">
                      <a:schemeClr val="tx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0" name="Straight Connector 49">
                    <a:extLst>
                      <a:ext uri="{FF2B5EF4-FFF2-40B4-BE49-F238E27FC236}">
                        <a16:creationId xmlns:a16="http://schemas.microsoft.com/office/drawing/2014/main" id="{16732F18-2AB9-6B4E-AD00-61CC06A48D95}"/>
                      </a:ext>
                    </a:extLst>
                  </p:cNvPr>
                  <p:cNvCxnSpPr>
                    <a:cxnSpLocks/>
                  </p:cNvCxnSpPr>
                  <p:nvPr/>
                </p:nvCxnSpPr>
                <p:spPr>
                  <a:xfrm>
                    <a:off x="8133501" y="3052043"/>
                    <a:ext cx="0" cy="219455"/>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EC24144-63E6-8F44-9C89-4320197FD538}"/>
                      </a:ext>
                    </a:extLst>
                  </p:cNvPr>
                  <p:cNvCxnSpPr>
                    <a:cxnSpLocks/>
                  </p:cNvCxnSpPr>
                  <p:nvPr/>
                </p:nvCxnSpPr>
                <p:spPr>
                  <a:xfrm rot="16200000">
                    <a:off x="8133501" y="3052044"/>
                    <a:ext cx="0" cy="219455"/>
                  </a:xfrm>
                  <a:prstGeom prst="line">
                    <a:avLst/>
                  </a:prstGeom>
                  <a:ln w="31750"/>
                </p:spPr>
                <p:style>
                  <a:lnRef idx="1">
                    <a:schemeClr val="accent1"/>
                  </a:lnRef>
                  <a:fillRef idx="0">
                    <a:schemeClr val="accent1"/>
                  </a:fillRef>
                  <a:effectRef idx="0">
                    <a:schemeClr val="accent1"/>
                  </a:effectRef>
                  <a:fontRef idx="minor">
                    <a:schemeClr val="tx1"/>
                  </a:fontRef>
                </p:style>
              </p:cxnSp>
            </p:grpSp>
            <p:pic>
              <p:nvPicPr>
                <p:cNvPr id="45" name="Content Placeholder 6" descr="A picture containing text&#10;&#10;Description automatically generated">
                  <a:extLst>
                    <a:ext uri="{FF2B5EF4-FFF2-40B4-BE49-F238E27FC236}">
                      <a16:creationId xmlns:a16="http://schemas.microsoft.com/office/drawing/2014/main" id="{93D5C3B2-7FED-1E4D-A1E7-DAC7A1D331D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2785" t="10277" r="22176" b="84932"/>
                <a:stretch/>
              </p:blipFill>
              <p:spPr>
                <a:xfrm>
                  <a:off x="8673125" y="2814235"/>
                  <a:ext cx="154555" cy="231428"/>
                </a:xfrm>
                <a:prstGeom prst="rect">
                  <a:avLst/>
                </a:prstGeom>
              </p:spPr>
            </p:pic>
            <p:pic>
              <p:nvPicPr>
                <p:cNvPr id="46" name="Content Placeholder 6" descr="A picture containing text&#10;&#10;Description automatically generated">
                  <a:extLst>
                    <a:ext uri="{FF2B5EF4-FFF2-40B4-BE49-F238E27FC236}">
                      <a16:creationId xmlns:a16="http://schemas.microsoft.com/office/drawing/2014/main" id="{05BB3893-558D-574B-A529-31C58021E06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2785" t="10277" r="22176" b="84932"/>
                <a:stretch/>
              </p:blipFill>
              <p:spPr>
                <a:xfrm flipH="1">
                  <a:off x="8078988" y="2812176"/>
                  <a:ext cx="154555" cy="231428"/>
                </a:xfrm>
                <a:prstGeom prst="rect">
                  <a:avLst/>
                </a:prstGeom>
              </p:spPr>
            </p:pic>
            <p:pic>
              <p:nvPicPr>
                <p:cNvPr id="47" name="Content Placeholder 6" descr="A picture containing text&#10;&#10;Description automatically generated">
                  <a:extLst>
                    <a:ext uri="{FF2B5EF4-FFF2-40B4-BE49-F238E27FC236}">
                      <a16:creationId xmlns:a16="http://schemas.microsoft.com/office/drawing/2014/main" id="{A83DE34A-24C1-8048-954E-8A32ECBEC63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2785" t="10277" r="22176" b="84932"/>
                <a:stretch/>
              </p:blipFill>
              <p:spPr>
                <a:xfrm flipV="1">
                  <a:off x="8673125" y="3248195"/>
                  <a:ext cx="154555" cy="231428"/>
                </a:xfrm>
                <a:prstGeom prst="rect">
                  <a:avLst/>
                </a:prstGeom>
              </p:spPr>
            </p:pic>
            <p:pic>
              <p:nvPicPr>
                <p:cNvPr id="48" name="Content Placeholder 6" descr="A picture containing text&#10;&#10;Description automatically generated">
                  <a:extLst>
                    <a:ext uri="{FF2B5EF4-FFF2-40B4-BE49-F238E27FC236}">
                      <a16:creationId xmlns:a16="http://schemas.microsoft.com/office/drawing/2014/main" id="{DEDCC416-9A17-BD41-8BB8-F607053A2D5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2785" t="10277" r="22176" b="84932"/>
                <a:stretch/>
              </p:blipFill>
              <p:spPr>
                <a:xfrm flipH="1" flipV="1">
                  <a:off x="8078988" y="3248195"/>
                  <a:ext cx="154555" cy="231428"/>
                </a:xfrm>
                <a:prstGeom prst="rect">
                  <a:avLst/>
                </a:prstGeom>
              </p:spPr>
            </p:pic>
          </p:grpSp>
          <p:grpSp>
            <p:nvGrpSpPr>
              <p:cNvPr id="52" name="Group 51">
                <a:extLst>
                  <a:ext uri="{FF2B5EF4-FFF2-40B4-BE49-F238E27FC236}">
                    <a16:creationId xmlns:a16="http://schemas.microsoft.com/office/drawing/2014/main" id="{0ABDDD6A-6939-E845-AD13-9375B523E307}"/>
                  </a:ext>
                </a:extLst>
              </p:cNvPr>
              <p:cNvGrpSpPr/>
              <p:nvPr/>
            </p:nvGrpSpPr>
            <p:grpSpPr>
              <a:xfrm>
                <a:off x="8297511" y="4247003"/>
                <a:ext cx="748692" cy="667447"/>
                <a:chOff x="8034716" y="2812176"/>
                <a:chExt cx="748692" cy="667447"/>
              </a:xfrm>
            </p:grpSpPr>
            <p:grpSp>
              <p:nvGrpSpPr>
                <p:cNvPr id="53" name="Group 52">
                  <a:extLst>
                    <a:ext uri="{FF2B5EF4-FFF2-40B4-BE49-F238E27FC236}">
                      <a16:creationId xmlns:a16="http://schemas.microsoft.com/office/drawing/2014/main" id="{85E79D77-7C71-A549-B4CC-9F1F79799D96}"/>
                    </a:ext>
                  </a:extLst>
                </p:cNvPr>
                <p:cNvGrpSpPr/>
                <p:nvPr/>
              </p:nvGrpSpPr>
              <p:grpSpPr>
                <a:xfrm>
                  <a:off x="8170581" y="2907703"/>
                  <a:ext cx="474650" cy="477670"/>
                  <a:chOff x="7851904" y="2922936"/>
                  <a:chExt cx="474650" cy="477670"/>
                </a:xfrm>
              </p:grpSpPr>
              <p:sp>
                <p:nvSpPr>
                  <p:cNvPr id="58" name="Oval 57">
                    <a:extLst>
                      <a:ext uri="{FF2B5EF4-FFF2-40B4-BE49-F238E27FC236}">
                        <a16:creationId xmlns:a16="http://schemas.microsoft.com/office/drawing/2014/main" id="{7C1906C9-EFBA-7349-B2BF-178D05F89672}"/>
                      </a:ext>
                    </a:extLst>
                  </p:cNvPr>
                  <p:cNvSpPr>
                    <a:spLocks noChangeAspect="1"/>
                  </p:cNvSpPr>
                  <p:nvPr/>
                </p:nvSpPr>
                <p:spPr>
                  <a:xfrm>
                    <a:off x="7851904" y="2922936"/>
                    <a:ext cx="474650" cy="477670"/>
                  </a:xfrm>
                  <a:prstGeom prst="ellipse">
                    <a:avLst/>
                  </a:prstGeom>
                  <a:solidFill>
                    <a:schemeClr val="bg1"/>
                  </a:solidFill>
                  <a:ln>
                    <a:noFill/>
                  </a:ln>
                  <a:effectLst>
                    <a:outerShdw blurRad="50800" dist="12700" dir="2700000" algn="tl" rotWithShape="0">
                      <a:schemeClr val="tx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9" name="Straight Connector 58">
                    <a:extLst>
                      <a:ext uri="{FF2B5EF4-FFF2-40B4-BE49-F238E27FC236}">
                        <a16:creationId xmlns:a16="http://schemas.microsoft.com/office/drawing/2014/main" id="{40E8A784-68E8-824C-9164-18649742FEFF}"/>
                      </a:ext>
                    </a:extLst>
                  </p:cNvPr>
                  <p:cNvCxnSpPr>
                    <a:cxnSpLocks/>
                  </p:cNvCxnSpPr>
                  <p:nvPr/>
                </p:nvCxnSpPr>
                <p:spPr>
                  <a:xfrm>
                    <a:off x="8089229" y="3052043"/>
                    <a:ext cx="0" cy="219456"/>
                  </a:xfrm>
                  <a:prstGeom prst="line">
                    <a:avLst/>
                  </a:prstGeom>
                  <a:ln w="31750"/>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7F6D9D9-2C80-CA4B-919B-F6EF15399987}"/>
                      </a:ext>
                    </a:extLst>
                  </p:cNvPr>
                  <p:cNvCxnSpPr>
                    <a:cxnSpLocks/>
                  </p:cNvCxnSpPr>
                  <p:nvPr/>
                </p:nvCxnSpPr>
                <p:spPr>
                  <a:xfrm rot="16200000">
                    <a:off x="8089229" y="3052044"/>
                    <a:ext cx="0" cy="219456"/>
                  </a:xfrm>
                  <a:prstGeom prst="line">
                    <a:avLst/>
                  </a:prstGeom>
                  <a:ln w="31750"/>
                </p:spPr>
                <p:style>
                  <a:lnRef idx="1">
                    <a:schemeClr val="accent1"/>
                  </a:lnRef>
                  <a:fillRef idx="0">
                    <a:schemeClr val="accent1"/>
                  </a:fillRef>
                  <a:effectRef idx="0">
                    <a:schemeClr val="accent1"/>
                  </a:effectRef>
                  <a:fontRef idx="minor">
                    <a:schemeClr val="tx1"/>
                  </a:fontRef>
                </p:style>
              </p:cxnSp>
            </p:grpSp>
            <p:pic>
              <p:nvPicPr>
                <p:cNvPr id="54" name="Content Placeholder 6" descr="A picture containing text&#10;&#10;Description automatically generated">
                  <a:extLst>
                    <a:ext uri="{FF2B5EF4-FFF2-40B4-BE49-F238E27FC236}">
                      <a16:creationId xmlns:a16="http://schemas.microsoft.com/office/drawing/2014/main" id="{23904AD7-BA4E-704A-8C91-5E1C92225CD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2785" t="10277" r="22176" b="84932"/>
                <a:stretch/>
              </p:blipFill>
              <p:spPr>
                <a:xfrm>
                  <a:off x="8628853" y="2814235"/>
                  <a:ext cx="154555" cy="231428"/>
                </a:xfrm>
                <a:prstGeom prst="rect">
                  <a:avLst/>
                </a:prstGeom>
              </p:spPr>
            </p:pic>
            <p:pic>
              <p:nvPicPr>
                <p:cNvPr id="55" name="Content Placeholder 6" descr="A picture containing text&#10;&#10;Description automatically generated">
                  <a:extLst>
                    <a:ext uri="{FF2B5EF4-FFF2-40B4-BE49-F238E27FC236}">
                      <a16:creationId xmlns:a16="http://schemas.microsoft.com/office/drawing/2014/main" id="{B2823528-8BC7-4049-8AB5-A149644B701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2785" t="10277" r="22176" b="84932"/>
                <a:stretch/>
              </p:blipFill>
              <p:spPr>
                <a:xfrm flipH="1">
                  <a:off x="8034716" y="2812176"/>
                  <a:ext cx="154555" cy="231428"/>
                </a:xfrm>
                <a:prstGeom prst="rect">
                  <a:avLst/>
                </a:prstGeom>
              </p:spPr>
            </p:pic>
            <p:pic>
              <p:nvPicPr>
                <p:cNvPr id="56" name="Content Placeholder 6" descr="A picture containing text&#10;&#10;Description automatically generated">
                  <a:extLst>
                    <a:ext uri="{FF2B5EF4-FFF2-40B4-BE49-F238E27FC236}">
                      <a16:creationId xmlns:a16="http://schemas.microsoft.com/office/drawing/2014/main" id="{56FE7C13-B1FC-C74C-AF6C-5D980B7443A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2785" t="10277" r="22176" b="84932"/>
                <a:stretch/>
              </p:blipFill>
              <p:spPr>
                <a:xfrm flipV="1">
                  <a:off x="8628853" y="3248195"/>
                  <a:ext cx="154555" cy="231428"/>
                </a:xfrm>
                <a:prstGeom prst="rect">
                  <a:avLst/>
                </a:prstGeom>
              </p:spPr>
            </p:pic>
            <p:pic>
              <p:nvPicPr>
                <p:cNvPr id="57" name="Content Placeholder 6" descr="A picture containing text&#10;&#10;Description automatically generated">
                  <a:extLst>
                    <a:ext uri="{FF2B5EF4-FFF2-40B4-BE49-F238E27FC236}">
                      <a16:creationId xmlns:a16="http://schemas.microsoft.com/office/drawing/2014/main" id="{20017650-BE55-0C4B-A674-4C4AD4C311A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2785" t="10277" r="22176" b="84932"/>
                <a:stretch/>
              </p:blipFill>
              <p:spPr>
                <a:xfrm flipH="1" flipV="1">
                  <a:off x="8034716" y="3248195"/>
                  <a:ext cx="154555" cy="231428"/>
                </a:xfrm>
                <a:prstGeom prst="rect">
                  <a:avLst/>
                </a:prstGeom>
              </p:spPr>
            </p:pic>
          </p:grpSp>
        </p:grpSp>
      </p:grpSp>
    </p:spTree>
    <p:extLst>
      <p:ext uri="{BB962C8B-B14F-4D97-AF65-F5344CB8AC3E}">
        <p14:creationId xmlns:p14="http://schemas.microsoft.com/office/powerpoint/2010/main" val="3968982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556276-C1FE-5B40-8FF7-215CE9F4BD86}"/>
              </a:ext>
            </a:extLst>
          </p:cNvPr>
          <p:cNvSpPr>
            <a:spLocks noGrp="1"/>
          </p:cNvSpPr>
          <p:nvPr>
            <p:ph type="title"/>
          </p:nvPr>
        </p:nvSpPr>
        <p:spPr/>
        <p:txBody>
          <a:bodyPr/>
          <a:lstStyle/>
          <a:p>
            <a:r>
              <a:rPr lang="en-US" dirty="0"/>
              <a:t>Validating the Melanocortin System</a:t>
            </a:r>
          </a:p>
        </p:txBody>
      </p:sp>
      <p:sp>
        <p:nvSpPr>
          <p:cNvPr id="3" name="Slide Number Placeholder 2">
            <a:extLst>
              <a:ext uri="{FF2B5EF4-FFF2-40B4-BE49-F238E27FC236}">
                <a16:creationId xmlns:a16="http://schemas.microsoft.com/office/drawing/2014/main" id="{96DAEB4E-542B-2546-9F13-ABBB1DDAB9C8}"/>
              </a:ext>
            </a:extLst>
          </p:cNvPr>
          <p:cNvSpPr>
            <a:spLocks noGrp="1"/>
          </p:cNvSpPr>
          <p:nvPr>
            <p:ph type="sldNum" sz="quarter" idx="12"/>
          </p:nvPr>
        </p:nvSpPr>
        <p:spPr/>
        <p:txBody>
          <a:bodyPr/>
          <a:lstStyle/>
          <a:p>
            <a:fld id="{8AA50D94-AEAF-1646-AAFD-5FB90EDDBAF5}" type="slidenum">
              <a:rPr lang="en-US" smtClean="0"/>
              <a:t>11</a:t>
            </a:fld>
            <a:endParaRPr lang="en-US"/>
          </a:p>
        </p:txBody>
      </p:sp>
      <p:sp>
        <p:nvSpPr>
          <p:cNvPr id="9" name="Content Placeholder 8">
            <a:extLst>
              <a:ext uri="{FF2B5EF4-FFF2-40B4-BE49-F238E27FC236}">
                <a16:creationId xmlns:a16="http://schemas.microsoft.com/office/drawing/2014/main" id="{023153B7-E1E3-8248-8D43-8889AD86EF3D}"/>
              </a:ext>
            </a:extLst>
          </p:cNvPr>
          <p:cNvSpPr>
            <a:spLocks noGrp="1"/>
          </p:cNvSpPr>
          <p:nvPr>
            <p:ph idx="1"/>
          </p:nvPr>
        </p:nvSpPr>
        <p:spPr>
          <a:xfrm>
            <a:off x="667359" y="1275710"/>
            <a:ext cx="10515600" cy="5492023"/>
          </a:xfrm>
        </p:spPr>
        <p:txBody>
          <a:bodyPr>
            <a:normAutofit/>
          </a:bodyPr>
          <a:lstStyle/>
          <a:p>
            <a:pPr marL="147047" indent="0">
              <a:lnSpc>
                <a:spcPct val="120000"/>
              </a:lnSpc>
              <a:spcBef>
                <a:spcPts val="600"/>
              </a:spcBef>
              <a:spcAft>
                <a:spcPts val="600"/>
              </a:spcAft>
              <a:buNone/>
            </a:pPr>
            <a:r>
              <a:rPr lang="en-US" dirty="0">
                <a:latin typeface="Avenir"/>
                <a:ea typeface="Helvetica Neue" panose="02000503000000020004" pitchFamily="2" charset="0"/>
                <a:cs typeface="Helvetica Neue" panose="02000503000000020004" pitchFamily="2" charset="0"/>
              </a:rPr>
              <a:t>Goal: 	Validate the Melanocortin system as a new target for the development of drugs to treat 	multiple inflammatory and autoimmune diseases</a:t>
            </a:r>
          </a:p>
          <a:p>
            <a:pPr marL="147047" indent="0">
              <a:lnSpc>
                <a:spcPct val="120000"/>
              </a:lnSpc>
              <a:spcBef>
                <a:spcPts val="600"/>
              </a:spcBef>
              <a:spcAft>
                <a:spcPts val="600"/>
              </a:spcAft>
              <a:buNone/>
            </a:pPr>
            <a:r>
              <a:rPr lang="en-US" dirty="0">
                <a:latin typeface="Avenir"/>
                <a:ea typeface="Helvetica Neue" panose="02000503000000020004" pitchFamily="2" charset="0"/>
                <a:cs typeface="Helvetica Neue" panose="02000503000000020004" pitchFamily="2" charset="0"/>
              </a:rPr>
              <a:t>Why:	Potential for a new class of drugs not based on immune suppression with better efficacy, 	tolerability and safety to address significant unmet medical need in large markets</a:t>
            </a:r>
          </a:p>
          <a:p>
            <a:pPr marL="147047" indent="0">
              <a:lnSpc>
                <a:spcPct val="120000"/>
              </a:lnSpc>
              <a:spcBef>
                <a:spcPts val="600"/>
              </a:spcBef>
              <a:spcAft>
                <a:spcPts val="600"/>
              </a:spcAft>
              <a:buNone/>
            </a:pPr>
            <a:r>
              <a:rPr lang="en-US" dirty="0">
                <a:latin typeface="Avenir"/>
                <a:ea typeface="Helvetica Neue" panose="02000503000000020004" pitchFamily="2" charset="0"/>
                <a:cs typeface="Helvetica Neue" panose="02000503000000020004" pitchFamily="2" charset="0"/>
              </a:rPr>
              <a:t>Strategy </a:t>
            </a:r>
          </a:p>
          <a:p>
            <a:pPr marL="889997" lvl="1" indent="-285750">
              <a:lnSpc>
                <a:spcPct val="120000"/>
              </a:lnSpc>
              <a:spcBef>
                <a:spcPts val="600"/>
              </a:spcBef>
              <a:spcAft>
                <a:spcPts val="600"/>
              </a:spcAft>
            </a:pPr>
            <a:r>
              <a:rPr lang="en-US" dirty="0">
                <a:latin typeface="Avenir"/>
                <a:ea typeface="Helvetica Neue" panose="02000503000000020004" pitchFamily="2" charset="0"/>
                <a:cs typeface="Helvetica Neue" panose="02000503000000020004" pitchFamily="2" charset="0"/>
              </a:rPr>
              <a:t>Advance the science using the latest in genomic and proteomic technologies</a:t>
            </a:r>
          </a:p>
          <a:p>
            <a:pPr marL="1347197" lvl="2" indent="-285750">
              <a:lnSpc>
                <a:spcPct val="120000"/>
              </a:lnSpc>
              <a:spcBef>
                <a:spcPts val="600"/>
              </a:spcBef>
              <a:spcAft>
                <a:spcPts val="600"/>
              </a:spcAft>
            </a:pPr>
            <a:r>
              <a:rPr lang="en-US" dirty="0">
                <a:latin typeface="Avenir"/>
                <a:ea typeface="Helvetica Neue" panose="02000503000000020004" pitchFamily="2" charset="0"/>
                <a:cs typeface="Helvetica Neue" panose="02000503000000020004" pitchFamily="2" charset="0"/>
              </a:rPr>
              <a:t>Multiple publications and presentations</a:t>
            </a:r>
          </a:p>
          <a:p>
            <a:pPr marL="889997" lvl="1" indent="-285750">
              <a:lnSpc>
                <a:spcPct val="120000"/>
              </a:lnSpc>
              <a:spcBef>
                <a:spcPts val="600"/>
              </a:spcBef>
              <a:spcAft>
                <a:spcPts val="600"/>
              </a:spcAft>
            </a:pPr>
            <a:r>
              <a:rPr lang="en-US" dirty="0">
                <a:latin typeface="Avenir"/>
                <a:ea typeface="Helvetica Neue" panose="02000503000000020004" pitchFamily="2" charset="0"/>
                <a:cs typeface="Helvetica Neue" panose="02000503000000020004" pitchFamily="2" charset="0"/>
              </a:rPr>
              <a:t>Translate preclinical findings into clinical data in multiple indications to demonstrate depth of mechanism</a:t>
            </a:r>
          </a:p>
          <a:p>
            <a:pPr marL="1347197" lvl="2" indent="-285750">
              <a:lnSpc>
                <a:spcPct val="120000"/>
              </a:lnSpc>
              <a:spcBef>
                <a:spcPts val="600"/>
              </a:spcBef>
              <a:spcAft>
                <a:spcPts val="600"/>
              </a:spcAft>
            </a:pPr>
            <a:r>
              <a:rPr lang="en-US" dirty="0">
                <a:latin typeface="Avenir"/>
                <a:ea typeface="Helvetica Neue" panose="02000503000000020004" pitchFamily="2" charset="0"/>
                <a:cs typeface="Helvetica Neue" panose="02000503000000020004" pitchFamily="2" charset="0"/>
              </a:rPr>
              <a:t>Ph. 3 dry eye disease, Ph. 2 ulcerative colitis &amp; ph. 2 diabetic nephropathy</a:t>
            </a:r>
          </a:p>
          <a:p>
            <a:pPr marL="889997" lvl="1" indent="-285750">
              <a:lnSpc>
                <a:spcPct val="120000"/>
              </a:lnSpc>
              <a:spcBef>
                <a:spcPts val="600"/>
              </a:spcBef>
              <a:spcAft>
                <a:spcPts val="600"/>
              </a:spcAft>
            </a:pPr>
            <a:r>
              <a:rPr lang="en-US" dirty="0">
                <a:latin typeface="Avenir"/>
                <a:ea typeface="Helvetica Neue" panose="02000503000000020004" pitchFamily="2" charset="0"/>
                <a:cs typeface="Helvetica Neue" panose="02000503000000020004" pitchFamily="2" charset="0"/>
              </a:rPr>
              <a:t>Build a portfolio of drugs for ocular indications </a:t>
            </a:r>
          </a:p>
          <a:p>
            <a:pPr marL="889997" lvl="1" indent="-285750">
              <a:lnSpc>
                <a:spcPct val="120000"/>
              </a:lnSpc>
              <a:spcBef>
                <a:spcPts val="600"/>
              </a:spcBef>
              <a:spcAft>
                <a:spcPts val="600"/>
              </a:spcAft>
            </a:pPr>
            <a:endParaRPr lang="en-US" dirty="0">
              <a:latin typeface="Avenir Book" panose="02000503020000020003" pitchFamily="2" charset="0"/>
              <a:ea typeface="Helvetica Neue" panose="02000503000000020004" pitchFamily="2" charset="0"/>
              <a:cs typeface="Helvetica Neue" panose="02000503000000020004" pitchFamily="2" charset="0"/>
            </a:endParaRPr>
          </a:p>
          <a:p>
            <a:pPr marL="588188" indent="-294094">
              <a:spcBef>
                <a:spcPts val="600"/>
              </a:spcBef>
              <a:spcAft>
                <a:spcPts val="600"/>
              </a:spcAft>
            </a:pPr>
            <a:endParaRPr lang="en-US" sz="2059" dirty="0">
              <a:latin typeface="Avenir Book" panose="02000503020000020003" pitchFamily="2" charset="0"/>
              <a:ea typeface="Helvetica Neue" panose="02000503000000020004" pitchFamily="2" charset="0"/>
              <a:cs typeface="Helvetica Neue" panose="02000503000000020004" pitchFamily="2" charset="0"/>
            </a:endParaRPr>
          </a:p>
          <a:p>
            <a:pPr marL="588188" indent="-294094">
              <a:spcBef>
                <a:spcPts val="600"/>
              </a:spcBef>
              <a:spcAft>
                <a:spcPts val="600"/>
              </a:spcAft>
            </a:pPr>
            <a:endParaRPr lang="en-US" sz="2059" dirty="0">
              <a:latin typeface="Avenir Book" panose="02000503020000020003" pitchFamily="2" charset="0"/>
              <a:ea typeface="Helvetica Neue" panose="02000503000000020004" pitchFamily="2" charset="0"/>
              <a:cs typeface="Helvetica Neue" panose="02000503000000020004" pitchFamily="2" charset="0"/>
            </a:endParaRPr>
          </a:p>
          <a:p>
            <a:endParaRPr lang="en-US" dirty="0">
              <a:latin typeface="Avenir Book" panose="02000503020000020003" pitchFamily="2" charset="0"/>
            </a:endParaRPr>
          </a:p>
        </p:txBody>
      </p:sp>
    </p:spTree>
    <p:extLst>
      <p:ext uri="{BB962C8B-B14F-4D97-AF65-F5344CB8AC3E}">
        <p14:creationId xmlns:p14="http://schemas.microsoft.com/office/powerpoint/2010/main" val="1339806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97B865-CEA5-477D-937B-125D74902EDE}"/>
              </a:ext>
            </a:extLst>
          </p:cNvPr>
          <p:cNvSpPr>
            <a:spLocks noGrp="1"/>
          </p:cNvSpPr>
          <p:nvPr>
            <p:ph type="body" sz="quarter" idx="10"/>
          </p:nvPr>
        </p:nvSpPr>
        <p:spPr>
          <a:xfrm>
            <a:off x="605261" y="3300540"/>
            <a:ext cx="5122863" cy="752341"/>
          </a:xfrm>
        </p:spPr>
        <p:txBody>
          <a:bodyPr/>
          <a:lstStyle/>
          <a:p>
            <a:r>
              <a:rPr lang="en-US" dirty="0"/>
              <a:t>Ocular</a:t>
            </a:r>
          </a:p>
        </p:txBody>
      </p:sp>
    </p:spTree>
    <p:extLst>
      <p:ext uri="{BB962C8B-B14F-4D97-AF65-F5344CB8AC3E}">
        <p14:creationId xmlns:p14="http://schemas.microsoft.com/office/powerpoint/2010/main" val="6572811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54E9C2B8-5A56-0841-B4F5-9AFA5B84DE1A}"/>
              </a:ext>
            </a:extLst>
          </p:cNvPr>
          <p:cNvSpPr/>
          <p:nvPr/>
        </p:nvSpPr>
        <p:spPr>
          <a:xfrm>
            <a:off x="392308" y="1225296"/>
            <a:ext cx="11799692" cy="5003530"/>
          </a:xfrm>
          <a:prstGeom prst="roundRect">
            <a:avLst>
              <a:gd name="adj" fmla="val 0"/>
            </a:avLst>
          </a:prstGeom>
          <a:gradFill>
            <a:gsLst>
              <a:gs pos="0">
                <a:schemeClr val="accent3">
                  <a:lumMod val="20000"/>
                  <a:lumOff val="80000"/>
                  <a:alpha val="74139"/>
                </a:schemeClr>
              </a:gs>
              <a:gs pos="90000">
                <a:schemeClr val="accent6">
                  <a:lumMod val="20000"/>
                  <a:lumOff val="80000"/>
                  <a:alpha val="36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C79CCC-7668-4FEA-B8D9-75F8E88F2DF2}"/>
              </a:ext>
            </a:extLst>
          </p:cNvPr>
          <p:cNvSpPr>
            <a:spLocks noGrp="1"/>
          </p:cNvSpPr>
          <p:nvPr>
            <p:ph type="title"/>
          </p:nvPr>
        </p:nvSpPr>
        <p:spPr/>
        <p:txBody>
          <a:bodyPr/>
          <a:lstStyle/>
          <a:p>
            <a:r>
              <a:rPr lang="en-US" dirty="0"/>
              <a:t>Ophthalmic Diseases with Unmet Medical Need: Front to Back</a:t>
            </a:r>
          </a:p>
        </p:txBody>
      </p:sp>
      <p:sp>
        <p:nvSpPr>
          <p:cNvPr id="3" name="Content Placeholder 2">
            <a:extLst>
              <a:ext uri="{FF2B5EF4-FFF2-40B4-BE49-F238E27FC236}">
                <a16:creationId xmlns:a16="http://schemas.microsoft.com/office/drawing/2014/main" id="{04C3607C-1CE3-40CE-9CE7-EBC841DF3BFF}"/>
              </a:ext>
            </a:extLst>
          </p:cNvPr>
          <p:cNvSpPr>
            <a:spLocks noGrp="1"/>
          </p:cNvSpPr>
          <p:nvPr>
            <p:ph idx="1"/>
          </p:nvPr>
        </p:nvSpPr>
        <p:spPr>
          <a:xfrm>
            <a:off x="1013743" y="1505188"/>
            <a:ext cx="4615151" cy="4443745"/>
          </a:xfrm>
        </p:spPr>
        <p:txBody>
          <a:bodyPr>
            <a:normAutofit/>
          </a:bodyPr>
          <a:lstStyle/>
          <a:p>
            <a:pPr marL="0" indent="0">
              <a:lnSpc>
                <a:spcPts val="1700"/>
              </a:lnSpc>
              <a:spcBef>
                <a:spcPts val="600"/>
              </a:spcBef>
              <a:spcAft>
                <a:spcPts val="300"/>
              </a:spcAft>
              <a:buNone/>
            </a:pPr>
            <a:r>
              <a:rPr lang="en-US" sz="1600" dirty="0">
                <a:solidFill>
                  <a:schemeClr val="accent6"/>
                </a:solidFill>
                <a:latin typeface="Avenir Book" panose="02000503020000020003"/>
              </a:rPr>
              <a:t>Conjunctiva/Cornea/Ocular surface</a:t>
            </a:r>
          </a:p>
          <a:p>
            <a:pPr marL="403225" indent="-173038">
              <a:lnSpc>
                <a:spcPts val="1700"/>
              </a:lnSpc>
              <a:spcBef>
                <a:spcPts val="0"/>
              </a:spcBef>
            </a:pPr>
            <a:r>
              <a:rPr lang="en-US" sz="1400" dirty="0">
                <a:latin typeface="Avenir Book" panose="02000503020000020003"/>
              </a:rPr>
              <a:t>Dry eye</a:t>
            </a:r>
            <a:endParaRPr lang="en-US" sz="1800" dirty="0">
              <a:latin typeface="Avenir Book" panose="02000503020000020003"/>
            </a:endParaRPr>
          </a:p>
          <a:p>
            <a:pPr marL="0" indent="0">
              <a:lnSpc>
                <a:spcPts val="1700"/>
              </a:lnSpc>
              <a:spcAft>
                <a:spcPts val="300"/>
              </a:spcAft>
              <a:buNone/>
            </a:pPr>
            <a:r>
              <a:rPr lang="en-US" sz="1600" dirty="0">
                <a:solidFill>
                  <a:schemeClr val="accent6"/>
                </a:solidFill>
                <a:latin typeface="Avenir Book" panose="02000503020000020003"/>
              </a:rPr>
              <a:t>Cornea endothelium</a:t>
            </a:r>
          </a:p>
          <a:p>
            <a:pPr marL="403225" indent="-173038">
              <a:lnSpc>
                <a:spcPts val="1700"/>
              </a:lnSpc>
              <a:spcBef>
                <a:spcPts val="0"/>
              </a:spcBef>
            </a:pPr>
            <a:r>
              <a:rPr lang="en-US" sz="1400" dirty="0">
                <a:latin typeface="Avenir Book" panose="02000503020000020003"/>
              </a:rPr>
              <a:t>Protect donor corneas for transplantation</a:t>
            </a:r>
          </a:p>
          <a:p>
            <a:pPr marL="403225" indent="-173038">
              <a:lnSpc>
                <a:spcPts val="1700"/>
              </a:lnSpc>
              <a:spcBef>
                <a:spcPts val="0"/>
              </a:spcBef>
            </a:pPr>
            <a:r>
              <a:rPr lang="en-US" sz="1400" dirty="0">
                <a:latin typeface="Avenir Book" panose="02000503020000020003"/>
              </a:rPr>
              <a:t>Improve corneal transplant survival</a:t>
            </a:r>
          </a:p>
          <a:p>
            <a:pPr marL="403225" indent="-173038">
              <a:lnSpc>
                <a:spcPts val="1700"/>
              </a:lnSpc>
              <a:spcBef>
                <a:spcPts val="0"/>
              </a:spcBef>
            </a:pPr>
            <a:r>
              <a:rPr lang="en-US" sz="1400" dirty="0">
                <a:latin typeface="Avenir Book" panose="02000503020000020003"/>
              </a:rPr>
              <a:t>Protection of cornea with cataract surgery</a:t>
            </a:r>
          </a:p>
          <a:p>
            <a:pPr marL="403225" indent="-173038">
              <a:lnSpc>
                <a:spcPts val="1700"/>
              </a:lnSpc>
              <a:spcBef>
                <a:spcPts val="0"/>
              </a:spcBef>
            </a:pPr>
            <a:r>
              <a:rPr lang="en-US" sz="1400" dirty="0">
                <a:latin typeface="Avenir Book" panose="02000503020000020003"/>
                <a:ea typeface="Calibri" panose="020F0502020204030204" pitchFamily="34" charset="0"/>
              </a:rPr>
              <a:t>Fuchs Dystrophy</a:t>
            </a:r>
            <a:endParaRPr lang="en-US" sz="800" dirty="0">
              <a:latin typeface="Avenir Book" panose="02000503020000020003"/>
              <a:ea typeface="Calibri" panose="020F0502020204030204" pitchFamily="34" charset="0"/>
            </a:endParaRPr>
          </a:p>
          <a:p>
            <a:pPr marL="0" indent="0">
              <a:lnSpc>
                <a:spcPts val="1700"/>
              </a:lnSpc>
              <a:spcAft>
                <a:spcPts val="300"/>
              </a:spcAft>
              <a:buNone/>
            </a:pPr>
            <a:r>
              <a:rPr lang="en-US" sz="1600" dirty="0">
                <a:solidFill>
                  <a:schemeClr val="accent6"/>
                </a:solidFill>
                <a:latin typeface="Avenir Book" panose="02000503020000020003"/>
                <a:ea typeface="Calibri" panose="020F0502020204030204" pitchFamily="34" charset="0"/>
              </a:rPr>
              <a:t>Iris/Ciliary Body/Choroid</a:t>
            </a:r>
          </a:p>
          <a:p>
            <a:pPr marL="403225" indent="-173038">
              <a:lnSpc>
                <a:spcPts val="1700"/>
              </a:lnSpc>
              <a:spcBef>
                <a:spcPts val="0"/>
              </a:spcBef>
            </a:pPr>
            <a:r>
              <a:rPr lang="en-US" sz="1400" dirty="0">
                <a:latin typeface="Avenir Book" panose="02000503020000020003"/>
                <a:ea typeface="Calibri" panose="020F0502020204030204" pitchFamily="34" charset="0"/>
              </a:rPr>
              <a:t>Non-infectious uveitis</a:t>
            </a:r>
          </a:p>
          <a:p>
            <a:pPr marL="0" indent="0">
              <a:lnSpc>
                <a:spcPts val="1700"/>
              </a:lnSpc>
              <a:spcAft>
                <a:spcPts val="300"/>
              </a:spcAft>
              <a:buNone/>
            </a:pPr>
            <a:r>
              <a:rPr lang="en-US" sz="1600" dirty="0">
                <a:solidFill>
                  <a:schemeClr val="accent6"/>
                </a:solidFill>
                <a:latin typeface="Avenir Book" panose="02000503020000020003"/>
                <a:ea typeface="Calibri" panose="020F0502020204030204" pitchFamily="34" charset="0"/>
              </a:rPr>
              <a:t>Retina</a:t>
            </a:r>
          </a:p>
          <a:p>
            <a:pPr marL="403225" indent="-173038">
              <a:lnSpc>
                <a:spcPts val="1700"/>
              </a:lnSpc>
              <a:spcBef>
                <a:spcPts val="0"/>
              </a:spcBef>
            </a:pPr>
            <a:r>
              <a:rPr lang="en-US" sz="1400" dirty="0">
                <a:latin typeface="Avenir Book" panose="02000503020000020003"/>
                <a:ea typeface="Calibri" panose="020F0502020204030204" pitchFamily="34" charset="0"/>
              </a:rPr>
              <a:t>Diabetic retinopathy</a:t>
            </a:r>
          </a:p>
          <a:p>
            <a:pPr marL="403225" indent="-173038">
              <a:lnSpc>
                <a:spcPts val="1700"/>
              </a:lnSpc>
              <a:spcBef>
                <a:spcPts val="0"/>
              </a:spcBef>
            </a:pPr>
            <a:r>
              <a:rPr lang="en-US" sz="1400" dirty="0">
                <a:latin typeface="Avenir Book" panose="02000503020000020003"/>
                <a:ea typeface="Calibri" panose="020F0502020204030204" pitchFamily="34" charset="0"/>
              </a:rPr>
              <a:t>Age-related macular degeneration</a:t>
            </a:r>
            <a:endParaRPr lang="en-US" dirty="0">
              <a:latin typeface="Avenir Book" panose="02000503020000020003"/>
              <a:ea typeface="Calibri" panose="020F0502020204030204" pitchFamily="34" charset="0"/>
            </a:endParaRPr>
          </a:p>
          <a:p>
            <a:pPr marL="0" indent="0">
              <a:lnSpc>
                <a:spcPts val="1700"/>
              </a:lnSpc>
              <a:spcAft>
                <a:spcPts val="300"/>
              </a:spcAft>
              <a:buNone/>
            </a:pPr>
            <a:r>
              <a:rPr lang="en-US" sz="1600" dirty="0">
                <a:solidFill>
                  <a:schemeClr val="accent6"/>
                </a:solidFill>
                <a:latin typeface="Avenir Book" panose="02000503020000020003"/>
                <a:ea typeface="Calibri" panose="020F0502020204030204" pitchFamily="34" charset="0"/>
              </a:rPr>
              <a:t>Optic nerve</a:t>
            </a:r>
          </a:p>
          <a:p>
            <a:pPr marL="403225" indent="-173038">
              <a:lnSpc>
                <a:spcPts val="1700"/>
              </a:lnSpc>
              <a:spcBef>
                <a:spcPts val="0"/>
              </a:spcBef>
            </a:pPr>
            <a:r>
              <a:rPr lang="en-US" sz="1400" dirty="0">
                <a:latin typeface="Avenir Book" panose="02000503020000020003"/>
                <a:ea typeface="Calibri" panose="020F0502020204030204" pitchFamily="34" charset="0"/>
              </a:rPr>
              <a:t>Glaucoma</a:t>
            </a:r>
            <a:endParaRPr lang="en-US" sz="1200" dirty="0">
              <a:latin typeface="Avenir Book" panose="02000503020000020003"/>
              <a:ea typeface="Calibri" panose="020F0502020204030204" pitchFamily="34" charset="0"/>
            </a:endParaRPr>
          </a:p>
        </p:txBody>
      </p:sp>
      <p:sp>
        <p:nvSpPr>
          <p:cNvPr id="4" name="Slide Number Placeholder 3">
            <a:extLst>
              <a:ext uri="{FF2B5EF4-FFF2-40B4-BE49-F238E27FC236}">
                <a16:creationId xmlns:a16="http://schemas.microsoft.com/office/drawing/2014/main" id="{36E2B354-5842-4E21-B8B2-9BCA32FC1A9C}"/>
              </a:ext>
            </a:extLst>
          </p:cNvPr>
          <p:cNvSpPr>
            <a:spLocks noGrp="1"/>
          </p:cNvSpPr>
          <p:nvPr>
            <p:ph type="sldNum" sz="quarter" idx="12"/>
          </p:nvPr>
        </p:nvSpPr>
        <p:spPr/>
        <p:txBody>
          <a:bodyPr/>
          <a:lstStyle/>
          <a:p>
            <a:fld id="{9EB171E6-FAE2-40F2-9565-4B8BE6280585}" type="slidenum">
              <a:rPr lang="en-US" smtClean="0"/>
              <a:pPr/>
              <a:t>13</a:t>
            </a:fld>
            <a:endParaRPr lang="en-US" dirty="0"/>
          </a:p>
        </p:txBody>
      </p:sp>
      <p:grpSp>
        <p:nvGrpSpPr>
          <p:cNvPr id="5" name="Group 4">
            <a:extLst>
              <a:ext uri="{FF2B5EF4-FFF2-40B4-BE49-F238E27FC236}">
                <a16:creationId xmlns:a16="http://schemas.microsoft.com/office/drawing/2014/main" id="{BC5E3280-666A-FD48-8E87-F7B5A3141184}"/>
              </a:ext>
            </a:extLst>
          </p:cNvPr>
          <p:cNvGrpSpPr/>
          <p:nvPr/>
        </p:nvGrpSpPr>
        <p:grpSpPr>
          <a:xfrm>
            <a:off x="5628894" y="1433184"/>
            <a:ext cx="6170798" cy="4418178"/>
            <a:chOff x="5628894" y="1483935"/>
            <a:chExt cx="6170798" cy="4418178"/>
          </a:xfrm>
        </p:grpSpPr>
        <p:pic>
          <p:nvPicPr>
            <p:cNvPr id="8" name="Picture 7" descr="Diagram&#10;&#10;Description automatically generated">
              <a:extLst>
                <a:ext uri="{FF2B5EF4-FFF2-40B4-BE49-F238E27FC236}">
                  <a16:creationId xmlns:a16="http://schemas.microsoft.com/office/drawing/2014/main" id="{A40AA627-6E12-6C48-9215-79F382536FFD}"/>
                </a:ext>
              </a:extLst>
            </p:cNvPr>
            <p:cNvPicPr>
              <a:picLocks noChangeAspect="1"/>
            </p:cNvPicPr>
            <p:nvPr/>
          </p:nvPicPr>
          <p:blipFill>
            <a:blip r:embed="rId3"/>
            <a:stretch>
              <a:fillRect/>
            </a:stretch>
          </p:blipFill>
          <p:spPr>
            <a:xfrm>
              <a:off x="5628894" y="1711711"/>
              <a:ext cx="6170798" cy="4190402"/>
            </a:xfrm>
            <a:prstGeom prst="rect">
              <a:avLst/>
            </a:prstGeom>
          </p:spPr>
        </p:pic>
        <p:sp>
          <p:nvSpPr>
            <p:cNvPr id="9" name="Content Placeholder 2">
              <a:extLst>
                <a:ext uri="{FF2B5EF4-FFF2-40B4-BE49-F238E27FC236}">
                  <a16:creationId xmlns:a16="http://schemas.microsoft.com/office/drawing/2014/main" id="{279EE0E6-174F-9945-BC83-0B2C715EA200}"/>
                </a:ext>
              </a:extLst>
            </p:cNvPr>
            <p:cNvSpPr txBox="1">
              <a:spLocks/>
            </p:cNvSpPr>
            <p:nvPr/>
          </p:nvSpPr>
          <p:spPr>
            <a:xfrm>
              <a:off x="6468369" y="1483935"/>
              <a:ext cx="4491848" cy="83780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Clr>
                  <a:srgbClr val="24CDED"/>
                </a:buClr>
                <a:buFont typeface="Arial" panose="020B0604020202020204" pitchFamily="34" charset="0"/>
                <a:buChar char="•"/>
                <a:defRPr sz="2000" b="0" i="0" kern="1200">
                  <a:solidFill>
                    <a:schemeClr val="tx1"/>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Clr>
                  <a:srgbClr val="24CDED"/>
                </a:buClr>
                <a:buFont typeface="Arial" panose="020B0604020202020204" pitchFamily="34" charset="0"/>
                <a:buChar char="•"/>
                <a:defRPr sz="1800" b="0" i="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Clr>
                  <a:srgbClr val="24CDED"/>
                </a:buClr>
                <a:buFont typeface="Arial" panose="020B0604020202020204" pitchFamily="34" charset="0"/>
                <a:buChar char="•"/>
                <a:defRPr sz="1600" b="0" i="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Clr>
                  <a:srgbClr val="24CDED"/>
                </a:buClr>
                <a:buFont typeface="Arial" panose="020B0604020202020204" pitchFamily="34" charset="0"/>
                <a:buChar char="•"/>
                <a:defRPr sz="1400" b="0" i="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Clr>
                  <a:srgbClr val="24CDED"/>
                </a:buClr>
                <a:buFont typeface="Arial" panose="020B0604020202020204" pitchFamily="34" charset="0"/>
                <a:buChar char="•"/>
                <a:defRPr sz="1400" b="0" i="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600"/>
                </a:spcBef>
                <a:spcAft>
                  <a:spcPts val="300"/>
                </a:spcAft>
                <a:buFont typeface="Arial" panose="020B0604020202020204" pitchFamily="34" charset="0"/>
                <a:buNone/>
              </a:pPr>
              <a:r>
                <a:rPr lang="en-US" sz="1800" b="1" dirty="0">
                  <a:solidFill>
                    <a:schemeClr val="accent1"/>
                  </a:solidFill>
                  <a:latin typeface="Avenir Book" panose="02000503020000020003"/>
                </a:rPr>
                <a:t>EYE ANATOMY </a:t>
              </a:r>
              <a:endParaRPr lang="en-US" sz="1400" b="1" dirty="0">
                <a:solidFill>
                  <a:schemeClr val="accent1"/>
                </a:solidFill>
                <a:latin typeface="Avenir Book" panose="02000503020000020003"/>
                <a:ea typeface="Calibri" panose="020F0502020204030204" pitchFamily="34" charset="0"/>
              </a:endParaRPr>
            </a:p>
          </p:txBody>
        </p:sp>
      </p:grpSp>
    </p:spTree>
    <p:extLst>
      <p:ext uri="{BB962C8B-B14F-4D97-AF65-F5344CB8AC3E}">
        <p14:creationId xmlns:p14="http://schemas.microsoft.com/office/powerpoint/2010/main" val="2638646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6503EAC7-7360-EA46-B94D-A736EB62F239}"/>
              </a:ext>
            </a:extLst>
          </p:cNvPr>
          <p:cNvSpPr/>
          <p:nvPr/>
        </p:nvSpPr>
        <p:spPr>
          <a:xfrm rot="10800000" flipH="1">
            <a:off x="392309" y="1181933"/>
            <a:ext cx="11644794" cy="5011202"/>
          </a:xfrm>
          <a:prstGeom prst="roundRect">
            <a:avLst>
              <a:gd name="adj" fmla="val 0"/>
            </a:avLst>
          </a:prstGeom>
          <a:gradFill>
            <a:gsLst>
              <a:gs pos="0">
                <a:schemeClr val="accent3">
                  <a:lumMod val="20000"/>
                  <a:lumOff val="80000"/>
                  <a:alpha val="71000"/>
                </a:schemeClr>
              </a:gs>
              <a:gs pos="90000">
                <a:schemeClr val="accent6">
                  <a:lumMod val="20000"/>
                  <a:lumOff val="8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597E757D-C9FD-0440-9FFC-C070B89B8F3A}"/>
              </a:ext>
            </a:extLst>
          </p:cNvPr>
          <p:cNvGrpSpPr/>
          <p:nvPr/>
        </p:nvGrpSpPr>
        <p:grpSpPr>
          <a:xfrm>
            <a:off x="8966396" y="1535481"/>
            <a:ext cx="2831958" cy="4548976"/>
            <a:chOff x="8524902" y="1554219"/>
            <a:chExt cx="2831958" cy="4548976"/>
          </a:xfrm>
        </p:grpSpPr>
        <p:pic>
          <p:nvPicPr>
            <p:cNvPr id="22533" name="Picture 6">
              <a:extLst>
                <a:ext uri="{FF2B5EF4-FFF2-40B4-BE49-F238E27FC236}">
                  <a16:creationId xmlns:a16="http://schemas.microsoft.com/office/drawing/2014/main" id="{8E689D0C-C271-431A-85CB-E0902E3A2F1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2835" t="2486" r="2982" b="2309"/>
            <a:stretch/>
          </p:blipFill>
          <p:spPr bwMode="auto">
            <a:xfrm>
              <a:off x="8650812" y="1554219"/>
              <a:ext cx="2408688" cy="4196798"/>
            </a:xfrm>
            <a:prstGeom prst="round2SameRect">
              <a:avLst>
                <a:gd name="adj1" fmla="val 20761"/>
                <a:gd name="adj2" fmla="val 0"/>
              </a:avLst>
            </a:prstGeom>
            <a:noFill/>
            <a:ln>
              <a:noFill/>
            </a:ln>
            <a:effectLst>
              <a:outerShdw blurRad="50800" dist="127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Shape&#10;&#10;Description automatically generated with medium confidence">
              <a:extLst>
                <a:ext uri="{FF2B5EF4-FFF2-40B4-BE49-F238E27FC236}">
                  <a16:creationId xmlns:a16="http://schemas.microsoft.com/office/drawing/2014/main" id="{681354B4-FFDF-0247-BF86-C458F2ABFDA4}"/>
                </a:ext>
              </a:extLst>
            </p:cNvPr>
            <p:cNvPicPr>
              <a:picLocks noChangeAspect="1"/>
            </p:cNvPicPr>
            <p:nvPr/>
          </p:nvPicPr>
          <p:blipFill rotWithShape="1">
            <a:blip r:embed="rId4" cstate="screen">
              <a:alphaModFix amt="35000"/>
              <a:extLst>
                <a:ext uri="{28A0092B-C50C-407E-A947-70E740481C1C}">
                  <a14:useLocalDpi xmlns:a14="http://schemas.microsoft.com/office/drawing/2010/main"/>
                </a:ext>
              </a:extLst>
            </a:blip>
            <a:srcRect l="9568" t="32834" r="1980" b="58120"/>
            <a:stretch/>
          </p:blipFill>
          <p:spPr>
            <a:xfrm>
              <a:off x="8524902" y="5706626"/>
              <a:ext cx="2831958" cy="396569"/>
            </a:xfrm>
            <a:prstGeom prst="rect">
              <a:avLst/>
            </a:prstGeom>
          </p:spPr>
        </p:pic>
      </p:grpSp>
      <p:sp>
        <p:nvSpPr>
          <p:cNvPr id="5" name="Title 4">
            <a:extLst>
              <a:ext uri="{FF2B5EF4-FFF2-40B4-BE49-F238E27FC236}">
                <a16:creationId xmlns:a16="http://schemas.microsoft.com/office/drawing/2014/main" id="{939EA36F-5FD9-F648-9227-28AB59BD10AF}"/>
              </a:ext>
            </a:extLst>
          </p:cNvPr>
          <p:cNvSpPr>
            <a:spLocks noGrp="1"/>
          </p:cNvSpPr>
          <p:nvPr>
            <p:ph type="title"/>
          </p:nvPr>
        </p:nvSpPr>
        <p:spPr/>
        <p:txBody>
          <a:bodyPr/>
          <a:lstStyle/>
          <a:p>
            <a:r>
              <a:rPr lang="en-US" dirty="0"/>
              <a:t>Dry Eye Overview</a:t>
            </a:r>
          </a:p>
        </p:txBody>
      </p:sp>
      <p:sp>
        <p:nvSpPr>
          <p:cNvPr id="3" name="Content Placeholder 2">
            <a:extLst>
              <a:ext uri="{FF2B5EF4-FFF2-40B4-BE49-F238E27FC236}">
                <a16:creationId xmlns:a16="http://schemas.microsoft.com/office/drawing/2014/main" id="{80225373-D4B7-4911-99B1-04735B642BE5}"/>
              </a:ext>
            </a:extLst>
          </p:cNvPr>
          <p:cNvSpPr>
            <a:spLocks noGrp="1"/>
          </p:cNvSpPr>
          <p:nvPr>
            <p:ph sz="half" idx="4294967295"/>
          </p:nvPr>
        </p:nvSpPr>
        <p:spPr>
          <a:xfrm>
            <a:off x="865119" y="1277842"/>
            <a:ext cx="5731077" cy="4772887"/>
          </a:xfrm>
          <a:prstGeom prst="rect">
            <a:avLst/>
          </a:prstGeom>
        </p:spPr>
        <p:txBody>
          <a:bodyPr anchor="ctr">
            <a:noAutofit/>
          </a:bodyPr>
          <a:lstStyle/>
          <a:p>
            <a:pPr marL="71481" indent="0" eaLnBrk="1" fontAlgn="auto" hangingPunct="1">
              <a:lnSpc>
                <a:spcPts val="1680"/>
              </a:lnSpc>
              <a:spcBef>
                <a:spcPts val="600"/>
              </a:spcBef>
              <a:spcAft>
                <a:spcPts val="600"/>
              </a:spcAft>
              <a:buNone/>
            </a:pPr>
            <a:r>
              <a:rPr lang="en-US" sz="1600" dirty="0">
                <a:latin typeface="Avenir Book" panose="02000503020000020003" pitchFamily="2" charset="0"/>
                <a:ea typeface="Helvetica Neue" panose="02000503000000020004" pitchFamily="2" charset="0"/>
                <a:cs typeface="Helvetica Neue" panose="02000503000000020004" pitchFamily="2" charset="0"/>
              </a:rPr>
              <a:t>Dry eye disease (DED) or</a:t>
            </a:r>
            <a:r>
              <a:rPr lang="en-US" sz="1600" b="1" dirty="0">
                <a:solidFill>
                  <a:schemeClr val="accent6"/>
                </a:solidFill>
                <a:latin typeface="Avenir Book" panose="02000503020000020003" pitchFamily="2" charset="0"/>
                <a:ea typeface="Helvetica Neue" panose="02000503000000020004" pitchFamily="2" charset="0"/>
                <a:cs typeface="Helvetica Neue" panose="02000503000000020004" pitchFamily="2" charset="0"/>
              </a:rPr>
              <a:t> keratoconjunctivitis </a:t>
            </a:r>
            <a:r>
              <a:rPr lang="en-US" sz="1600" dirty="0">
                <a:latin typeface="Avenir Book" panose="02000503020000020003" pitchFamily="2" charset="0"/>
                <a:ea typeface="Helvetica Neue" panose="02000503000000020004" pitchFamily="2" charset="0"/>
                <a:cs typeface="Helvetica Neue" panose="02000503000000020004" pitchFamily="2" charset="0"/>
              </a:rPr>
              <a:t>is a multifactorial disorder of the tears and ocular surface</a:t>
            </a:r>
            <a:endParaRPr lang="en-US" sz="1400" dirty="0">
              <a:latin typeface="Avenir Book" panose="02000503020000020003" pitchFamily="2" charset="0"/>
              <a:ea typeface="Helvetica Neue" panose="02000503000000020004" pitchFamily="2" charset="0"/>
              <a:cs typeface="Helvetica Neue" panose="02000503000000020004" pitchFamily="2" charset="0"/>
            </a:endParaRPr>
          </a:p>
          <a:p>
            <a:pPr marL="71481" indent="0" eaLnBrk="1" fontAlgn="auto" hangingPunct="1">
              <a:lnSpc>
                <a:spcPts val="1680"/>
              </a:lnSpc>
              <a:spcBef>
                <a:spcPts val="1800"/>
              </a:spcBef>
              <a:spcAft>
                <a:spcPts val="600"/>
              </a:spcAft>
              <a:buNone/>
            </a:pPr>
            <a:r>
              <a:rPr lang="en-US" sz="1600" b="1" dirty="0">
                <a:solidFill>
                  <a:schemeClr val="accent6"/>
                </a:solidFill>
                <a:latin typeface="Avenir Book" panose="02000503020000020003" pitchFamily="2" charset="0"/>
                <a:ea typeface="Helvetica Neue" panose="02000503000000020004" pitchFamily="2" charset="0"/>
                <a:cs typeface="Helvetica Neue" panose="02000503000000020004" pitchFamily="2" charset="0"/>
              </a:rPr>
              <a:t>Symptoms </a:t>
            </a:r>
            <a:r>
              <a:rPr lang="en-US" sz="1600" dirty="0">
                <a:latin typeface="Avenir Book" panose="02000503020000020003" pitchFamily="2" charset="0"/>
                <a:ea typeface="Helvetica Neue" panose="02000503000000020004" pitchFamily="2" charset="0"/>
                <a:cs typeface="Helvetica Neue" panose="02000503000000020004" pitchFamily="2" charset="0"/>
              </a:rPr>
              <a:t>include dryness, irritation, redness, discharge and blurred vision</a:t>
            </a:r>
          </a:p>
          <a:p>
            <a:pPr marL="71481" indent="0" eaLnBrk="1" fontAlgn="auto" hangingPunct="1">
              <a:lnSpc>
                <a:spcPts val="1680"/>
              </a:lnSpc>
              <a:spcBef>
                <a:spcPts val="1800"/>
              </a:spcBef>
              <a:spcAft>
                <a:spcPts val="600"/>
              </a:spcAft>
              <a:buNone/>
            </a:pPr>
            <a:r>
              <a:rPr lang="en-US" sz="1600" b="1" dirty="0">
                <a:solidFill>
                  <a:schemeClr val="accent6"/>
                </a:solidFill>
                <a:latin typeface="Avenir Book" panose="02000503020000020003" pitchFamily="2" charset="0"/>
                <a:ea typeface="Helvetica Neue" panose="02000503000000020004" pitchFamily="2" charset="0"/>
                <a:cs typeface="Helvetica Neue" panose="02000503000000020004" pitchFamily="2" charset="0"/>
              </a:rPr>
              <a:t>Inflammation</a:t>
            </a:r>
            <a:r>
              <a:rPr lang="en-US" sz="1600" dirty="0">
                <a:latin typeface="Avenir Book" panose="02000503020000020003" pitchFamily="2" charset="0"/>
                <a:ea typeface="Helvetica Neue" panose="02000503000000020004" pitchFamily="2" charset="0"/>
                <a:cs typeface="Helvetica Neue" panose="02000503000000020004" pitchFamily="2" charset="0"/>
              </a:rPr>
              <a:t> plays a prominent role in the development and amplification of the signs and symptoms of DED</a:t>
            </a:r>
            <a:endParaRPr lang="en-US" sz="1400" dirty="0">
              <a:latin typeface="Avenir Book" panose="02000503020000020003" pitchFamily="2" charset="0"/>
              <a:ea typeface="Helvetica Neue" panose="02000503000000020004" pitchFamily="2" charset="0"/>
              <a:cs typeface="Helvetica Neue" panose="02000503000000020004" pitchFamily="2" charset="0"/>
            </a:endParaRPr>
          </a:p>
          <a:p>
            <a:pPr marL="71481" indent="0" eaLnBrk="1" fontAlgn="auto" hangingPunct="1">
              <a:lnSpc>
                <a:spcPts val="1680"/>
              </a:lnSpc>
              <a:spcBef>
                <a:spcPts val="1800"/>
              </a:spcBef>
              <a:spcAft>
                <a:spcPts val="600"/>
              </a:spcAft>
              <a:buNone/>
            </a:pPr>
            <a:r>
              <a:rPr lang="en-US" sz="1600" dirty="0">
                <a:latin typeface="Avenir Book" panose="02000503020000020003" pitchFamily="2" charset="0"/>
                <a:ea typeface="Helvetica Neue" panose="02000503000000020004" pitchFamily="2" charset="0"/>
                <a:cs typeface="Helvetica Neue" panose="02000503000000020004" pitchFamily="2" charset="0"/>
              </a:rPr>
              <a:t>Current </a:t>
            </a:r>
            <a:r>
              <a:rPr lang="en-US" sz="1600" b="1" dirty="0">
                <a:solidFill>
                  <a:schemeClr val="accent6"/>
                </a:solidFill>
                <a:latin typeface="Avenir Book" panose="02000503020000020003" pitchFamily="2" charset="0"/>
                <a:ea typeface="Helvetica Neue" panose="02000503000000020004" pitchFamily="2" charset="0"/>
                <a:cs typeface="Helvetica Neue" panose="02000503000000020004" pitchFamily="2" charset="0"/>
              </a:rPr>
              <a:t>Treatments</a:t>
            </a:r>
            <a:r>
              <a:rPr lang="en-US" sz="1600" dirty="0">
                <a:latin typeface="Avenir Book" panose="02000503020000020003" pitchFamily="2" charset="0"/>
                <a:ea typeface="Helvetica Neue" panose="02000503000000020004" pitchFamily="2" charset="0"/>
                <a:cs typeface="Helvetica Neue" panose="02000503000000020004" pitchFamily="2" charset="0"/>
              </a:rPr>
              <a:t> ~$5 billion in revenue</a:t>
            </a:r>
          </a:p>
          <a:p>
            <a:pPr marL="457200" indent="-280988">
              <a:lnSpc>
                <a:spcPts val="1680"/>
              </a:lnSpc>
              <a:spcBef>
                <a:spcPts val="0"/>
              </a:spcBef>
              <a:spcAft>
                <a:spcPts val="300"/>
              </a:spcAft>
              <a:buClr>
                <a:schemeClr val="accent3"/>
              </a:buClr>
            </a:pPr>
            <a:r>
              <a:rPr lang="en-US" sz="1600" dirty="0">
                <a:latin typeface="Avenir Book" panose="02000503020000020003" pitchFamily="2" charset="0"/>
                <a:ea typeface="Helvetica Neue" panose="02000503000000020004" pitchFamily="2" charset="0"/>
                <a:cs typeface="Helvetica Neue" panose="02000503000000020004" pitchFamily="2" charset="0"/>
              </a:rPr>
              <a:t>Restasis</a:t>
            </a:r>
            <a:r>
              <a:rPr lang="en-US" sz="1600" baseline="30000" dirty="0">
                <a:latin typeface="Avenir Book" panose="02000503020000020003" pitchFamily="2" charset="0"/>
                <a:ea typeface="Helvetica Neue" panose="02000503000000020004" pitchFamily="2" charset="0"/>
                <a:cs typeface="Times New Roman" panose="02020603050405020304" pitchFamily="18" charset="0"/>
              </a:rPr>
              <a:t>®</a:t>
            </a:r>
            <a:r>
              <a:rPr lang="en-US" sz="1600" dirty="0">
                <a:latin typeface="Avenir Book" panose="02000503020000020003" pitchFamily="2" charset="0"/>
                <a:ea typeface="Helvetica Neue" panose="02000503000000020004" pitchFamily="2" charset="0"/>
                <a:cs typeface="Helvetica Neue" panose="02000503000000020004" pitchFamily="2" charset="0"/>
              </a:rPr>
              <a:t>-topical cyclosporin</a:t>
            </a:r>
          </a:p>
          <a:p>
            <a:pPr marL="457200" indent="-280988">
              <a:lnSpc>
                <a:spcPts val="1680"/>
              </a:lnSpc>
              <a:spcBef>
                <a:spcPts val="0"/>
              </a:spcBef>
              <a:spcAft>
                <a:spcPts val="300"/>
              </a:spcAft>
              <a:buClr>
                <a:schemeClr val="accent3"/>
              </a:buClr>
            </a:pPr>
            <a:r>
              <a:rPr lang="en-US" sz="1600" dirty="0">
                <a:latin typeface="Avenir Book" panose="02000503020000020003" pitchFamily="2" charset="0"/>
                <a:ea typeface="Helvetica Neue" panose="02000503000000020004" pitchFamily="2" charset="0"/>
                <a:cs typeface="Helvetica Neue" panose="02000503000000020004" pitchFamily="2" charset="0"/>
              </a:rPr>
              <a:t>Xiidra</a:t>
            </a:r>
            <a:r>
              <a:rPr lang="en-US" sz="1600" baseline="30000" dirty="0">
                <a:latin typeface="Avenir Book" panose="02000503020000020003" pitchFamily="2" charset="0"/>
                <a:ea typeface="Helvetica Neue" panose="02000503000000020004" pitchFamily="2" charset="0"/>
                <a:cs typeface="Times New Roman" panose="02020603050405020304" pitchFamily="18" charset="0"/>
              </a:rPr>
              <a:t>®</a:t>
            </a:r>
            <a:r>
              <a:rPr lang="en-US" sz="1600" dirty="0">
                <a:latin typeface="Avenir Book" panose="02000503020000020003" pitchFamily="2" charset="0"/>
                <a:ea typeface="Helvetica Neue" panose="02000503000000020004" pitchFamily="2" charset="0"/>
                <a:cs typeface="Helvetica Neue" panose="02000503000000020004" pitchFamily="2" charset="0"/>
              </a:rPr>
              <a:t>-topical integrin inhibitor</a:t>
            </a:r>
          </a:p>
          <a:p>
            <a:pPr marL="457200" indent="-280988">
              <a:lnSpc>
                <a:spcPts val="1680"/>
              </a:lnSpc>
              <a:spcBef>
                <a:spcPts val="0"/>
              </a:spcBef>
              <a:spcAft>
                <a:spcPts val="300"/>
              </a:spcAft>
              <a:buClr>
                <a:schemeClr val="accent3"/>
              </a:buClr>
            </a:pPr>
            <a:r>
              <a:rPr lang="en-US" sz="1600" dirty="0">
                <a:latin typeface="Avenir Book" panose="02000503020000020003" pitchFamily="2" charset="0"/>
                <a:ea typeface="Helvetica Neue" panose="02000503000000020004" pitchFamily="2" charset="0"/>
                <a:cs typeface="Helvetica Neue" panose="02000503000000020004" pitchFamily="2" charset="0"/>
              </a:rPr>
              <a:t>Topical steroids</a:t>
            </a:r>
          </a:p>
          <a:p>
            <a:pPr marL="457200" indent="-280988">
              <a:lnSpc>
                <a:spcPts val="1680"/>
              </a:lnSpc>
              <a:spcBef>
                <a:spcPts val="0"/>
              </a:spcBef>
              <a:spcAft>
                <a:spcPts val="600"/>
              </a:spcAft>
              <a:buClr>
                <a:schemeClr val="accent3"/>
              </a:buClr>
            </a:pPr>
            <a:r>
              <a:rPr lang="en-US" sz="1600" dirty="0">
                <a:latin typeface="Avenir Book" panose="02000503020000020003" pitchFamily="2" charset="0"/>
                <a:ea typeface="Helvetica Neue" panose="02000503000000020004" pitchFamily="2" charset="0"/>
                <a:cs typeface="Helvetica Neue" panose="02000503000000020004" pitchFamily="2" charset="0"/>
              </a:rPr>
              <a:t>Artificial tears</a:t>
            </a:r>
            <a:endParaRPr lang="en-US" sz="1400" dirty="0">
              <a:latin typeface="Avenir Book" panose="02000503020000020003" pitchFamily="2" charset="0"/>
              <a:ea typeface="Helvetica Neue" panose="02000503000000020004" pitchFamily="2" charset="0"/>
              <a:cs typeface="Helvetica Neue" panose="02000503000000020004" pitchFamily="2" charset="0"/>
            </a:endParaRPr>
          </a:p>
          <a:p>
            <a:pPr marL="71481" indent="0" eaLnBrk="1" fontAlgn="auto" hangingPunct="1">
              <a:lnSpc>
                <a:spcPts val="1680"/>
              </a:lnSpc>
              <a:spcBef>
                <a:spcPts val="1800"/>
              </a:spcBef>
              <a:spcAft>
                <a:spcPts val="600"/>
              </a:spcAft>
              <a:buNone/>
            </a:pPr>
            <a:r>
              <a:rPr lang="en-US" sz="1600" dirty="0">
                <a:latin typeface="Avenir Book" panose="02000503020000020003" pitchFamily="2" charset="0"/>
                <a:ea typeface="Helvetica Neue" panose="02000503000000020004" pitchFamily="2" charset="0"/>
                <a:cs typeface="Helvetica Neue" panose="02000503000000020004" pitchFamily="2" charset="0"/>
              </a:rPr>
              <a:t>Current treatments have </a:t>
            </a:r>
            <a:r>
              <a:rPr lang="en-US" sz="1600" b="1" dirty="0">
                <a:solidFill>
                  <a:schemeClr val="accent6"/>
                </a:solidFill>
                <a:latin typeface="Avenir Book" panose="02000503020000020003" pitchFamily="2" charset="0"/>
                <a:ea typeface="Helvetica Neue" panose="02000503000000020004" pitchFamily="2" charset="0"/>
                <a:cs typeface="Helvetica Neue" panose="02000503000000020004" pitchFamily="2" charset="0"/>
              </a:rPr>
              <a:t>efficacy and tolerability issues </a:t>
            </a:r>
            <a:r>
              <a:rPr lang="en-US" sz="1600" dirty="0">
                <a:latin typeface="Avenir Book" panose="02000503020000020003" pitchFamily="2" charset="0"/>
                <a:ea typeface="Helvetica Neue" panose="02000503000000020004" pitchFamily="2" charset="0"/>
                <a:cs typeface="Helvetica Neue" panose="02000503000000020004" pitchFamily="2" charset="0"/>
              </a:rPr>
              <a:t>and there remains a high medical need for new innovative treatments that affect underlying disease processes</a:t>
            </a:r>
          </a:p>
        </p:txBody>
      </p:sp>
      <p:pic>
        <p:nvPicPr>
          <p:cNvPr id="22532" name="Picture 2">
            <a:extLst>
              <a:ext uri="{FF2B5EF4-FFF2-40B4-BE49-F238E27FC236}">
                <a16:creationId xmlns:a16="http://schemas.microsoft.com/office/drawing/2014/main" id="{D59329B7-9BD6-47B1-8A02-47B046B2084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6596197" y="1885844"/>
            <a:ext cx="2206234" cy="3453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D5528EE7-BEF5-844D-9DEA-2C314BB1970D}"/>
              </a:ext>
            </a:extLst>
          </p:cNvPr>
          <p:cNvSpPr>
            <a:spLocks noGrp="1"/>
          </p:cNvSpPr>
          <p:nvPr>
            <p:ph type="sldNum" sz="quarter" idx="12"/>
          </p:nvPr>
        </p:nvSpPr>
        <p:spPr/>
        <p:txBody>
          <a:bodyPr/>
          <a:lstStyle/>
          <a:p>
            <a:fld id="{8AA50D94-AEAF-1646-AAFD-5FB90EDDBAF5}" type="slidenum">
              <a:rPr lang="en-US" smtClean="0"/>
              <a:pPr/>
              <a:t>14</a:t>
            </a:fld>
            <a:endParaRPr lang="en-US"/>
          </a:p>
        </p:txBody>
      </p:sp>
      <p:cxnSp>
        <p:nvCxnSpPr>
          <p:cNvPr id="10" name="Straight Connector 9">
            <a:extLst>
              <a:ext uri="{FF2B5EF4-FFF2-40B4-BE49-F238E27FC236}">
                <a16:creationId xmlns:a16="http://schemas.microsoft.com/office/drawing/2014/main" id="{A8CE0D4E-8BF8-B54F-B26C-DE53FB8459E3}"/>
              </a:ext>
            </a:extLst>
          </p:cNvPr>
          <p:cNvCxnSpPr>
            <a:cxnSpLocks/>
          </p:cNvCxnSpPr>
          <p:nvPr/>
        </p:nvCxnSpPr>
        <p:spPr>
          <a:xfrm>
            <a:off x="1004342" y="2023673"/>
            <a:ext cx="64008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15C9816-D5CD-6841-9309-E23746B2C8AE}"/>
              </a:ext>
            </a:extLst>
          </p:cNvPr>
          <p:cNvCxnSpPr>
            <a:cxnSpLocks/>
          </p:cNvCxnSpPr>
          <p:nvPr/>
        </p:nvCxnSpPr>
        <p:spPr>
          <a:xfrm>
            <a:off x="1004342" y="2758190"/>
            <a:ext cx="64008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20183D8-4944-DC4F-9F47-DCAAB7A78F31}"/>
              </a:ext>
            </a:extLst>
          </p:cNvPr>
          <p:cNvCxnSpPr>
            <a:cxnSpLocks/>
          </p:cNvCxnSpPr>
          <p:nvPr/>
        </p:nvCxnSpPr>
        <p:spPr>
          <a:xfrm>
            <a:off x="1004342" y="3492707"/>
            <a:ext cx="64008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FBBBBF1-1E99-014A-B804-E91CFE2934F7}"/>
              </a:ext>
            </a:extLst>
          </p:cNvPr>
          <p:cNvCxnSpPr>
            <a:cxnSpLocks/>
          </p:cNvCxnSpPr>
          <p:nvPr/>
        </p:nvCxnSpPr>
        <p:spPr>
          <a:xfrm>
            <a:off x="1004342" y="5066673"/>
            <a:ext cx="64008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038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B385333C-428D-4D12-BD6A-451955EFABB1}"/>
              </a:ext>
            </a:extLst>
          </p:cNvPr>
          <p:cNvSpPr/>
          <p:nvPr/>
        </p:nvSpPr>
        <p:spPr>
          <a:xfrm>
            <a:off x="605314" y="6412124"/>
            <a:ext cx="9349503" cy="371007"/>
          </a:xfrm>
          <a:prstGeom prst="rect">
            <a:avLst/>
          </a:prstGeom>
          <a:noFill/>
          <a:ln>
            <a:noFill/>
          </a:ln>
        </p:spPr>
        <p:style>
          <a:lnRef idx="0">
            <a:schemeClr val="accent1"/>
          </a:lnRef>
          <a:fillRef idx="1">
            <a:schemeClr val="accent1"/>
          </a:fillRef>
          <a:effectRef idx="0">
            <a:srgbClr val="000000"/>
          </a:effectRef>
          <a:fontRef idx="minor">
            <a:schemeClr val="lt1"/>
          </a:fontRef>
        </p:style>
        <p:txBody>
          <a:bodyPr rtlCol="0" anchor="ctr"/>
          <a:lstStyle/>
          <a:p>
            <a:pPr>
              <a:lnSpc>
                <a:spcPct val="100000"/>
              </a:lnSpc>
            </a:pPr>
            <a:r>
              <a:rPr lang="en-US" sz="800" i="1" dirty="0">
                <a:solidFill>
                  <a:schemeClr val="tx1"/>
                </a:solidFill>
              </a:rPr>
              <a:t>Sources: </a:t>
            </a:r>
            <a:r>
              <a:rPr lang="en-US" sz="800" dirty="0">
                <a:solidFill>
                  <a:schemeClr val="tx1"/>
                </a:solidFill>
              </a:rPr>
              <a:t>1. </a:t>
            </a:r>
            <a:r>
              <a:rPr lang="en-US" sz="800" dirty="0" err="1">
                <a:solidFill>
                  <a:schemeClr val="tx1"/>
                </a:solidFill>
              </a:rPr>
              <a:t>Sall</a:t>
            </a:r>
            <a:r>
              <a:rPr lang="en-US" sz="800" dirty="0">
                <a:solidFill>
                  <a:schemeClr val="tx1"/>
                </a:solidFill>
              </a:rPr>
              <a:t> K et al., (2000); 2. Schultz et al., (2014); 3. Torricelli et al., (2014); 4. Williamson et al., (2015); 5. </a:t>
            </a:r>
            <a:r>
              <a:rPr lang="en-US" sz="800" dirty="0" err="1">
                <a:solidFill>
                  <a:schemeClr val="tx1"/>
                </a:solidFill>
              </a:rPr>
              <a:t>Mah</a:t>
            </a:r>
            <a:r>
              <a:rPr lang="en-US" sz="800" dirty="0">
                <a:solidFill>
                  <a:schemeClr val="tx1"/>
                </a:solidFill>
              </a:rPr>
              <a:t> et al,. Clin </a:t>
            </a:r>
            <a:r>
              <a:rPr lang="en-US" sz="800" dirty="0" err="1">
                <a:solidFill>
                  <a:schemeClr val="tx1"/>
                </a:solidFill>
              </a:rPr>
              <a:t>Ophthalmol</a:t>
            </a:r>
            <a:r>
              <a:rPr lang="en-US" sz="800" dirty="0">
                <a:solidFill>
                  <a:schemeClr val="tx1"/>
                </a:solidFill>
              </a:rPr>
              <a:t> (2012); 6. White et al. Clin </a:t>
            </a:r>
            <a:r>
              <a:rPr lang="en-US" sz="800" dirty="0" err="1">
                <a:solidFill>
                  <a:schemeClr val="tx1"/>
                </a:solidFill>
              </a:rPr>
              <a:t>Ophthamol</a:t>
            </a:r>
            <a:r>
              <a:rPr lang="en-US" sz="800" dirty="0">
                <a:solidFill>
                  <a:schemeClr val="tx1"/>
                </a:solidFill>
              </a:rPr>
              <a:t> (2019); 7. Lum et al. Amer. Academy of Optometry (2018),  8. White et al. Clin </a:t>
            </a:r>
            <a:r>
              <a:rPr lang="en-US" sz="800" dirty="0" err="1">
                <a:solidFill>
                  <a:schemeClr val="tx1"/>
                </a:solidFill>
              </a:rPr>
              <a:t>Ophthalmol</a:t>
            </a:r>
            <a:r>
              <a:rPr lang="en-US" sz="800" dirty="0">
                <a:solidFill>
                  <a:schemeClr val="tx1"/>
                </a:solidFill>
              </a:rPr>
              <a:t> (2020)</a:t>
            </a:r>
            <a:endParaRPr lang="en-US" sz="800" i="1" dirty="0">
              <a:solidFill>
                <a:schemeClr val="tx1"/>
              </a:solidFill>
            </a:endParaRPr>
          </a:p>
        </p:txBody>
      </p:sp>
      <p:sp>
        <p:nvSpPr>
          <p:cNvPr id="4" name="Title 3">
            <a:extLst>
              <a:ext uri="{FF2B5EF4-FFF2-40B4-BE49-F238E27FC236}">
                <a16:creationId xmlns:a16="http://schemas.microsoft.com/office/drawing/2014/main" id="{F17D0ADD-7D20-4DB9-A6CC-D53EE3A299BB}"/>
              </a:ext>
            </a:extLst>
          </p:cNvPr>
          <p:cNvSpPr>
            <a:spLocks noGrp="1"/>
          </p:cNvSpPr>
          <p:nvPr>
            <p:ph type="title"/>
          </p:nvPr>
        </p:nvSpPr>
        <p:spPr>
          <a:xfrm>
            <a:off x="769860" y="191799"/>
            <a:ext cx="11277600" cy="393261"/>
          </a:xfrm>
        </p:spPr>
        <p:txBody>
          <a:bodyPr/>
          <a:lstStyle/>
          <a:p>
            <a:r>
              <a:rPr lang="en-US" sz="2600" dirty="0"/>
              <a:t>Compliance Remains an Issue with Current SOC Therapies </a:t>
            </a:r>
            <a:br>
              <a:rPr lang="en-US" dirty="0"/>
            </a:br>
            <a:r>
              <a:rPr lang="en-US" sz="2400" i="1" dirty="0">
                <a:solidFill>
                  <a:srgbClr val="00B0F0"/>
                </a:solidFill>
              </a:rPr>
              <a:t>Poor tolerability leads to high discontinuation rates</a:t>
            </a:r>
          </a:p>
        </p:txBody>
      </p:sp>
      <p:sp>
        <p:nvSpPr>
          <p:cNvPr id="40" name="Rounded Rectangle 32">
            <a:extLst>
              <a:ext uri="{FF2B5EF4-FFF2-40B4-BE49-F238E27FC236}">
                <a16:creationId xmlns:a16="http://schemas.microsoft.com/office/drawing/2014/main" id="{85268258-C09C-4590-AC2B-C113A2926A22}"/>
              </a:ext>
            </a:extLst>
          </p:cNvPr>
          <p:cNvSpPr/>
          <p:nvPr/>
        </p:nvSpPr>
        <p:spPr bwMode="gray">
          <a:xfrm>
            <a:off x="3423920" y="1158239"/>
            <a:ext cx="5829626" cy="304802"/>
          </a:xfrm>
          <a:prstGeom prst="roundRect">
            <a:avLst/>
          </a:prstGeom>
          <a:solidFill>
            <a:schemeClr val="bg1">
              <a:lumMod val="50000"/>
            </a:schemeClr>
          </a:solidFill>
          <a:ln w="12700">
            <a:noFill/>
            <a:miter lim="800000"/>
            <a:headEnd/>
            <a:tailEnd/>
          </a:ln>
          <a:effectLst/>
        </p:spPr>
        <p:txBody>
          <a:bodyPr lIns="88750" tIns="44375" rIns="88750" bIns="44375" rtlCol="0" anchor="ctr"/>
          <a:lstStyle/>
          <a:p>
            <a:pPr algn="ctr">
              <a:buSzTx/>
            </a:pPr>
            <a:r>
              <a:rPr lang="en-US" sz="2000" b="1" dirty="0">
                <a:solidFill>
                  <a:schemeClr val="bg1"/>
                </a:solidFill>
              </a:rPr>
              <a:t>Patients Receiving Rx for Dry Eye (48%)</a:t>
            </a:r>
            <a:r>
              <a:rPr lang="en-US" sz="2000" b="1" baseline="30000" dirty="0">
                <a:solidFill>
                  <a:schemeClr val="bg1"/>
                </a:solidFill>
              </a:rPr>
              <a:t>7</a:t>
            </a:r>
            <a:endParaRPr lang="en-US" sz="2000" b="1" dirty="0">
              <a:solidFill>
                <a:schemeClr val="bg1"/>
              </a:solidFill>
            </a:endParaRPr>
          </a:p>
        </p:txBody>
      </p:sp>
      <p:cxnSp>
        <p:nvCxnSpPr>
          <p:cNvPr id="42" name="Connector: Elbow 41">
            <a:extLst>
              <a:ext uri="{FF2B5EF4-FFF2-40B4-BE49-F238E27FC236}">
                <a16:creationId xmlns:a16="http://schemas.microsoft.com/office/drawing/2014/main" id="{1C201A8C-68B6-404B-BE25-9DDFD47F3CAF}"/>
              </a:ext>
            </a:extLst>
          </p:cNvPr>
          <p:cNvCxnSpPr>
            <a:cxnSpLocks/>
            <a:stCxn id="40" idx="2"/>
          </p:cNvCxnSpPr>
          <p:nvPr/>
        </p:nvCxnSpPr>
        <p:spPr bwMode="auto">
          <a:xfrm rot="5400000">
            <a:off x="4900995" y="236699"/>
            <a:ext cx="211397" cy="2664081"/>
          </a:xfrm>
          <a:prstGeom prst="bentConnector3">
            <a:avLst>
              <a:gd name="adj1" fmla="val 50000"/>
            </a:avLst>
          </a:prstGeom>
          <a:solidFill>
            <a:schemeClr val="bg1"/>
          </a:solidFill>
          <a:ln w="12700" cap="flat" cmpd="sng" algn="ctr">
            <a:solidFill>
              <a:schemeClr val="tx1"/>
            </a:solidFill>
            <a:prstDash val="solid"/>
            <a:round/>
            <a:headEnd type="none" w="med" len="med"/>
            <a:tailEnd type="triangle"/>
          </a:ln>
          <a:effectLst/>
        </p:spPr>
      </p:cxnSp>
      <p:cxnSp>
        <p:nvCxnSpPr>
          <p:cNvPr id="43" name="Connector: Elbow 42">
            <a:extLst>
              <a:ext uri="{FF2B5EF4-FFF2-40B4-BE49-F238E27FC236}">
                <a16:creationId xmlns:a16="http://schemas.microsoft.com/office/drawing/2014/main" id="{E5639397-4447-4F23-8911-4CA1D490B832}"/>
              </a:ext>
            </a:extLst>
          </p:cNvPr>
          <p:cNvCxnSpPr>
            <a:cxnSpLocks/>
            <a:stCxn id="40" idx="2"/>
          </p:cNvCxnSpPr>
          <p:nvPr/>
        </p:nvCxnSpPr>
        <p:spPr bwMode="auto">
          <a:xfrm rot="16200000" flipH="1">
            <a:off x="7291064" y="510710"/>
            <a:ext cx="211397" cy="2116058"/>
          </a:xfrm>
          <a:prstGeom prst="bentConnector3">
            <a:avLst>
              <a:gd name="adj1" fmla="val 50000"/>
            </a:avLst>
          </a:prstGeom>
          <a:solidFill>
            <a:schemeClr val="accent1"/>
          </a:solidFill>
          <a:ln w="12700" cap="flat" cmpd="sng" algn="ctr">
            <a:solidFill>
              <a:schemeClr val="tx1"/>
            </a:solidFill>
            <a:prstDash val="solid"/>
            <a:round/>
            <a:headEnd type="none" w="med" len="med"/>
            <a:tailEnd type="triangle"/>
          </a:ln>
          <a:effectLst/>
        </p:spPr>
      </p:cxnSp>
      <p:sp>
        <p:nvSpPr>
          <p:cNvPr id="44" name="Rectangle: Rounded Corners 43">
            <a:extLst>
              <a:ext uri="{FF2B5EF4-FFF2-40B4-BE49-F238E27FC236}">
                <a16:creationId xmlns:a16="http://schemas.microsoft.com/office/drawing/2014/main" id="{BD19FCA1-A370-49EC-B45E-1E5545F6E2B3}"/>
              </a:ext>
            </a:extLst>
          </p:cNvPr>
          <p:cNvSpPr/>
          <p:nvPr/>
        </p:nvSpPr>
        <p:spPr bwMode="gray">
          <a:xfrm>
            <a:off x="2121032" y="5547026"/>
            <a:ext cx="7579150" cy="460226"/>
          </a:xfrm>
          <a:prstGeom prst="roundRect">
            <a:avLst/>
          </a:prstGeom>
          <a:solidFill>
            <a:schemeClr val="accent1">
              <a:lumMod val="20000"/>
              <a:lumOff val="80000"/>
            </a:schemeClr>
          </a:solidFill>
          <a:ln w="12700">
            <a:noFill/>
            <a:miter lim="800000"/>
            <a:headEnd/>
            <a:tailEnd/>
          </a:ln>
          <a:effectLst/>
        </p:spPr>
        <p:txBody>
          <a:bodyPr lIns="91440" tIns="45720" rIns="91440" bIns="45720" rtlCol="0" anchor="ctr"/>
          <a:lstStyle/>
          <a:p>
            <a:pPr algn="ctr" defTabSz="914400" fontAlgn="ctr">
              <a:defRPr/>
            </a:pPr>
            <a:r>
              <a:rPr lang="en-GB" sz="1400" b="1" dirty="0"/>
              <a:t>Side effects such as burning, blurry vision, and bad taste are main reasons for poor compliance, while lack of efficacy is also a main driver for discontinuation of Restasis</a:t>
            </a:r>
          </a:p>
        </p:txBody>
      </p:sp>
      <p:cxnSp>
        <p:nvCxnSpPr>
          <p:cNvPr id="45" name="Connector: Elbow 44">
            <a:extLst>
              <a:ext uri="{FF2B5EF4-FFF2-40B4-BE49-F238E27FC236}">
                <a16:creationId xmlns:a16="http://schemas.microsoft.com/office/drawing/2014/main" id="{82E4E34A-CA35-4595-9005-E2D8C2088CB0}"/>
              </a:ext>
            </a:extLst>
          </p:cNvPr>
          <p:cNvCxnSpPr>
            <a:cxnSpLocks/>
          </p:cNvCxnSpPr>
          <p:nvPr/>
        </p:nvCxnSpPr>
        <p:spPr bwMode="auto">
          <a:xfrm rot="10800000" flipV="1">
            <a:off x="2471410" y="2058898"/>
            <a:ext cx="1203242" cy="125242"/>
          </a:xfrm>
          <a:prstGeom prst="bentConnector2">
            <a:avLst/>
          </a:prstGeom>
          <a:solidFill>
            <a:schemeClr val="bg1"/>
          </a:solidFill>
          <a:ln w="12700" cap="flat" cmpd="sng" algn="ctr">
            <a:solidFill>
              <a:schemeClr val="tx1"/>
            </a:solidFill>
            <a:prstDash val="solid"/>
            <a:round/>
            <a:headEnd type="none" w="med" len="med"/>
            <a:tailEnd type="triangle"/>
          </a:ln>
          <a:effectLst/>
        </p:spPr>
      </p:cxnSp>
      <p:cxnSp>
        <p:nvCxnSpPr>
          <p:cNvPr id="46" name="Connector: Elbow 45">
            <a:extLst>
              <a:ext uri="{FF2B5EF4-FFF2-40B4-BE49-F238E27FC236}">
                <a16:creationId xmlns:a16="http://schemas.microsoft.com/office/drawing/2014/main" id="{A15063B4-5020-4B11-8CC5-94BC7D2B1D1E}"/>
              </a:ext>
            </a:extLst>
          </p:cNvPr>
          <p:cNvCxnSpPr>
            <a:cxnSpLocks/>
            <a:endCxn id="47" idx="0"/>
          </p:cNvCxnSpPr>
          <p:nvPr/>
        </p:nvCxnSpPr>
        <p:spPr bwMode="auto">
          <a:xfrm rot="16200000" flipH="1">
            <a:off x="4277728" y="1379138"/>
            <a:ext cx="157180" cy="1363333"/>
          </a:xfrm>
          <a:prstGeom prst="bentConnector3">
            <a:avLst>
              <a:gd name="adj1" fmla="val 50000"/>
            </a:avLst>
          </a:prstGeom>
          <a:solidFill>
            <a:schemeClr val="accent1"/>
          </a:solidFill>
          <a:ln w="12700" cap="flat" cmpd="sng" algn="ctr">
            <a:solidFill>
              <a:schemeClr val="tx1"/>
            </a:solidFill>
            <a:prstDash val="solid"/>
            <a:round/>
            <a:headEnd type="none" w="med" len="med"/>
            <a:tailEnd type="triangle"/>
          </a:ln>
          <a:effectLst/>
        </p:spPr>
      </p:cxnSp>
      <p:sp>
        <p:nvSpPr>
          <p:cNvPr id="47" name="Rounded Rectangle 13">
            <a:extLst>
              <a:ext uri="{FF2B5EF4-FFF2-40B4-BE49-F238E27FC236}">
                <a16:creationId xmlns:a16="http://schemas.microsoft.com/office/drawing/2014/main" id="{DFF06CE7-E586-46B2-97FE-DFA9DA67CEB7}"/>
              </a:ext>
            </a:extLst>
          </p:cNvPr>
          <p:cNvSpPr/>
          <p:nvPr/>
        </p:nvSpPr>
        <p:spPr bwMode="gray">
          <a:xfrm>
            <a:off x="3908680" y="2139395"/>
            <a:ext cx="2258609" cy="668393"/>
          </a:xfrm>
          <a:prstGeom prst="roundRect">
            <a:avLst/>
          </a:prstGeom>
          <a:solidFill>
            <a:schemeClr val="accent5">
              <a:lumMod val="20000"/>
              <a:lumOff val="80000"/>
            </a:schemeClr>
          </a:solidFill>
          <a:ln w="12700">
            <a:noFill/>
            <a:miter lim="800000"/>
            <a:headEnd/>
            <a:tailEnd/>
          </a:ln>
          <a:effectLst/>
        </p:spPr>
        <p:txBody>
          <a:bodyPr lIns="88750" tIns="44375" rIns="88750" bIns="44375" rtlCol="0" anchor="t" anchorCtr="0"/>
          <a:lstStyle/>
          <a:p>
            <a:pPr algn="ctr">
              <a:buSzTx/>
            </a:pPr>
            <a:r>
              <a:rPr lang="en-US" b="1" dirty="0"/>
              <a:t>Discontinuation Rate</a:t>
            </a:r>
          </a:p>
          <a:p>
            <a:pPr algn="ctr">
              <a:buSzTx/>
            </a:pPr>
            <a:r>
              <a:rPr lang="en-US" b="1" dirty="0"/>
              <a:t> 70.8% </a:t>
            </a:r>
            <a:r>
              <a:rPr lang="en-US" b="1" baseline="30000" dirty="0"/>
              <a:t>6**</a:t>
            </a:r>
            <a:endParaRPr lang="en-US" b="1" dirty="0"/>
          </a:p>
        </p:txBody>
      </p:sp>
      <p:sp>
        <p:nvSpPr>
          <p:cNvPr id="48" name="Rounded Rectangle 13">
            <a:extLst>
              <a:ext uri="{FF2B5EF4-FFF2-40B4-BE49-F238E27FC236}">
                <a16:creationId xmlns:a16="http://schemas.microsoft.com/office/drawing/2014/main" id="{F8916084-EB68-4F9E-BC36-E64AF16975FA}"/>
              </a:ext>
            </a:extLst>
          </p:cNvPr>
          <p:cNvSpPr/>
          <p:nvPr/>
        </p:nvSpPr>
        <p:spPr bwMode="gray">
          <a:xfrm>
            <a:off x="1672655" y="2182865"/>
            <a:ext cx="1597510" cy="492404"/>
          </a:xfrm>
          <a:prstGeom prst="roundRect">
            <a:avLst/>
          </a:prstGeom>
          <a:solidFill>
            <a:schemeClr val="accent1">
              <a:lumMod val="20000"/>
              <a:lumOff val="80000"/>
            </a:schemeClr>
          </a:solidFill>
          <a:ln w="12700">
            <a:noFill/>
            <a:miter lim="800000"/>
            <a:headEnd/>
            <a:tailEnd/>
          </a:ln>
          <a:effectLst/>
        </p:spPr>
        <p:txBody>
          <a:bodyPr lIns="88750" tIns="44375" rIns="88750" bIns="44375" rtlCol="0" anchor="t" anchorCtr="0"/>
          <a:lstStyle/>
          <a:p>
            <a:pPr algn="ctr">
              <a:buSzTx/>
            </a:pPr>
            <a:r>
              <a:rPr lang="en-US" sz="1200" b="1" dirty="0"/>
              <a:t>Response Rate</a:t>
            </a:r>
          </a:p>
          <a:p>
            <a:pPr algn="ctr">
              <a:buSzTx/>
            </a:pPr>
            <a:r>
              <a:rPr lang="en-US" sz="1200" b="1" dirty="0"/>
              <a:t>68-80%</a:t>
            </a:r>
            <a:r>
              <a:rPr lang="en-US" sz="1200" b="1" baseline="30000" dirty="0"/>
              <a:t>1-4</a:t>
            </a:r>
            <a:endParaRPr lang="en-US" sz="1200" b="1" dirty="0"/>
          </a:p>
        </p:txBody>
      </p:sp>
      <p:sp>
        <p:nvSpPr>
          <p:cNvPr id="49" name="Rounded Rectangle 13">
            <a:extLst>
              <a:ext uri="{FF2B5EF4-FFF2-40B4-BE49-F238E27FC236}">
                <a16:creationId xmlns:a16="http://schemas.microsoft.com/office/drawing/2014/main" id="{E8B9FBCD-1586-4511-8FB2-E73D19662912}"/>
              </a:ext>
            </a:extLst>
          </p:cNvPr>
          <p:cNvSpPr/>
          <p:nvPr/>
        </p:nvSpPr>
        <p:spPr bwMode="gray">
          <a:xfrm>
            <a:off x="4016789" y="2950119"/>
            <a:ext cx="1828800" cy="457200"/>
          </a:xfrm>
          <a:prstGeom prst="roundRect">
            <a:avLst/>
          </a:prstGeom>
          <a:solidFill>
            <a:schemeClr val="tx2">
              <a:lumMod val="20000"/>
              <a:lumOff val="80000"/>
            </a:schemeClr>
          </a:solidFill>
          <a:ln w="12700">
            <a:noFill/>
            <a:miter lim="800000"/>
            <a:headEnd/>
            <a:tailEnd/>
          </a:ln>
          <a:effectLst/>
        </p:spPr>
        <p:txBody>
          <a:bodyPr lIns="88750" tIns="44375" rIns="88750" bIns="44375" rtlCol="0" anchor="ctr" anchorCtr="0"/>
          <a:lstStyle/>
          <a:p>
            <a:pPr algn="ctr">
              <a:buSzTx/>
            </a:pPr>
            <a:r>
              <a:rPr lang="en-US" sz="1200" b="1"/>
              <a:t>Burning 72%*</a:t>
            </a:r>
          </a:p>
        </p:txBody>
      </p:sp>
      <p:sp>
        <p:nvSpPr>
          <p:cNvPr id="50" name="Rounded Rectangle 13">
            <a:extLst>
              <a:ext uri="{FF2B5EF4-FFF2-40B4-BE49-F238E27FC236}">
                <a16:creationId xmlns:a16="http://schemas.microsoft.com/office/drawing/2014/main" id="{28A19BDE-2EAF-4CC3-812E-407D829747A2}"/>
              </a:ext>
            </a:extLst>
          </p:cNvPr>
          <p:cNvSpPr/>
          <p:nvPr/>
        </p:nvSpPr>
        <p:spPr bwMode="gray">
          <a:xfrm>
            <a:off x="4016789" y="3437903"/>
            <a:ext cx="1828800" cy="457200"/>
          </a:xfrm>
          <a:prstGeom prst="roundRect">
            <a:avLst/>
          </a:prstGeom>
          <a:solidFill>
            <a:schemeClr val="tx2">
              <a:lumMod val="20000"/>
              <a:lumOff val="80000"/>
            </a:schemeClr>
          </a:solidFill>
          <a:ln w="12700">
            <a:noFill/>
            <a:miter lim="800000"/>
            <a:headEnd/>
            <a:tailEnd/>
          </a:ln>
          <a:effectLst/>
        </p:spPr>
        <p:txBody>
          <a:bodyPr lIns="88750" tIns="44375" rIns="88750" bIns="44375" rtlCol="0" anchor="ctr" anchorCtr="0"/>
          <a:lstStyle/>
          <a:p>
            <a:pPr algn="ctr">
              <a:buSzTx/>
            </a:pPr>
            <a:r>
              <a:rPr lang="en-US" sz="1200" b="1" dirty="0"/>
              <a:t>Slow onset of effect 29%</a:t>
            </a:r>
          </a:p>
        </p:txBody>
      </p:sp>
      <p:sp>
        <p:nvSpPr>
          <p:cNvPr id="51" name="Rounded Rectangle 13">
            <a:extLst>
              <a:ext uri="{FF2B5EF4-FFF2-40B4-BE49-F238E27FC236}">
                <a16:creationId xmlns:a16="http://schemas.microsoft.com/office/drawing/2014/main" id="{0E3055DF-DA6D-404F-852D-BCD5EC67E6BC}"/>
              </a:ext>
            </a:extLst>
          </p:cNvPr>
          <p:cNvSpPr/>
          <p:nvPr/>
        </p:nvSpPr>
        <p:spPr bwMode="gray">
          <a:xfrm>
            <a:off x="4016789" y="3925687"/>
            <a:ext cx="1828800" cy="457200"/>
          </a:xfrm>
          <a:prstGeom prst="roundRect">
            <a:avLst/>
          </a:prstGeom>
          <a:solidFill>
            <a:schemeClr val="tx2">
              <a:lumMod val="20000"/>
              <a:lumOff val="80000"/>
            </a:schemeClr>
          </a:solidFill>
          <a:ln w="12700">
            <a:noFill/>
            <a:miter lim="800000"/>
            <a:headEnd/>
            <a:tailEnd/>
          </a:ln>
          <a:effectLst/>
        </p:spPr>
        <p:txBody>
          <a:bodyPr lIns="88750" tIns="44375" rIns="88750" bIns="44375" rtlCol="0" anchor="ctr" anchorCtr="0"/>
          <a:lstStyle/>
          <a:p>
            <a:pPr algn="ctr">
              <a:buSzTx/>
            </a:pPr>
            <a:r>
              <a:rPr lang="en-US" sz="1200" b="1"/>
              <a:t>Altered sensation of taste 21%</a:t>
            </a:r>
          </a:p>
        </p:txBody>
      </p:sp>
      <p:cxnSp>
        <p:nvCxnSpPr>
          <p:cNvPr id="52" name="Connector: Elbow 51">
            <a:extLst>
              <a:ext uri="{FF2B5EF4-FFF2-40B4-BE49-F238E27FC236}">
                <a16:creationId xmlns:a16="http://schemas.microsoft.com/office/drawing/2014/main" id="{B65D1B77-C9CF-47DB-89B7-58B612F86518}"/>
              </a:ext>
            </a:extLst>
          </p:cNvPr>
          <p:cNvCxnSpPr>
            <a:cxnSpLocks/>
            <a:stCxn id="47" idx="1"/>
            <a:endCxn id="49" idx="1"/>
          </p:cNvCxnSpPr>
          <p:nvPr/>
        </p:nvCxnSpPr>
        <p:spPr bwMode="auto">
          <a:xfrm rot="10800000" flipH="1" flipV="1">
            <a:off x="3908679" y="2473591"/>
            <a:ext cx="108109" cy="705127"/>
          </a:xfrm>
          <a:prstGeom prst="bentConnector3">
            <a:avLst>
              <a:gd name="adj1" fmla="val -211453"/>
            </a:avLst>
          </a:prstGeom>
          <a:solidFill>
            <a:schemeClr val="accent1"/>
          </a:solidFill>
          <a:ln w="12700" cap="flat" cmpd="sng" algn="ctr">
            <a:solidFill>
              <a:schemeClr val="tx1"/>
            </a:solidFill>
            <a:prstDash val="solid"/>
            <a:round/>
            <a:headEnd type="none" w="med" len="med"/>
            <a:tailEnd type="triangle"/>
          </a:ln>
          <a:effectLst/>
        </p:spPr>
      </p:cxnSp>
      <p:cxnSp>
        <p:nvCxnSpPr>
          <p:cNvPr id="53" name="Connector: Elbow 52">
            <a:extLst>
              <a:ext uri="{FF2B5EF4-FFF2-40B4-BE49-F238E27FC236}">
                <a16:creationId xmlns:a16="http://schemas.microsoft.com/office/drawing/2014/main" id="{0D618492-0AA2-485C-A8EA-6E24D51F080D}"/>
              </a:ext>
            </a:extLst>
          </p:cNvPr>
          <p:cNvCxnSpPr>
            <a:cxnSpLocks/>
            <a:stCxn id="47" idx="1"/>
            <a:endCxn id="50" idx="1"/>
          </p:cNvCxnSpPr>
          <p:nvPr/>
        </p:nvCxnSpPr>
        <p:spPr bwMode="auto">
          <a:xfrm rot="10800000" flipH="1" flipV="1">
            <a:off x="3908679" y="2473591"/>
            <a:ext cx="108109" cy="1192911"/>
          </a:xfrm>
          <a:prstGeom prst="bentConnector3">
            <a:avLst>
              <a:gd name="adj1" fmla="val -211453"/>
            </a:avLst>
          </a:prstGeom>
          <a:solidFill>
            <a:schemeClr val="accent1"/>
          </a:solidFill>
          <a:ln w="12700" cap="flat" cmpd="sng" algn="ctr">
            <a:solidFill>
              <a:schemeClr val="tx1"/>
            </a:solidFill>
            <a:prstDash val="solid"/>
            <a:round/>
            <a:headEnd type="none" w="med" len="med"/>
            <a:tailEnd type="triangle"/>
          </a:ln>
          <a:effectLst/>
        </p:spPr>
      </p:cxnSp>
      <p:cxnSp>
        <p:nvCxnSpPr>
          <p:cNvPr id="54" name="Connector: Elbow 53">
            <a:extLst>
              <a:ext uri="{FF2B5EF4-FFF2-40B4-BE49-F238E27FC236}">
                <a16:creationId xmlns:a16="http://schemas.microsoft.com/office/drawing/2014/main" id="{718193BC-EA22-464B-AE50-AB0164E80BAF}"/>
              </a:ext>
            </a:extLst>
          </p:cNvPr>
          <p:cNvCxnSpPr>
            <a:cxnSpLocks/>
            <a:stCxn id="47" idx="1"/>
            <a:endCxn id="51" idx="1"/>
          </p:cNvCxnSpPr>
          <p:nvPr/>
        </p:nvCxnSpPr>
        <p:spPr bwMode="auto">
          <a:xfrm rot="10800000" flipH="1" flipV="1">
            <a:off x="3908679" y="2473591"/>
            <a:ext cx="108109" cy="1680695"/>
          </a:xfrm>
          <a:prstGeom prst="bentConnector3">
            <a:avLst>
              <a:gd name="adj1" fmla="val -211453"/>
            </a:avLst>
          </a:prstGeom>
          <a:solidFill>
            <a:schemeClr val="accent1"/>
          </a:solidFill>
          <a:ln w="12700" cap="flat" cmpd="sng" algn="ctr">
            <a:solidFill>
              <a:schemeClr val="accent1">
                <a:lumMod val="50000"/>
              </a:schemeClr>
            </a:solidFill>
            <a:prstDash val="solid"/>
            <a:round/>
            <a:headEnd type="none" w="med" len="med"/>
            <a:tailEnd type="triangle"/>
          </a:ln>
          <a:effectLst/>
        </p:spPr>
      </p:cxnSp>
      <p:sp>
        <p:nvSpPr>
          <p:cNvPr id="55" name="Rounded Rectangle 13">
            <a:extLst>
              <a:ext uri="{FF2B5EF4-FFF2-40B4-BE49-F238E27FC236}">
                <a16:creationId xmlns:a16="http://schemas.microsoft.com/office/drawing/2014/main" id="{F0B32181-2C7E-4E41-B83D-C300C54DFF7E}"/>
              </a:ext>
            </a:extLst>
          </p:cNvPr>
          <p:cNvSpPr/>
          <p:nvPr/>
        </p:nvSpPr>
        <p:spPr bwMode="gray">
          <a:xfrm>
            <a:off x="3774245" y="2712380"/>
            <a:ext cx="932848" cy="287961"/>
          </a:xfrm>
          <a:prstGeom prst="roundRect">
            <a:avLst/>
          </a:prstGeom>
          <a:noFill/>
          <a:ln w="12700">
            <a:noFill/>
            <a:miter lim="800000"/>
            <a:headEnd/>
            <a:tailEnd/>
          </a:ln>
          <a:effectLst/>
        </p:spPr>
        <p:txBody>
          <a:bodyPr lIns="88750" tIns="44375" rIns="88750" bIns="44375" rtlCol="0" anchor="t" anchorCtr="0"/>
          <a:lstStyle/>
          <a:p>
            <a:pPr>
              <a:buSzTx/>
            </a:pPr>
            <a:r>
              <a:rPr lang="en-US" sz="1200" b="1"/>
              <a:t>Due to </a:t>
            </a:r>
            <a:r>
              <a:rPr lang="en-US" sz="1200" b="1" baseline="30000"/>
              <a:t>8*</a:t>
            </a:r>
            <a:r>
              <a:rPr lang="en-US" sz="1200" b="1"/>
              <a:t> </a:t>
            </a:r>
          </a:p>
        </p:txBody>
      </p:sp>
      <p:cxnSp>
        <p:nvCxnSpPr>
          <p:cNvPr id="56" name="Connector: Elbow 55">
            <a:extLst>
              <a:ext uri="{FF2B5EF4-FFF2-40B4-BE49-F238E27FC236}">
                <a16:creationId xmlns:a16="http://schemas.microsoft.com/office/drawing/2014/main" id="{433CE67E-4D81-4A7E-90EB-ED0783E31FCA}"/>
              </a:ext>
            </a:extLst>
          </p:cNvPr>
          <p:cNvCxnSpPr>
            <a:cxnSpLocks/>
          </p:cNvCxnSpPr>
          <p:nvPr/>
        </p:nvCxnSpPr>
        <p:spPr bwMode="auto">
          <a:xfrm rot="5400000">
            <a:off x="7777899" y="1490771"/>
            <a:ext cx="182011" cy="1171775"/>
          </a:xfrm>
          <a:prstGeom prst="bentConnector3">
            <a:avLst>
              <a:gd name="adj1" fmla="val 50000"/>
            </a:avLst>
          </a:prstGeom>
          <a:solidFill>
            <a:schemeClr val="bg1"/>
          </a:solidFill>
          <a:ln w="12700" cap="flat" cmpd="sng" algn="ctr">
            <a:solidFill>
              <a:schemeClr val="tx1"/>
            </a:solidFill>
            <a:prstDash val="solid"/>
            <a:round/>
            <a:headEnd type="none" w="med" len="med"/>
            <a:tailEnd type="triangle"/>
          </a:ln>
          <a:effectLst/>
        </p:spPr>
      </p:cxnSp>
      <p:cxnSp>
        <p:nvCxnSpPr>
          <p:cNvPr id="57" name="Connector: Elbow 56">
            <a:extLst>
              <a:ext uri="{FF2B5EF4-FFF2-40B4-BE49-F238E27FC236}">
                <a16:creationId xmlns:a16="http://schemas.microsoft.com/office/drawing/2014/main" id="{CAF21E84-9813-40A7-AC7F-B0FAAAB58CE1}"/>
              </a:ext>
            </a:extLst>
          </p:cNvPr>
          <p:cNvCxnSpPr>
            <a:cxnSpLocks/>
          </p:cNvCxnSpPr>
          <p:nvPr/>
        </p:nvCxnSpPr>
        <p:spPr bwMode="auto">
          <a:xfrm rot="16200000" flipH="1">
            <a:off x="9059199" y="1387232"/>
            <a:ext cx="167336" cy="1376153"/>
          </a:xfrm>
          <a:prstGeom prst="bentConnector3">
            <a:avLst>
              <a:gd name="adj1" fmla="val 50000"/>
            </a:avLst>
          </a:prstGeom>
          <a:solidFill>
            <a:schemeClr val="accent1"/>
          </a:solidFill>
          <a:ln w="12700" cap="flat" cmpd="sng" algn="ctr">
            <a:solidFill>
              <a:schemeClr val="tx1"/>
            </a:solidFill>
            <a:prstDash val="solid"/>
            <a:round/>
            <a:headEnd type="none" w="med" len="med"/>
            <a:tailEnd type="triangle"/>
          </a:ln>
          <a:effectLst/>
        </p:spPr>
      </p:cxnSp>
      <p:sp>
        <p:nvSpPr>
          <p:cNvPr id="58" name="Rounded Rectangle 13">
            <a:extLst>
              <a:ext uri="{FF2B5EF4-FFF2-40B4-BE49-F238E27FC236}">
                <a16:creationId xmlns:a16="http://schemas.microsoft.com/office/drawing/2014/main" id="{7B76680B-BE5A-4277-B13F-8690A44C1EB9}"/>
              </a:ext>
            </a:extLst>
          </p:cNvPr>
          <p:cNvSpPr/>
          <p:nvPr/>
        </p:nvSpPr>
        <p:spPr bwMode="gray">
          <a:xfrm>
            <a:off x="8591833" y="2149551"/>
            <a:ext cx="2478221" cy="706229"/>
          </a:xfrm>
          <a:prstGeom prst="roundRect">
            <a:avLst/>
          </a:prstGeom>
          <a:solidFill>
            <a:schemeClr val="accent5">
              <a:lumMod val="20000"/>
              <a:lumOff val="80000"/>
            </a:schemeClr>
          </a:solidFill>
          <a:ln w="12700">
            <a:noFill/>
            <a:miter lim="800000"/>
            <a:headEnd/>
            <a:tailEnd/>
          </a:ln>
          <a:effectLst/>
        </p:spPr>
        <p:txBody>
          <a:bodyPr lIns="88750" tIns="44375" rIns="88750" bIns="44375" rtlCol="0" anchor="t" anchorCtr="0"/>
          <a:lstStyle/>
          <a:p>
            <a:pPr algn="ctr"/>
            <a:r>
              <a:rPr lang="en-US" b="1" dirty="0"/>
              <a:t>Discontinuation Rate 64.4%</a:t>
            </a:r>
            <a:r>
              <a:rPr lang="en-US" b="1" baseline="30000" dirty="0"/>
              <a:t> 6**</a:t>
            </a:r>
          </a:p>
        </p:txBody>
      </p:sp>
      <p:sp>
        <p:nvSpPr>
          <p:cNvPr id="59" name="Rounded Rectangle 13">
            <a:extLst>
              <a:ext uri="{FF2B5EF4-FFF2-40B4-BE49-F238E27FC236}">
                <a16:creationId xmlns:a16="http://schemas.microsoft.com/office/drawing/2014/main" id="{9BC26A77-8791-4700-93C0-CB2083AF3957}"/>
              </a:ext>
            </a:extLst>
          </p:cNvPr>
          <p:cNvSpPr/>
          <p:nvPr/>
        </p:nvSpPr>
        <p:spPr bwMode="gray">
          <a:xfrm>
            <a:off x="6484261" y="2182865"/>
            <a:ext cx="1597510" cy="492404"/>
          </a:xfrm>
          <a:prstGeom prst="roundRect">
            <a:avLst/>
          </a:prstGeom>
          <a:solidFill>
            <a:schemeClr val="accent1">
              <a:lumMod val="20000"/>
              <a:lumOff val="80000"/>
            </a:schemeClr>
          </a:solidFill>
          <a:ln w="12700">
            <a:noFill/>
            <a:miter lim="800000"/>
            <a:headEnd/>
            <a:tailEnd/>
          </a:ln>
          <a:effectLst/>
        </p:spPr>
        <p:txBody>
          <a:bodyPr lIns="88750" tIns="44375" rIns="88750" bIns="44375" rtlCol="0" anchor="t" anchorCtr="0"/>
          <a:lstStyle/>
          <a:p>
            <a:pPr algn="ctr"/>
            <a:r>
              <a:rPr lang="en-US" sz="1200" b="1" dirty="0"/>
              <a:t>Response Rate</a:t>
            </a:r>
          </a:p>
          <a:p>
            <a:pPr algn="ctr"/>
            <a:r>
              <a:rPr lang="en-US" sz="1200" b="1" dirty="0"/>
              <a:t>Unknown</a:t>
            </a:r>
          </a:p>
        </p:txBody>
      </p:sp>
      <p:sp>
        <p:nvSpPr>
          <p:cNvPr id="60" name="Rounded Rectangle 13">
            <a:extLst>
              <a:ext uri="{FF2B5EF4-FFF2-40B4-BE49-F238E27FC236}">
                <a16:creationId xmlns:a16="http://schemas.microsoft.com/office/drawing/2014/main" id="{65C329CA-15CA-4DF4-9D3B-0B76E3EA1BCF}"/>
              </a:ext>
            </a:extLst>
          </p:cNvPr>
          <p:cNvSpPr/>
          <p:nvPr/>
        </p:nvSpPr>
        <p:spPr bwMode="gray">
          <a:xfrm>
            <a:off x="8826345" y="2950119"/>
            <a:ext cx="1828800" cy="457200"/>
          </a:xfrm>
          <a:prstGeom prst="roundRect">
            <a:avLst/>
          </a:prstGeom>
          <a:solidFill>
            <a:schemeClr val="tx2">
              <a:lumMod val="20000"/>
              <a:lumOff val="80000"/>
            </a:schemeClr>
          </a:solidFill>
          <a:ln w="12700">
            <a:noFill/>
            <a:miter lim="800000"/>
            <a:headEnd/>
            <a:tailEnd/>
          </a:ln>
          <a:effectLst/>
        </p:spPr>
        <p:txBody>
          <a:bodyPr lIns="88750" tIns="44375" rIns="88750" bIns="44375" rtlCol="0" anchor="ctr" anchorCtr="0"/>
          <a:lstStyle/>
          <a:p>
            <a:pPr algn="ctr">
              <a:buSzTx/>
            </a:pPr>
            <a:r>
              <a:rPr lang="en-US" sz="1200" b="1"/>
              <a:t>Burning 64%</a:t>
            </a:r>
            <a:r>
              <a:rPr lang="en-US" sz="1200" b="1" baseline="30000"/>
              <a:t>*</a:t>
            </a:r>
            <a:endParaRPr lang="en-US" sz="1200" b="1"/>
          </a:p>
        </p:txBody>
      </p:sp>
      <p:sp>
        <p:nvSpPr>
          <p:cNvPr id="61" name="Rounded Rectangle 13">
            <a:extLst>
              <a:ext uri="{FF2B5EF4-FFF2-40B4-BE49-F238E27FC236}">
                <a16:creationId xmlns:a16="http://schemas.microsoft.com/office/drawing/2014/main" id="{21F601B2-03D1-4C6A-A366-8BB3274340BC}"/>
              </a:ext>
            </a:extLst>
          </p:cNvPr>
          <p:cNvSpPr/>
          <p:nvPr/>
        </p:nvSpPr>
        <p:spPr bwMode="gray">
          <a:xfrm>
            <a:off x="8826347" y="3925687"/>
            <a:ext cx="1828800" cy="457200"/>
          </a:xfrm>
          <a:prstGeom prst="roundRect">
            <a:avLst/>
          </a:prstGeom>
          <a:solidFill>
            <a:schemeClr val="tx2">
              <a:lumMod val="20000"/>
              <a:lumOff val="80000"/>
            </a:schemeClr>
          </a:solidFill>
          <a:ln w="12700">
            <a:noFill/>
            <a:miter lim="800000"/>
            <a:headEnd/>
            <a:tailEnd/>
          </a:ln>
          <a:effectLst/>
        </p:spPr>
        <p:txBody>
          <a:bodyPr lIns="88750" tIns="44375" rIns="88750" bIns="44375" rtlCol="0" anchor="ctr" anchorCtr="0"/>
          <a:lstStyle/>
          <a:p>
            <a:pPr algn="ctr">
              <a:buSzTx/>
            </a:pPr>
            <a:r>
              <a:rPr lang="en-US" sz="1200" b="1"/>
              <a:t>Altered sensation of taste 56%</a:t>
            </a:r>
          </a:p>
        </p:txBody>
      </p:sp>
      <p:sp>
        <p:nvSpPr>
          <p:cNvPr id="62" name="Rounded Rectangle 13">
            <a:extLst>
              <a:ext uri="{FF2B5EF4-FFF2-40B4-BE49-F238E27FC236}">
                <a16:creationId xmlns:a16="http://schemas.microsoft.com/office/drawing/2014/main" id="{E8144E67-5A13-43F7-813F-88B4FE24DF77}"/>
              </a:ext>
            </a:extLst>
          </p:cNvPr>
          <p:cNvSpPr/>
          <p:nvPr/>
        </p:nvSpPr>
        <p:spPr bwMode="gray">
          <a:xfrm>
            <a:off x="8826347" y="4413472"/>
            <a:ext cx="1828800" cy="457200"/>
          </a:xfrm>
          <a:prstGeom prst="roundRect">
            <a:avLst/>
          </a:prstGeom>
          <a:solidFill>
            <a:schemeClr val="tx2">
              <a:lumMod val="20000"/>
              <a:lumOff val="80000"/>
            </a:schemeClr>
          </a:solidFill>
          <a:ln w="12700">
            <a:noFill/>
            <a:miter lim="800000"/>
            <a:headEnd/>
            <a:tailEnd/>
          </a:ln>
          <a:effectLst/>
        </p:spPr>
        <p:txBody>
          <a:bodyPr lIns="88750" tIns="44375" rIns="88750" bIns="44375" rtlCol="0" anchor="ctr" anchorCtr="0"/>
          <a:lstStyle/>
          <a:p>
            <a:pPr algn="ctr">
              <a:buSzTx/>
            </a:pPr>
            <a:r>
              <a:rPr lang="en-US" sz="1200" b="1"/>
              <a:t>Blurred vision 50%</a:t>
            </a:r>
          </a:p>
        </p:txBody>
      </p:sp>
      <p:cxnSp>
        <p:nvCxnSpPr>
          <p:cNvPr id="63" name="Connector: Elbow 62">
            <a:extLst>
              <a:ext uri="{FF2B5EF4-FFF2-40B4-BE49-F238E27FC236}">
                <a16:creationId xmlns:a16="http://schemas.microsoft.com/office/drawing/2014/main" id="{C80A091F-DDE4-4926-A5A7-B12197D22A0D}"/>
              </a:ext>
            </a:extLst>
          </p:cNvPr>
          <p:cNvCxnSpPr>
            <a:cxnSpLocks/>
            <a:stCxn id="58" idx="1"/>
            <a:endCxn id="60" idx="1"/>
          </p:cNvCxnSpPr>
          <p:nvPr/>
        </p:nvCxnSpPr>
        <p:spPr bwMode="auto">
          <a:xfrm rot="10800000" flipH="1" flipV="1">
            <a:off x="8591833" y="2502665"/>
            <a:ext cx="234512" cy="676053"/>
          </a:xfrm>
          <a:prstGeom prst="bentConnector3">
            <a:avLst>
              <a:gd name="adj1" fmla="val -97479"/>
            </a:avLst>
          </a:prstGeom>
          <a:solidFill>
            <a:schemeClr val="accent1"/>
          </a:solidFill>
          <a:ln w="12700" cap="flat" cmpd="sng" algn="ctr">
            <a:solidFill>
              <a:schemeClr val="tx1"/>
            </a:solidFill>
            <a:prstDash val="solid"/>
            <a:round/>
            <a:headEnd type="none" w="med" len="med"/>
            <a:tailEnd type="triangle"/>
          </a:ln>
          <a:effectLst/>
        </p:spPr>
      </p:cxnSp>
      <p:cxnSp>
        <p:nvCxnSpPr>
          <p:cNvPr id="64" name="Connector: Elbow 63">
            <a:extLst>
              <a:ext uri="{FF2B5EF4-FFF2-40B4-BE49-F238E27FC236}">
                <a16:creationId xmlns:a16="http://schemas.microsoft.com/office/drawing/2014/main" id="{FD08316B-BB79-4AC6-8EE4-0D631530E697}"/>
              </a:ext>
            </a:extLst>
          </p:cNvPr>
          <p:cNvCxnSpPr>
            <a:cxnSpLocks/>
            <a:stCxn id="58" idx="1"/>
            <a:endCxn id="61" idx="1"/>
          </p:cNvCxnSpPr>
          <p:nvPr/>
        </p:nvCxnSpPr>
        <p:spPr bwMode="auto">
          <a:xfrm rot="10800000" flipH="1" flipV="1">
            <a:off x="8591833" y="2502665"/>
            <a:ext cx="234514" cy="1651621"/>
          </a:xfrm>
          <a:prstGeom prst="bentConnector3">
            <a:avLst>
              <a:gd name="adj1" fmla="val -97478"/>
            </a:avLst>
          </a:prstGeom>
          <a:solidFill>
            <a:schemeClr val="accent1"/>
          </a:solidFill>
          <a:ln w="12700" cap="flat" cmpd="sng" algn="ctr">
            <a:solidFill>
              <a:schemeClr val="tx1"/>
            </a:solidFill>
            <a:prstDash val="solid"/>
            <a:round/>
            <a:headEnd type="none" w="med" len="med"/>
            <a:tailEnd type="triangle"/>
          </a:ln>
          <a:effectLst/>
        </p:spPr>
      </p:cxnSp>
      <p:cxnSp>
        <p:nvCxnSpPr>
          <p:cNvPr id="65" name="Connector: Elbow 64">
            <a:extLst>
              <a:ext uri="{FF2B5EF4-FFF2-40B4-BE49-F238E27FC236}">
                <a16:creationId xmlns:a16="http://schemas.microsoft.com/office/drawing/2014/main" id="{EA651C7F-5EA3-47A1-A12A-D4924AF4E88B}"/>
              </a:ext>
            </a:extLst>
          </p:cNvPr>
          <p:cNvCxnSpPr>
            <a:cxnSpLocks/>
            <a:stCxn id="58" idx="1"/>
            <a:endCxn id="62" idx="1"/>
          </p:cNvCxnSpPr>
          <p:nvPr/>
        </p:nvCxnSpPr>
        <p:spPr bwMode="auto">
          <a:xfrm rot="10800000" flipH="1" flipV="1">
            <a:off x="8591833" y="2502666"/>
            <a:ext cx="234514" cy="2139406"/>
          </a:xfrm>
          <a:prstGeom prst="bentConnector3">
            <a:avLst>
              <a:gd name="adj1" fmla="val -97478"/>
            </a:avLst>
          </a:prstGeom>
          <a:solidFill>
            <a:schemeClr val="accent1"/>
          </a:solidFill>
          <a:ln w="12700" cap="flat" cmpd="sng" algn="ctr">
            <a:solidFill>
              <a:schemeClr val="tx1"/>
            </a:solidFill>
            <a:prstDash val="solid"/>
            <a:round/>
            <a:headEnd type="none" w="med" len="med"/>
            <a:tailEnd type="triangle"/>
          </a:ln>
          <a:effectLst/>
        </p:spPr>
      </p:cxnSp>
      <p:sp>
        <p:nvSpPr>
          <p:cNvPr id="67" name="Rounded Rectangle 13">
            <a:extLst>
              <a:ext uri="{FF2B5EF4-FFF2-40B4-BE49-F238E27FC236}">
                <a16:creationId xmlns:a16="http://schemas.microsoft.com/office/drawing/2014/main" id="{EA65350B-35EA-43AD-90A9-6ADAD6E28FA9}"/>
              </a:ext>
            </a:extLst>
          </p:cNvPr>
          <p:cNvSpPr/>
          <p:nvPr/>
        </p:nvSpPr>
        <p:spPr bwMode="gray">
          <a:xfrm>
            <a:off x="8826347" y="4922490"/>
            <a:ext cx="1828800" cy="457200"/>
          </a:xfrm>
          <a:prstGeom prst="roundRect">
            <a:avLst/>
          </a:prstGeom>
          <a:solidFill>
            <a:schemeClr val="tx2">
              <a:lumMod val="20000"/>
              <a:lumOff val="80000"/>
            </a:schemeClr>
          </a:solidFill>
          <a:ln w="12700">
            <a:noFill/>
            <a:miter lim="800000"/>
            <a:headEnd/>
            <a:tailEnd/>
          </a:ln>
          <a:effectLst/>
        </p:spPr>
        <p:txBody>
          <a:bodyPr lIns="88750" tIns="44375" rIns="88750" bIns="44375" rtlCol="0" anchor="ctr" anchorCtr="0"/>
          <a:lstStyle/>
          <a:p>
            <a:pPr algn="ctr">
              <a:buSzTx/>
            </a:pPr>
            <a:r>
              <a:rPr lang="en-US" sz="1200" b="1" dirty="0"/>
              <a:t>Ineffective relief of dry eye 22% </a:t>
            </a:r>
          </a:p>
        </p:txBody>
      </p:sp>
      <p:cxnSp>
        <p:nvCxnSpPr>
          <p:cNvPr id="100" name="Connector: Elbow 99">
            <a:extLst>
              <a:ext uri="{FF2B5EF4-FFF2-40B4-BE49-F238E27FC236}">
                <a16:creationId xmlns:a16="http://schemas.microsoft.com/office/drawing/2014/main" id="{9E9F8D6F-6782-4DE4-A20D-B54DD9A79763}"/>
              </a:ext>
            </a:extLst>
          </p:cNvPr>
          <p:cNvCxnSpPr>
            <a:cxnSpLocks/>
            <a:stCxn id="58" idx="1"/>
            <a:endCxn id="67" idx="1"/>
          </p:cNvCxnSpPr>
          <p:nvPr/>
        </p:nvCxnSpPr>
        <p:spPr bwMode="auto">
          <a:xfrm rot="10800000" flipH="1" flipV="1">
            <a:off x="8591833" y="2502666"/>
            <a:ext cx="234514" cy="2648424"/>
          </a:xfrm>
          <a:prstGeom prst="bentConnector3">
            <a:avLst>
              <a:gd name="adj1" fmla="val -97478"/>
            </a:avLst>
          </a:prstGeom>
          <a:solidFill>
            <a:schemeClr val="accent1"/>
          </a:solidFill>
          <a:ln w="12700" cap="flat" cmpd="sng" algn="ctr">
            <a:solidFill>
              <a:schemeClr val="tx1"/>
            </a:solidFill>
            <a:prstDash val="solid"/>
            <a:round/>
            <a:headEnd type="none" w="med" len="med"/>
            <a:tailEnd type="triangle"/>
          </a:ln>
          <a:effectLst/>
        </p:spPr>
      </p:cxnSp>
      <p:sp>
        <p:nvSpPr>
          <p:cNvPr id="101" name="Rounded Rectangle 13">
            <a:extLst>
              <a:ext uri="{FF2B5EF4-FFF2-40B4-BE49-F238E27FC236}">
                <a16:creationId xmlns:a16="http://schemas.microsoft.com/office/drawing/2014/main" id="{D45CF0EC-D9FE-4086-B2AF-783C36879074}"/>
              </a:ext>
            </a:extLst>
          </p:cNvPr>
          <p:cNvSpPr/>
          <p:nvPr/>
        </p:nvSpPr>
        <p:spPr bwMode="gray">
          <a:xfrm>
            <a:off x="8826347" y="3437903"/>
            <a:ext cx="1828800" cy="457200"/>
          </a:xfrm>
          <a:prstGeom prst="roundRect">
            <a:avLst/>
          </a:prstGeom>
          <a:solidFill>
            <a:schemeClr val="tx2">
              <a:lumMod val="20000"/>
              <a:lumOff val="80000"/>
            </a:schemeClr>
          </a:solidFill>
          <a:ln w="12700">
            <a:noFill/>
            <a:miter lim="800000"/>
            <a:headEnd/>
            <a:tailEnd/>
          </a:ln>
          <a:effectLst/>
        </p:spPr>
        <p:txBody>
          <a:bodyPr lIns="88750" tIns="44375" rIns="88750" bIns="44375" rtlCol="0" anchor="ctr" anchorCtr="0"/>
          <a:lstStyle/>
          <a:p>
            <a:pPr algn="ctr">
              <a:buSzTx/>
            </a:pPr>
            <a:r>
              <a:rPr lang="en-US" sz="1200" b="1" dirty="0"/>
              <a:t>Slow onset of effect 11%</a:t>
            </a:r>
          </a:p>
        </p:txBody>
      </p:sp>
      <p:cxnSp>
        <p:nvCxnSpPr>
          <p:cNvPr id="103" name="Connector: Elbow 102">
            <a:extLst>
              <a:ext uri="{FF2B5EF4-FFF2-40B4-BE49-F238E27FC236}">
                <a16:creationId xmlns:a16="http://schemas.microsoft.com/office/drawing/2014/main" id="{FAE13360-A4FB-4DFD-9243-67F46C2B2ECC}"/>
              </a:ext>
            </a:extLst>
          </p:cNvPr>
          <p:cNvCxnSpPr>
            <a:cxnSpLocks/>
            <a:stCxn id="58" idx="1"/>
            <a:endCxn id="101" idx="1"/>
          </p:cNvCxnSpPr>
          <p:nvPr/>
        </p:nvCxnSpPr>
        <p:spPr bwMode="auto">
          <a:xfrm rot="10800000" flipH="1" flipV="1">
            <a:off x="8591833" y="2502665"/>
            <a:ext cx="234514" cy="1163837"/>
          </a:xfrm>
          <a:prstGeom prst="bentConnector3">
            <a:avLst>
              <a:gd name="adj1" fmla="val -97478"/>
            </a:avLst>
          </a:prstGeom>
          <a:solidFill>
            <a:schemeClr val="accent1"/>
          </a:solidFill>
          <a:ln w="12700" cap="flat" cmpd="sng" algn="ctr">
            <a:solidFill>
              <a:schemeClr val="tx1"/>
            </a:solidFill>
            <a:prstDash val="solid"/>
            <a:round/>
            <a:headEnd type="none" w="med" len="med"/>
            <a:tailEnd type="triangle"/>
          </a:ln>
          <a:effectLst/>
        </p:spPr>
      </p:cxnSp>
      <p:sp>
        <p:nvSpPr>
          <p:cNvPr id="104" name="Rounded Rectangle 13">
            <a:extLst>
              <a:ext uri="{FF2B5EF4-FFF2-40B4-BE49-F238E27FC236}">
                <a16:creationId xmlns:a16="http://schemas.microsoft.com/office/drawing/2014/main" id="{76D13155-8246-435C-A1D8-A095E9766046}"/>
              </a:ext>
            </a:extLst>
          </p:cNvPr>
          <p:cNvSpPr/>
          <p:nvPr/>
        </p:nvSpPr>
        <p:spPr bwMode="gray">
          <a:xfrm>
            <a:off x="4016789" y="4413472"/>
            <a:ext cx="1828800" cy="457200"/>
          </a:xfrm>
          <a:prstGeom prst="roundRect">
            <a:avLst/>
          </a:prstGeom>
          <a:solidFill>
            <a:schemeClr val="tx2">
              <a:lumMod val="20000"/>
              <a:lumOff val="80000"/>
            </a:schemeClr>
          </a:solidFill>
          <a:ln w="12700">
            <a:noFill/>
            <a:miter lim="800000"/>
            <a:headEnd/>
            <a:tailEnd/>
          </a:ln>
          <a:effectLst/>
        </p:spPr>
        <p:txBody>
          <a:bodyPr lIns="88750" tIns="44375" rIns="88750" bIns="44375" rtlCol="0" anchor="ctr" anchorCtr="0"/>
          <a:lstStyle/>
          <a:p>
            <a:pPr algn="ctr">
              <a:buSzTx/>
            </a:pPr>
            <a:r>
              <a:rPr lang="en-US" sz="1200" b="1"/>
              <a:t>Blurred vision 37%</a:t>
            </a:r>
          </a:p>
        </p:txBody>
      </p:sp>
      <p:sp>
        <p:nvSpPr>
          <p:cNvPr id="105" name="Rounded Rectangle 13">
            <a:extLst>
              <a:ext uri="{FF2B5EF4-FFF2-40B4-BE49-F238E27FC236}">
                <a16:creationId xmlns:a16="http://schemas.microsoft.com/office/drawing/2014/main" id="{B8AF7383-B2F6-40C2-A235-7FA242A285EF}"/>
              </a:ext>
            </a:extLst>
          </p:cNvPr>
          <p:cNvSpPr/>
          <p:nvPr/>
        </p:nvSpPr>
        <p:spPr bwMode="gray">
          <a:xfrm>
            <a:off x="4016789" y="4922490"/>
            <a:ext cx="1828800" cy="457200"/>
          </a:xfrm>
          <a:prstGeom prst="roundRect">
            <a:avLst/>
          </a:prstGeom>
          <a:solidFill>
            <a:schemeClr val="tx2">
              <a:lumMod val="20000"/>
              <a:lumOff val="80000"/>
            </a:schemeClr>
          </a:solidFill>
          <a:ln w="12700">
            <a:noFill/>
            <a:miter lim="800000"/>
            <a:headEnd/>
            <a:tailEnd/>
          </a:ln>
          <a:effectLst/>
        </p:spPr>
        <p:txBody>
          <a:bodyPr lIns="88750" tIns="44375" rIns="88750" bIns="44375" rtlCol="0" anchor="ctr" anchorCtr="0"/>
          <a:lstStyle/>
          <a:p>
            <a:pPr algn="ctr">
              <a:buSzTx/>
            </a:pPr>
            <a:r>
              <a:rPr lang="en-US" sz="1200" b="1" dirty="0"/>
              <a:t>Ineffective relief of dry eye 31%</a:t>
            </a:r>
          </a:p>
        </p:txBody>
      </p:sp>
      <p:cxnSp>
        <p:nvCxnSpPr>
          <p:cNvPr id="106" name="Connector: Elbow 105">
            <a:extLst>
              <a:ext uri="{FF2B5EF4-FFF2-40B4-BE49-F238E27FC236}">
                <a16:creationId xmlns:a16="http://schemas.microsoft.com/office/drawing/2014/main" id="{583A3699-CA80-46F4-8F5A-435EC386DE60}"/>
              </a:ext>
            </a:extLst>
          </p:cNvPr>
          <p:cNvCxnSpPr>
            <a:cxnSpLocks/>
            <a:stCxn id="47" idx="1"/>
            <a:endCxn id="104" idx="1"/>
          </p:cNvCxnSpPr>
          <p:nvPr/>
        </p:nvCxnSpPr>
        <p:spPr bwMode="auto">
          <a:xfrm rot="10800000" flipH="1" flipV="1">
            <a:off x="3908679" y="2473592"/>
            <a:ext cx="108109" cy="2168480"/>
          </a:xfrm>
          <a:prstGeom prst="bentConnector3">
            <a:avLst>
              <a:gd name="adj1" fmla="val -211453"/>
            </a:avLst>
          </a:prstGeom>
          <a:solidFill>
            <a:schemeClr val="accent1"/>
          </a:solidFill>
          <a:ln w="12700" cap="flat" cmpd="sng" algn="ctr">
            <a:solidFill>
              <a:schemeClr val="accent1">
                <a:lumMod val="50000"/>
              </a:schemeClr>
            </a:solidFill>
            <a:prstDash val="solid"/>
            <a:round/>
            <a:headEnd type="none" w="med" len="med"/>
            <a:tailEnd type="triangle"/>
          </a:ln>
          <a:effectLst/>
        </p:spPr>
      </p:cxnSp>
      <p:cxnSp>
        <p:nvCxnSpPr>
          <p:cNvPr id="107" name="Connector: Elbow 106">
            <a:extLst>
              <a:ext uri="{FF2B5EF4-FFF2-40B4-BE49-F238E27FC236}">
                <a16:creationId xmlns:a16="http://schemas.microsoft.com/office/drawing/2014/main" id="{E8489C46-885C-4A1F-AFE4-F3D28F43E6CE}"/>
              </a:ext>
            </a:extLst>
          </p:cNvPr>
          <p:cNvCxnSpPr>
            <a:cxnSpLocks/>
            <a:stCxn id="47" idx="1"/>
            <a:endCxn id="105" idx="1"/>
          </p:cNvCxnSpPr>
          <p:nvPr/>
        </p:nvCxnSpPr>
        <p:spPr bwMode="auto">
          <a:xfrm rot="10800000" flipH="1" flipV="1">
            <a:off x="3908679" y="2473592"/>
            <a:ext cx="108109" cy="2677498"/>
          </a:xfrm>
          <a:prstGeom prst="bentConnector3">
            <a:avLst>
              <a:gd name="adj1" fmla="val -211453"/>
            </a:avLst>
          </a:prstGeom>
          <a:solidFill>
            <a:schemeClr val="accent1"/>
          </a:solidFill>
          <a:ln w="12700" cap="flat" cmpd="sng" algn="ctr">
            <a:solidFill>
              <a:schemeClr val="accent1">
                <a:lumMod val="50000"/>
              </a:schemeClr>
            </a:solidFill>
            <a:prstDash val="solid"/>
            <a:round/>
            <a:headEnd type="none" w="med" len="med"/>
            <a:tailEnd type="triangle"/>
          </a:ln>
          <a:effectLst/>
        </p:spPr>
      </p:cxnSp>
      <p:sp>
        <p:nvSpPr>
          <p:cNvPr id="2" name="TextBox 1">
            <a:extLst>
              <a:ext uri="{FF2B5EF4-FFF2-40B4-BE49-F238E27FC236}">
                <a16:creationId xmlns:a16="http://schemas.microsoft.com/office/drawing/2014/main" id="{DA992083-5AA0-42F1-AA95-12134567EE1F}"/>
              </a:ext>
            </a:extLst>
          </p:cNvPr>
          <p:cNvSpPr txBox="1"/>
          <p:nvPr/>
        </p:nvSpPr>
        <p:spPr>
          <a:xfrm>
            <a:off x="699934" y="6149583"/>
            <a:ext cx="8897740" cy="320568"/>
          </a:xfrm>
          <a:prstGeom prst="rect">
            <a:avLst/>
          </a:prstGeom>
          <a:noFill/>
        </p:spPr>
        <p:txBody>
          <a:bodyPr wrap="square" lIns="0" tIns="0" rIns="0" bIns="0" rtlCol="0">
            <a:noAutofit/>
          </a:bodyPr>
          <a:lstStyle/>
          <a:p>
            <a:pPr>
              <a:spcBef>
                <a:spcPts val="1200"/>
              </a:spcBef>
              <a:buSzPct val="100000"/>
            </a:pPr>
            <a:r>
              <a:rPr lang="en-US" sz="800" dirty="0"/>
              <a:t>*Note: Percentage value indicates the proportion of participants who experienced the side effect ** Note: Discontinuation rates within 12 months based on 2021 Real World study; side effects listed are not directly connected to discontinuation rate</a:t>
            </a:r>
          </a:p>
        </p:txBody>
      </p:sp>
      <p:sp>
        <p:nvSpPr>
          <p:cNvPr id="75" name="Rounded Rectangle 13">
            <a:extLst>
              <a:ext uri="{FF2B5EF4-FFF2-40B4-BE49-F238E27FC236}">
                <a16:creationId xmlns:a16="http://schemas.microsoft.com/office/drawing/2014/main" id="{F4CA7267-7040-4390-AD11-FA9BB0AC8409}"/>
              </a:ext>
            </a:extLst>
          </p:cNvPr>
          <p:cNvSpPr/>
          <p:nvPr/>
        </p:nvSpPr>
        <p:spPr bwMode="gray">
          <a:xfrm>
            <a:off x="8460852" y="2710828"/>
            <a:ext cx="1136822" cy="287961"/>
          </a:xfrm>
          <a:prstGeom prst="roundRect">
            <a:avLst/>
          </a:prstGeom>
          <a:noFill/>
          <a:ln w="12700">
            <a:noFill/>
            <a:miter lim="800000"/>
            <a:headEnd/>
            <a:tailEnd/>
          </a:ln>
          <a:effectLst/>
        </p:spPr>
        <p:txBody>
          <a:bodyPr lIns="88750" tIns="44375" rIns="88750" bIns="44375" rtlCol="0" anchor="t" anchorCtr="0"/>
          <a:lstStyle/>
          <a:p>
            <a:pPr>
              <a:buSzTx/>
            </a:pPr>
            <a:r>
              <a:rPr lang="en-US" sz="1200" b="1"/>
              <a:t>Due to </a:t>
            </a:r>
            <a:r>
              <a:rPr lang="en-US" sz="1200" b="1" baseline="30000"/>
              <a:t>8</a:t>
            </a:r>
            <a:r>
              <a:rPr lang="en-US" sz="1200" b="1"/>
              <a:t>* </a:t>
            </a:r>
          </a:p>
        </p:txBody>
      </p:sp>
      <p:sp>
        <p:nvSpPr>
          <p:cNvPr id="3" name="Slide Number Placeholder 2">
            <a:extLst>
              <a:ext uri="{FF2B5EF4-FFF2-40B4-BE49-F238E27FC236}">
                <a16:creationId xmlns:a16="http://schemas.microsoft.com/office/drawing/2014/main" id="{8F1F8944-2926-439C-95E6-8ED68A892FEC}"/>
              </a:ext>
            </a:extLst>
          </p:cNvPr>
          <p:cNvSpPr>
            <a:spLocks noGrp="1"/>
          </p:cNvSpPr>
          <p:nvPr>
            <p:ph type="sldNum" sz="quarter" idx="12"/>
          </p:nvPr>
        </p:nvSpPr>
        <p:spPr/>
        <p:txBody>
          <a:bodyPr/>
          <a:lstStyle/>
          <a:p>
            <a:fld id="{B58DE5F1-E0F9-4CCA-92B7-7A6FC4DFEE14}" type="slidenum">
              <a:rPr lang="en-US" smtClean="0"/>
              <a:pPr/>
              <a:t>15</a:t>
            </a:fld>
            <a:endParaRPr lang="en-US"/>
          </a:p>
        </p:txBody>
      </p:sp>
      <p:pic>
        <p:nvPicPr>
          <p:cNvPr id="66" name="Picture 65" descr="Text&#10;&#10;Description automatically generated">
            <a:extLst>
              <a:ext uri="{FF2B5EF4-FFF2-40B4-BE49-F238E27FC236}">
                <a16:creationId xmlns:a16="http://schemas.microsoft.com/office/drawing/2014/main" id="{E3DE7F78-8A0F-4586-BF7D-15F260BDD2B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999" b="23656"/>
          <a:stretch/>
        </p:blipFill>
        <p:spPr>
          <a:xfrm>
            <a:off x="2788658" y="1465880"/>
            <a:ext cx="1629636" cy="469116"/>
          </a:xfrm>
          <a:prstGeom prst="rect">
            <a:avLst/>
          </a:prstGeom>
        </p:spPr>
      </p:pic>
      <p:pic>
        <p:nvPicPr>
          <p:cNvPr id="68" name="Picture 67">
            <a:extLst>
              <a:ext uri="{FF2B5EF4-FFF2-40B4-BE49-F238E27FC236}">
                <a16:creationId xmlns:a16="http://schemas.microsoft.com/office/drawing/2014/main" id="{2E8F6BE0-242D-4372-B914-51041567D0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40598" y="1433599"/>
            <a:ext cx="1363333" cy="678258"/>
          </a:xfrm>
          <a:prstGeom prst="rect">
            <a:avLst/>
          </a:prstGeom>
        </p:spPr>
      </p:pic>
    </p:spTree>
    <p:extLst>
      <p:ext uri="{BB962C8B-B14F-4D97-AF65-F5344CB8AC3E}">
        <p14:creationId xmlns:p14="http://schemas.microsoft.com/office/powerpoint/2010/main" val="2347227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ounded Rectangle 63">
            <a:extLst>
              <a:ext uri="{FF2B5EF4-FFF2-40B4-BE49-F238E27FC236}">
                <a16:creationId xmlns:a16="http://schemas.microsoft.com/office/drawing/2014/main" id="{FE6264D1-962B-1948-B4A5-7B817736C2F7}"/>
              </a:ext>
            </a:extLst>
          </p:cNvPr>
          <p:cNvSpPr/>
          <p:nvPr/>
        </p:nvSpPr>
        <p:spPr>
          <a:xfrm rot="10800000" flipH="1">
            <a:off x="579759" y="1671244"/>
            <a:ext cx="11053777" cy="4393958"/>
          </a:xfrm>
          <a:prstGeom prst="roundRect">
            <a:avLst>
              <a:gd name="adj" fmla="val 0"/>
            </a:avLst>
          </a:prstGeom>
          <a:gradFill>
            <a:gsLst>
              <a:gs pos="15000">
                <a:schemeClr val="accent6">
                  <a:lumMod val="20000"/>
                  <a:lumOff val="80000"/>
                  <a:alpha val="33000"/>
                </a:schemeClr>
              </a:gs>
              <a:gs pos="89000">
                <a:schemeClr val="accent6">
                  <a:lumMod val="20000"/>
                  <a:lumOff val="80000"/>
                  <a:alpha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 Diagonal Corner Rectangle 72">
            <a:extLst>
              <a:ext uri="{FF2B5EF4-FFF2-40B4-BE49-F238E27FC236}">
                <a16:creationId xmlns:a16="http://schemas.microsoft.com/office/drawing/2014/main" id="{2972D731-0656-5C4A-A3EC-A9DE9E1DAC53}"/>
              </a:ext>
            </a:extLst>
          </p:cNvPr>
          <p:cNvSpPr/>
          <p:nvPr/>
        </p:nvSpPr>
        <p:spPr>
          <a:xfrm>
            <a:off x="7679187" y="3688378"/>
            <a:ext cx="3757613" cy="998174"/>
          </a:xfrm>
          <a:prstGeom prst="round2DiagRect">
            <a:avLst/>
          </a:prstGeom>
          <a:gradFill>
            <a:gsLst>
              <a:gs pos="14000">
                <a:schemeClr val="accent1"/>
              </a:gs>
              <a:gs pos="90000">
                <a:schemeClr val="accent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 Diagonal Corner Rectangle 50">
            <a:extLst>
              <a:ext uri="{FF2B5EF4-FFF2-40B4-BE49-F238E27FC236}">
                <a16:creationId xmlns:a16="http://schemas.microsoft.com/office/drawing/2014/main" id="{C2013D27-1D56-BD4E-892D-13F9E4C9B3B4}"/>
              </a:ext>
            </a:extLst>
          </p:cNvPr>
          <p:cNvSpPr/>
          <p:nvPr/>
        </p:nvSpPr>
        <p:spPr>
          <a:xfrm>
            <a:off x="579761" y="1671244"/>
            <a:ext cx="5884540" cy="625893"/>
          </a:xfrm>
          <a:prstGeom prst="round2DiagRect">
            <a:avLst/>
          </a:prstGeom>
          <a:gradFill>
            <a:gsLst>
              <a:gs pos="81000">
                <a:schemeClr val="accent6">
                  <a:lumMod val="75000"/>
                </a:schemeClr>
              </a:gs>
              <a:gs pos="0">
                <a:schemeClr val="accent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ound Diagonal Corner Rectangle 58">
            <a:extLst>
              <a:ext uri="{FF2B5EF4-FFF2-40B4-BE49-F238E27FC236}">
                <a16:creationId xmlns:a16="http://schemas.microsoft.com/office/drawing/2014/main" id="{629A3E27-F9E8-2543-B214-E395C34FA1CF}"/>
              </a:ext>
            </a:extLst>
          </p:cNvPr>
          <p:cNvSpPr/>
          <p:nvPr/>
        </p:nvSpPr>
        <p:spPr>
          <a:xfrm>
            <a:off x="6526765" y="1665849"/>
            <a:ext cx="5106773" cy="625893"/>
          </a:xfrm>
          <a:prstGeom prst="round2DiagRect">
            <a:avLst/>
          </a:prstGeom>
          <a:gradFill>
            <a:gsLst>
              <a:gs pos="100000">
                <a:schemeClr val="accent6">
                  <a:lumMod val="60000"/>
                  <a:lumOff val="40000"/>
                </a:schemeClr>
              </a:gs>
              <a:gs pos="30000">
                <a:schemeClr val="accent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5231" y="159716"/>
            <a:ext cx="11304582" cy="837804"/>
          </a:xfrm>
        </p:spPr>
        <p:txBody>
          <a:bodyPr>
            <a:noAutofit/>
          </a:bodyPr>
          <a:lstStyle/>
          <a:p>
            <a:r>
              <a:rPr lang="en-US" sz="2600" dirty="0"/>
              <a:t>Approximately 16MM People Diagnosed with DED in U.S.</a:t>
            </a:r>
            <a:br>
              <a:rPr lang="en-US" dirty="0"/>
            </a:br>
            <a:r>
              <a:rPr lang="en-US" sz="2400" i="1" dirty="0">
                <a:solidFill>
                  <a:srgbClr val="00B0F0"/>
                </a:solidFill>
              </a:rPr>
              <a:t>An estimated ~7MM may be open to new treatment</a:t>
            </a:r>
            <a:endParaRPr lang="en-US" sz="2400" i="1" baseline="30000" dirty="0">
              <a:solidFill>
                <a:srgbClr val="00B0F0"/>
              </a:solidFill>
            </a:endParaRPr>
          </a:p>
        </p:txBody>
      </p:sp>
      <p:sp>
        <p:nvSpPr>
          <p:cNvPr id="5" name="Slide Number Placeholder 4">
            <a:extLst>
              <a:ext uri="{FF2B5EF4-FFF2-40B4-BE49-F238E27FC236}">
                <a16:creationId xmlns:a16="http://schemas.microsoft.com/office/drawing/2014/main" id="{F644A6B7-A15E-456C-8F26-05FC8962DAD9}"/>
              </a:ext>
            </a:extLst>
          </p:cNvPr>
          <p:cNvSpPr>
            <a:spLocks noGrp="1"/>
          </p:cNvSpPr>
          <p:nvPr>
            <p:ph type="sldNum" sz="quarter" idx="12"/>
          </p:nvPr>
        </p:nvSpPr>
        <p:spPr/>
        <p:txBody>
          <a:bodyPr/>
          <a:lstStyle/>
          <a:p>
            <a:fld id="{8AA50D94-AEAF-1646-AAFD-5FB90EDDBAF5}" type="slidenum">
              <a:rPr lang="en-US" smtClean="0"/>
              <a:pPr/>
              <a:t>16</a:t>
            </a:fld>
            <a:endParaRPr lang="en-US"/>
          </a:p>
        </p:txBody>
      </p:sp>
      <p:sp>
        <p:nvSpPr>
          <p:cNvPr id="3" name="TextBox 2">
            <a:extLst>
              <a:ext uri="{FF2B5EF4-FFF2-40B4-BE49-F238E27FC236}">
                <a16:creationId xmlns:a16="http://schemas.microsoft.com/office/drawing/2014/main" id="{E47DDE14-F153-5D40-B97B-25576764A592}"/>
              </a:ext>
            </a:extLst>
          </p:cNvPr>
          <p:cNvSpPr txBox="1"/>
          <p:nvPr/>
        </p:nvSpPr>
        <p:spPr>
          <a:xfrm>
            <a:off x="4713243" y="1198844"/>
            <a:ext cx="2765501" cy="400110"/>
          </a:xfrm>
          <a:prstGeom prst="rect">
            <a:avLst/>
          </a:prstGeom>
          <a:noFill/>
        </p:spPr>
        <p:txBody>
          <a:bodyPr wrap="none" rtlCol="0">
            <a:spAutoFit/>
          </a:bodyPr>
          <a:lstStyle/>
          <a:p>
            <a:pPr algn="ctr"/>
            <a:r>
              <a:rPr lang="en-US" sz="2000" dirty="0">
                <a:solidFill>
                  <a:schemeClr val="accent5"/>
                </a:solidFill>
                <a:latin typeface="Avenir Book" panose="02000503020000020003" pitchFamily="2" charset="0"/>
              </a:rPr>
              <a:t>DED EPIDEMIOLOGY </a:t>
            </a:r>
          </a:p>
        </p:txBody>
      </p:sp>
      <p:sp>
        <p:nvSpPr>
          <p:cNvPr id="10" name="TextBox 9">
            <a:extLst>
              <a:ext uri="{FF2B5EF4-FFF2-40B4-BE49-F238E27FC236}">
                <a16:creationId xmlns:a16="http://schemas.microsoft.com/office/drawing/2014/main" id="{186CD77E-39A3-AB40-815F-C0896DCEA3BA}"/>
              </a:ext>
            </a:extLst>
          </p:cNvPr>
          <p:cNvSpPr txBox="1"/>
          <p:nvPr/>
        </p:nvSpPr>
        <p:spPr>
          <a:xfrm>
            <a:off x="7027038" y="1793558"/>
            <a:ext cx="4228081" cy="369332"/>
          </a:xfrm>
          <a:prstGeom prst="rect">
            <a:avLst/>
          </a:prstGeom>
          <a:noFill/>
        </p:spPr>
        <p:txBody>
          <a:bodyPr wrap="none" rtlCol="0" anchor="ctr">
            <a:spAutoFit/>
          </a:bodyPr>
          <a:lstStyle/>
          <a:p>
            <a:pPr algn="ctr"/>
            <a:r>
              <a:rPr lang="en-US" dirty="0">
                <a:solidFill>
                  <a:schemeClr val="bg1"/>
                </a:solidFill>
                <a:latin typeface="Avenir Book" panose="02000503020000020003" pitchFamily="2" charset="0"/>
              </a:rPr>
              <a:t>Potential Addressable DED Population </a:t>
            </a:r>
          </a:p>
        </p:txBody>
      </p:sp>
      <p:sp>
        <p:nvSpPr>
          <p:cNvPr id="11" name="TextBox 10">
            <a:extLst>
              <a:ext uri="{FF2B5EF4-FFF2-40B4-BE49-F238E27FC236}">
                <a16:creationId xmlns:a16="http://schemas.microsoft.com/office/drawing/2014/main" id="{E87929AF-AD22-B547-A017-E55DF98B0BAD}"/>
              </a:ext>
            </a:extLst>
          </p:cNvPr>
          <p:cNvSpPr txBox="1"/>
          <p:nvPr/>
        </p:nvSpPr>
        <p:spPr>
          <a:xfrm>
            <a:off x="2476278" y="1799524"/>
            <a:ext cx="1904689" cy="369332"/>
          </a:xfrm>
          <a:prstGeom prst="rect">
            <a:avLst/>
          </a:prstGeom>
          <a:noFill/>
        </p:spPr>
        <p:txBody>
          <a:bodyPr wrap="none" rtlCol="0" anchor="ctr">
            <a:spAutoFit/>
          </a:bodyPr>
          <a:lstStyle/>
          <a:p>
            <a:pPr algn="ctr"/>
            <a:r>
              <a:rPr lang="en-US" dirty="0">
                <a:solidFill>
                  <a:schemeClr val="bg1"/>
                </a:solidFill>
                <a:latin typeface="Avenir Book" panose="02000503020000020003" pitchFamily="2" charset="0"/>
              </a:rPr>
              <a:t>DED Population </a:t>
            </a:r>
          </a:p>
        </p:txBody>
      </p:sp>
      <p:sp>
        <p:nvSpPr>
          <p:cNvPr id="15" name="TextBox 14">
            <a:extLst>
              <a:ext uri="{FF2B5EF4-FFF2-40B4-BE49-F238E27FC236}">
                <a16:creationId xmlns:a16="http://schemas.microsoft.com/office/drawing/2014/main" id="{82A80DB8-73C6-1641-8FD0-122E3D985D18}"/>
              </a:ext>
            </a:extLst>
          </p:cNvPr>
          <p:cNvSpPr txBox="1"/>
          <p:nvPr/>
        </p:nvSpPr>
        <p:spPr>
          <a:xfrm>
            <a:off x="7145596" y="2681854"/>
            <a:ext cx="2997422" cy="600164"/>
          </a:xfrm>
          <a:prstGeom prst="rect">
            <a:avLst/>
          </a:prstGeom>
          <a:noFill/>
        </p:spPr>
        <p:txBody>
          <a:bodyPr wrap="square" rtlCol="0">
            <a:spAutoFit/>
          </a:bodyPr>
          <a:lstStyle/>
          <a:p>
            <a:r>
              <a:rPr lang="en-US" b="1" i="1" dirty="0">
                <a:solidFill>
                  <a:schemeClr val="accent6"/>
                </a:solidFill>
                <a:latin typeface="Avenir Book" panose="02000503020000020003" pitchFamily="2" charset="0"/>
              </a:rPr>
              <a:t>80% </a:t>
            </a:r>
            <a:r>
              <a:rPr lang="en-US" sz="1500" dirty="0">
                <a:latin typeface="Avenir Book" panose="02000503020000020003" pitchFamily="2" charset="0"/>
              </a:rPr>
              <a:t>of patients ever treated are willing to try a new treatment </a:t>
            </a:r>
          </a:p>
        </p:txBody>
      </p:sp>
      <p:sp>
        <p:nvSpPr>
          <p:cNvPr id="16" name="TextBox 15">
            <a:extLst>
              <a:ext uri="{FF2B5EF4-FFF2-40B4-BE49-F238E27FC236}">
                <a16:creationId xmlns:a16="http://schemas.microsoft.com/office/drawing/2014/main" id="{7AFF5C0C-3AA9-5541-82B6-0C0BE12A2990}"/>
              </a:ext>
            </a:extLst>
          </p:cNvPr>
          <p:cNvSpPr txBox="1"/>
          <p:nvPr/>
        </p:nvSpPr>
        <p:spPr>
          <a:xfrm>
            <a:off x="7145596" y="5070861"/>
            <a:ext cx="3151967" cy="600164"/>
          </a:xfrm>
          <a:prstGeom prst="rect">
            <a:avLst/>
          </a:prstGeom>
          <a:noFill/>
        </p:spPr>
        <p:txBody>
          <a:bodyPr wrap="square" rtlCol="0">
            <a:spAutoFit/>
          </a:bodyPr>
          <a:lstStyle/>
          <a:p>
            <a:r>
              <a:rPr lang="en-US" b="1" i="1" dirty="0">
                <a:solidFill>
                  <a:schemeClr val="accent6"/>
                </a:solidFill>
                <a:latin typeface="Avenir Book" panose="02000503020000020003" pitchFamily="2" charset="0"/>
              </a:rPr>
              <a:t>86% </a:t>
            </a:r>
            <a:r>
              <a:rPr lang="en-US" sz="1500" dirty="0">
                <a:latin typeface="Avenir Book" panose="02000503020000020003" pitchFamily="2" charset="0"/>
              </a:rPr>
              <a:t>of patients currently treated are willing to try a new treatment </a:t>
            </a:r>
          </a:p>
        </p:txBody>
      </p:sp>
      <p:sp>
        <p:nvSpPr>
          <p:cNvPr id="17" name="TextBox 16">
            <a:extLst>
              <a:ext uri="{FF2B5EF4-FFF2-40B4-BE49-F238E27FC236}">
                <a16:creationId xmlns:a16="http://schemas.microsoft.com/office/drawing/2014/main" id="{3DE4490B-137A-D542-8A44-5AD9FB0E6CF2}"/>
              </a:ext>
            </a:extLst>
          </p:cNvPr>
          <p:cNvSpPr txBox="1"/>
          <p:nvPr/>
        </p:nvSpPr>
        <p:spPr>
          <a:xfrm>
            <a:off x="7889558" y="3795870"/>
            <a:ext cx="3336870" cy="861774"/>
          </a:xfrm>
          <a:prstGeom prst="rect">
            <a:avLst/>
          </a:prstGeom>
          <a:noFill/>
        </p:spPr>
        <p:txBody>
          <a:bodyPr wrap="square" rtlCol="0">
            <a:spAutoFit/>
          </a:bodyPr>
          <a:lstStyle/>
          <a:p>
            <a:r>
              <a:rPr lang="en-US" b="1" i="1" dirty="0">
                <a:ln w="0"/>
                <a:solidFill>
                  <a:schemeClr val="bg1"/>
                </a:solidFill>
                <a:effectLst>
                  <a:outerShdw blurRad="38100" dist="25400" dir="5400000" algn="ctr" rotWithShape="0">
                    <a:srgbClr val="6E747A">
                      <a:alpha val="43000"/>
                    </a:srgbClr>
                  </a:outerShdw>
                </a:effectLst>
                <a:latin typeface="Avenir Book" panose="02000503020000020003" pitchFamily="2" charset="0"/>
              </a:rPr>
              <a:t>~7.3M </a:t>
            </a:r>
            <a:r>
              <a:rPr lang="en-US" sz="1500" dirty="0">
                <a:ln w="0"/>
                <a:solidFill>
                  <a:schemeClr val="bg1"/>
                </a:solidFill>
                <a:effectLst>
                  <a:outerShdw blurRad="38100" dist="25400" dir="5400000" algn="ctr" rotWithShape="0">
                    <a:srgbClr val="6E747A">
                      <a:alpha val="43000"/>
                    </a:srgbClr>
                  </a:outerShdw>
                </a:effectLst>
                <a:latin typeface="Avenir Book" panose="02000503020000020003" pitchFamily="2" charset="0"/>
              </a:rPr>
              <a:t>diagnosed patients not satisfied with current treatments and are willing to try new treatments </a:t>
            </a:r>
          </a:p>
        </p:txBody>
      </p:sp>
      <p:grpSp>
        <p:nvGrpSpPr>
          <p:cNvPr id="19" name="Group 18">
            <a:extLst>
              <a:ext uri="{FF2B5EF4-FFF2-40B4-BE49-F238E27FC236}">
                <a16:creationId xmlns:a16="http://schemas.microsoft.com/office/drawing/2014/main" id="{6FF3B868-610E-6749-BE84-6D09328599AD}"/>
              </a:ext>
            </a:extLst>
          </p:cNvPr>
          <p:cNvGrpSpPr/>
          <p:nvPr/>
        </p:nvGrpSpPr>
        <p:grpSpPr>
          <a:xfrm>
            <a:off x="725231" y="2542346"/>
            <a:ext cx="5923390" cy="3484929"/>
            <a:chOff x="761252" y="2579877"/>
            <a:chExt cx="5923390" cy="3484929"/>
          </a:xfrm>
        </p:grpSpPr>
        <p:sp>
          <p:nvSpPr>
            <p:cNvPr id="62" name="Rectangle 61">
              <a:extLst>
                <a:ext uri="{FF2B5EF4-FFF2-40B4-BE49-F238E27FC236}">
                  <a16:creationId xmlns:a16="http://schemas.microsoft.com/office/drawing/2014/main" id="{DAADC8B1-EB3D-8B4E-B262-4385E31BAFB5}"/>
                </a:ext>
              </a:extLst>
            </p:cNvPr>
            <p:cNvSpPr/>
            <p:nvPr/>
          </p:nvSpPr>
          <p:spPr>
            <a:xfrm>
              <a:off x="3945145" y="4774259"/>
              <a:ext cx="2739497" cy="769381"/>
            </a:xfrm>
            <a:prstGeom prst="rect">
              <a:avLst/>
            </a:prstGeom>
            <a:gradFill>
              <a:gsLst>
                <a:gs pos="100000">
                  <a:schemeClr val="accent6">
                    <a:lumMod val="60000"/>
                    <a:lumOff val="40000"/>
                    <a:alpha val="0"/>
                  </a:schemeClr>
                </a:gs>
                <a:gs pos="30000">
                  <a:schemeClr val="accent6">
                    <a:lumMod val="20000"/>
                    <a:lumOff val="8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F5BF410A-C28B-B847-B3AA-422AB55517AE}"/>
                </a:ext>
              </a:extLst>
            </p:cNvPr>
            <p:cNvSpPr/>
            <p:nvPr/>
          </p:nvSpPr>
          <p:spPr>
            <a:xfrm>
              <a:off x="2762281" y="4032372"/>
              <a:ext cx="3466578" cy="625894"/>
            </a:xfrm>
            <a:prstGeom prst="rect">
              <a:avLst/>
            </a:prstGeom>
            <a:gradFill>
              <a:gsLst>
                <a:gs pos="100000">
                  <a:schemeClr val="accent6">
                    <a:lumMod val="60000"/>
                    <a:lumOff val="40000"/>
                    <a:alpha val="0"/>
                  </a:schemeClr>
                </a:gs>
                <a:gs pos="30000">
                  <a:schemeClr val="accent2">
                    <a:lumMod val="20000"/>
                    <a:lumOff val="8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2507A80-94A4-0B45-880A-B7BB0224281F}"/>
                </a:ext>
              </a:extLst>
            </p:cNvPr>
            <p:cNvSpPr/>
            <p:nvPr/>
          </p:nvSpPr>
          <p:spPr>
            <a:xfrm>
              <a:off x="1628751" y="2579877"/>
              <a:ext cx="3466578" cy="764927"/>
            </a:xfrm>
            <a:prstGeom prst="rect">
              <a:avLst/>
            </a:prstGeom>
            <a:gradFill>
              <a:gsLst>
                <a:gs pos="100000">
                  <a:schemeClr val="accent6">
                    <a:lumMod val="60000"/>
                    <a:lumOff val="40000"/>
                    <a:alpha val="0"/>
                  </a:schemeClr>
                </a:gs>
                <a:gs pos="30000">
                  <a:schemeClr val="accent3">
                    <a:lumMod val="20000"/>
                    <a:lumOff val="8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5EA4D15-E9D5-8343-9BF6-6A395B5E553E}"/>
                </a:ext>
              </a:extLst>
            </p:cNvPr>
            <p:cNvSpPr txBox="1"/>
            <p:nvPr/>
          </p:nvSpPr>
          <p:spPr>
            <a:xfrm>
              <a:off x="2569218" y="2627133"/>
              <a:ext cx="2180046" cy="646331"/>
            </a:xfrm>
            <a:prstGeom prst="rect">
              <a:avLst/>
            </a:prstGeom>
            <a:noFill/>
          </p:spPr>
          <p:txBody>
            <a:bodyPr wrap="square" rtlCol="0">
              <a:spAutoFit/>
            </a:bodyPr>
            <a:lstStyle/>
            <a:p>
              <a:r>
                <a:rPr lang="en-US" sz="1200" dirty="0">
                  <a:latin typeface="Avenir Book" panose="02000503020000020003" pitchFamily="2" charset="0"/>
                </a:rPr>
                <a:t>~50% of the estimated </a:t>
              </a:r>
              <a:r>
                <a:rPr lang="en-US" sz="1200" b="1" i="1" dirty="0">
                  <a:solidFill>
                    <a:schemeClr val="accent6"/>
                  </a:solidFill>
                  <a:latin typeface="Avenir Book" panose="02000503020000020003" pitchFamily="2" charset="0"/>
                </a:rPr>
                <a:t>34M people in the U.S. with dry eye </a:t>
              </a:r>
              <a:r>
                <a:rPr lang="en-US" sz="1200" dirty="0">
                  <a:latin typeface="Avenir Book" panose="02000503020000020003" pitchFamily="2" charset="0"/>
                </a:rPr>
                <a:t>have been diagnosed </a:t>
              </a:r>
            </a:p>
          </p:txBody>
        </p:sp>
        <p:sp>
          <p:nvSpPr>
            <p:cNvPr id="13" name="TextBox 12">
              <a:extLst>
                <a:ext uri="{FF2B5EF4-FFF2-40B4-BE49-F238E27FC236}">
                  <a16:creationId xmlns:a16="http://schemas.microsoft.com/office/drawing/2014/main" id="{8A49664A-0D48-7242-AF36-C2059BAD3B34}"/>
                </a:ext>
              </a:extLst>
            </p:cNvPr>
            <p:cNvSpPr txBox="1"/>
            <p:nvPr/>
          </p:nvSpPr>
          <p:spPr>
            <a:xfrm>
              <a:off x="3700872" y="4103267"/>
              <a:ext cx="2420585" cy="461665"/>
            </a:xfrm>
            <a:prstGeom prst="rect">
              <a:avLst/>
            </a:prstGeom>
            <a:noFill/>
          </p:spPr>
          <p:txBody>
            <a:bodyPr wrap="square" rtlCol="0">
              <a:spAutoFit/>
            </a:bodyPr>
            <a:lstStyle/>
            <a:p>
              <a:r>
                <a:rPr lang="en-US" sz="1200" dirty="0">
                  <a:latin typeface="Avenir Book" panose="02000503020000020003" pitchFamily="2" charset="0"/>
                </a:rPr>
                <a:t>~7M have tried and failed currently available treatments </a:t>
              </a:r>
            </a:p>
          </p:txBody>
        </p:sp>
        <p:sp>
          <p:nvSpPr>
            <p:cNvPr id="14" name="TextBox 13">
              <a:extLst>
                <a:ext uri="{FF2B5EF4-FFF2-40B4-BE49-F238E27FC236}">
                  <a16:creationId xmlns:a16="http://schemas.microsoft.com/office/drawing/2014/main" id="{46D75E07-DBDB-814F-B26B-BAFD6BABF50B}"/>
                </a:ext>
              </a:extLst>
            </p:cNvPr>
            <p:cNvSpPr txBox="1"/>
            <p:nvPr/>
          </p:nvSpPr>
          <p:spPr>
            <a:xfrm>
              <a:off x="4870318" y="4842116"/>
              <a:ext cx="1649607" cy="646331"/>
            </a:xfrm>
            <a:prstGeom prst="rect">
              <a:avLst/>
            </a:prstGeom>
            <a:noFill/>
          </p:spPr>
          <p:txBody>
            <a:bodyPr wrap="square" rtlCol="0">
              <a:spAutoFit/>
            </a:bodyPr>
            <a:lstStyle/>
            <a:p>
              <a:r>
                <a:rPr lang="en-US" sz="1200" dirty="0">
                  <a:latin typeface="Avenir Book" panose="02000503020000020003" pitchFamily="2" charset="0"/>
                </a:rPr>
                <a:t>&lt;2M are currently on Rx therapy (i.e., Restasis and Xiidra)</a:t>
              </a:r>
            </a:p>
          </p:txBody>
        </p:sp>
        <p:sp>
          <p:nvSpPr>
            <p:cNvPr id="48" name="Rectangle 47">
              <a:extLst>
                <a:ext uri="{FF2B5EF4-FFF2-40B4-BE49-F238E27FC236}">
                  <a16:creationId xmlns:a16="http://schemas.microsoft.com/office/drawing/2014/main" id="{08A7A864-0C99-6B40-9D53-669E1F77B1CC}"/>
                </a:ext>
              </a:extLst>
            </p:cNvPr>
            <p:cNvSpPr/>
            <p:nvPr/>
          </p:nvSpPr>
          <p:spPr>
            <a:xfrm>
              <a:off x="1631522" y="3028775"/>
              <a:ext cx="917386" cy="25043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A4050CC5-F6D0-4E4C-826B-33235E89EFD2}"/>
                </a:ext>
              </a:extLst>
            </p:cNvPr>
            <p:cNvSpPr/>
            <p:nvPr/>
          </p:nvSpPr>
          <p:spPr>
            <a:xfrm>
              <a:off x="2759387" y="4462472"/>
              <a:ext cx="917386" cy="10706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EB801B39-3CD1-6E4A-A133-7A2674E4A98C}"/>
                </a:ext>
              </a:extLst>
            </p:cNvPr>
            <p:cNvSpPr/>
            <p:nvPr/>
          </p:nvSpPr>
          <p:spPr>
            <a:xfrm>
              <a:off x="3945145" y="5231436"/>
              <a:ext cx="917386" cy="30165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8587306C-8241-D24B-85E3-6D4947AF3DE7}"/>
                </a:ext>
              </a:extLst>
            </p:cNvPr>
            <p:cNvCxnSpPr>
              <a:cxnSpLocks/>
            </p:cNvCxnSpPr>
            <p:nvPr/>
          </p:nvCxnSpPr>
          <p:spPr>
            <a:xfrm>
              <a:off x="1441444" y="3014336"/>
              <a:ext cx="0" cy="2533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B6FC35C-63D9-6B44-81F6-D241B1CAF924}"/>
                </a:ext>
              </a:extLst>
            </p:cNvPr>
            <p:cNvCxnSpPr>
              <a:cxnSpLocks/>
              <a:stCxn id="62" idx="2"/>
            </p:cNvCxnSpPr>
            <p:nvPr/>
          </p:nvCxnSpPr>
          <p:spPr>
            <a:xfrm flipH="1" flipV="1">
              <a:off x="1309470" y="5535250"/>
              <a:ext cx="40054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E4DEBA7-A43E-0643-9E33-1C445CAEC51F}"/>
                </a:ext>
              </a:extLst>
            </p:cNvPr>
            <p:cNvCxnSpPr>
              <a:cxnSpLocks/>
            </p:cNvCxnSpPr>
            <p:nvPr/>
          </p:nvCxnSpPr>
          <p:spPr>
            <a:xfrm flipH="1">
              <a:off x="1309470" y="3028775"/>
              <a:ext cx="13197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870F443-E215-EE44-AA1A-C8BBFEBE2768}"/>
                </a:ext>
              </a:extLst>
            </p:cNvPr>
            <p:cNvCxnSpPr>
              <a:cxnSpLocks/>
            </p:cNvCxnSpPr>
            <p:nvPr/>
          </p:nvCxnSpPr>
          <p:spPr>
            <a:xfrm flipH="1">
              <a:off x="1309470" y="3344804"/>
              <a:ext cx="13197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B24EA13-BABF-5F4B-BC01-60B179FA36BE}"/>
                </a:ext>
              </a:extLst>
            </p:cNvPr>
            <p:cNvCxnSpPr>
              <a:cxnSpLocks/>
            </p:cNvCxnSpPr>
            <p:nvPr/>
          </p:nvCxnSpPr>
          <p:spPr>
            <a:xfrm flipH="1">
              <a:off x="1309470" y="3665647"/>
              <a:ext cx="13197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A9516F1-13E9-9948-B3E6-C4FAF1124714}"/>
                </a:ext>
              </a:extLst>
            </p:cNvPr>
            <p:cNvCxnSpPr>
              <a:cxnSpLocks/>
            </p:cNvCxnSpPr>
            <p:nvPr/>
          </p:nvCxnSpPr>
          <p:spPr>
            <a:xfrm flipH="1">
              <a:off x="1309470" y="3973029"/>
              <a:ext cx="13197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0B6E716-A37B-8543-9809-A32130E2BED2}"/>
                </a:ext>
              </a:extLst>
            </p:cNvPr>
            <p:cNvCxnSpPr>
              <a:cxnSpLocks/>
            </p:cNvCxnSpPr>
            <p:nvPr/>
          </p:nvCxnSpPr>
          <p:spPr>
            <a:xfrm flipH="1">
              <a:off x="1309470" y="4290037"/>
              <a:ext cx="13197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0EBDCF9-7F31-3B4D-B65A-7BDC2A56342F}"/>
                </a:ext>
              </a:extLst>
            </p:cNvPr>
            <p:cNvCxnSpPr>
              <a:cxnSpLocks/>
            </p:cNvCxnSpPr>
            <p:nvPr/>
          </p:nvCxnSpPr>
          <p:spPr>
            <a:xfrm flipH="1">
              <a:off x="1309470" y="4600971"/>
              <a:ext cx="13197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E511202-84A1-684C-803D-7A3B5AE34597}"/>
                </a:ext>
              </a:extLst>
            </p:cNvPr>
            <p:cNvCxnSpPr>
              <a:cxnSpLocks/>
            </p:cNvCxnSpPr>
            <p:nvPr/>
          </p:nvCxnSpPr>
          <p:spPr>
            <a:xfrm flipH="1">
              <a:off x="1309470" y="4905771"/>
              <a:ext cx="13197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F2413C4-E114-B541-9382-0C380DE052E4}"/>
                </a:ext>
              </a:extLst>
            </p:cNvPr>
            <p:cNvCxnSpPr>
              <a:cxnSpLocks/>
            </p:cNvCxnSpPr>
            <p:nvPr/>
          </p:nvCxnSpPr>
          <p:spPr>
            <a:xfrm flipH="1">
              <a:off x="1309470" y="5231435"/>
              <a:ext cx="13197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E51F51F8-21DC-3D48-938F-20E7A0BD4A76}"/>
                </a:ext>
              </a:extLst>
            </p:cNvPr>
            <p:cNvSpPr txBox="1"/>
            <p:nvPr/>
          </p:nvSpPr>
          <p:spPr>
            <a:xfrm>
              <a:off x="859346" y="2892089"/>
              <a:ext cx="512202" cy="261610"/>
            </a:xfrm>
            <a:prstGeom prst="rect">
              <a:avLst/>
            </a:prstGeom>
            <a:noFill/>
          </p:spPr>
          <p:txBody>
            <a:bodyPr wrap="square" rtlCol="0">
              <a:spAutoFit/>
            </a:bodyPr>
            <a:lstStyle/>
            <a:p>
              <a:pPr algn="r"/>
              <a:r>
                <a:rPr lang="en-US" sz="1050" dirty="0">
                  <a:latin typeface="Avenir Book" panose="02000503020000020003" pitchFamily="2" charset="0"/>
                </a:rPr>
                <a:t>16</a:t>
              </a:r>
            </a:p>
          </p:txBody>
        </p:sp>
        <p:sp>
          <p:nvSpPr>
            <p:cNvPr id="39" name="TextBox 38">
              <a:extLst>
                <a:ext uri="{FF2B5EF4-FFF2-40B4-BE49-F238E27FC236}">
                  <a16:creationId xmlns:a16="http://schemas.microsoft.com/office/drawing/2014/main" id="{93E34486-98C7-2E4A-A9CF-52F9ABFF1060}"/>
                </a:ext>
              </a:extLst>
            </p:cNvPr>
            <p:cNvSpPr txBox="1"/>
            <p:nvPr/>
          </p:nvSpPr>
          <p:spPr>
            <a:xfrm>
              <a:off x="859346" y="3210141"/>
              <a:ext cx="512202" cy="261610"/>
            </a:xfrm>
            <a:prstGeom prst="rect">
              <a:avLst/>
            </a:prstGeom>
            <a:noFill/>
          </p:spPr>
          <p:txBody>
            <a:bodyPr wrap="square" rtlCol="0">
              <a:spAutoFit/>
            </a:bodyPr>
            <a:lstStyle/>
            <a:p>
              <a:pPr algn="r"/>
              <a:r>
                <a:rPr lang="en-US" sz="1050" dirty="0">
                  <a:latin typeface="Avenir Book" panose="02000503020000020003" pitchFamily="2" charset="0"/>
                </a:rPr>
                <a:t>14</a:t>
              </a:r>
            </a:p>
          </p:txBody>
        </p:sp>
        <p:sp>
          <p:nvSpPr>
            <p:cNvPr id="40" name="TextBox 39">
              <a:extLst>
                <a:ext uri="{FF2B5EF4-FFF2-40B4-BE49-F238E27FC236}">
                  <a16:creationId xmlns:a16="http://schemas.microsoft.com/office/drawing/2014/main" id="{A313FDDB-3810-FF44-8CBD-55F1E7B17331}"/>
                </a:ext>
              </a:extLst>
            </p:cNvPr>
            <p:cNvSpPr txBox="1"/>
            <p:nvPr/>
          </p:nvSpPr>
          <p:spPr>
            <a:xfrm>
              <a:off x="859346" y="3521567"/>
              <a:ext cx="512202" cy="261610"/>
            </a:xfrm>
            <a:prstGeom prst="rect">
              <a:avLst/>
            </a:prstGeom>
            <a:noFill/>
          </p:spPr>
          <p:txBody>
            <a:bodyPr wrap="square" rtlCol="0">
              <a:spAutoFit/>
            </a:bodyPr>
            <a:lstStyle/>
            <a:p>
              <a:pPr algn="r"/>
              <a:r>
                <a:rPr lang="en-US" sz="1050" dirty="0">
                  <a:latin typeface="Avenir Book" panose="02000503020000020003" pitchFamily="2" charset="0"/>
                </a:rPr>
                <a:t>12</a:t>
              </a:r>
            </a:p>
          </p:txBody>
        </p:sp>
        <p:sp>
          <p:nvSpPr>
            <p:cNvPr id="41" name="TextBox 40">
              <a:extLst>
                <a:ext uri="{FF2B5EF4-FFF2-40B4-BE49-F238E27FC236}">
                  <a16:creationId xmlns:a16="http://schemas.microsoft.com/office/drawing/2014/main" id="{72BC2CFC-C9E4-9442-AAAD-350A9CBAE90D}"/>
                </a:ext>
              </a:extLst>
            </p:cNvPr>
            <p:cNvSpPr txBox="1"/>
            <p:nvPr/>
          </p:nvSpPr>
          <p:spPr>
            <a:xfrm>
              <a:off x="859346" y="3832994"/>
              <a:ext cx="512202" cy="261610"/>
            </a:xfrm>
            <a:prstGeom prst="rect">
              <a:avLst/>
            </a:prstGeom>
            <a:noFill/>
          </p:spPr>
          <p:txBody>
            <a:bodyPr wrap="square" rtlCol="0">
              <a:spAutoFit/>
            </a:bodyPr>
            <a:lstStyle/>
            <a:p>
              <a:pPr algn="r"/>
              <a:r>
                <a:rPr lang="en-US" sz="1050" dirty="0">
                  <a:latin typeface="Avenir Book" panose="02000503020000020003" pitchFamily="2" charset="0"/>
                </a:rPr>
                <a:t>10</a:t>
              </a:r>
            </a:p>
          </p:txBody>
        </p:sp>
        <p:sp>
          <p:nvSpPr>
            <p:cNvPr id="42" name="TextBox 41">
              <a:extLst>
                <a:ext uri="{FF2B5EF4-FFF2-40B4-BE49-F238E27FC236}">
                  <a16:creationId xmlns:a16="http://schemas.microsoft.com/office/drawing/2014/main" id="{3E8B05BE-6291-E24F-8032-8C0870E418CA}"/>
                </a:ext>
              </a:extLst>
            </p:cNvPr>
            <p:cNvSpPr txBox="1"/>
            <p:nvPr/>
          </p:nvSpPr>
          <p:spPr>
            <a:xfrm>
              <a:off x="865972" y="4157672"/>
              <a:ext cx="512202" cy="261610"/>
            </a:xfrm>
            <a:prstGeom prst="rect">
              <a:avLst/>
            </a:prstGeom>
            <a:noFill/>
          </p:spPr>
          <p:txBody>
            <a:bodyPr wrap="square" rtlCol="0">
              <a:spAutoFit/>
            </a:bodyPr>
            <a:lstStyle/>
            <a:p>
              <a:pPr algn="r"/>
              <a:r>
                <a:rPr lang="en-US" sz="1050" dirty="0">
                  <a:latin typeface="Avenir Book" panose="02000503020000020003" pitchFamily="2" charset="0"/>
                </a:rPr>
                <a:t>8</a:t>
              </a:r>
            </a:p>
          </p:txBody>
        </p:sp>
        <p:sp>
          <p:nvSpPr>
            <p:cNvPr id="43" name="TextBox 42">
              <a:extLst>
                <a:ext uri="{FF2B5EF4-FFF2-40B4-BE49-F238E27FC236}">
                  <a16:creationId xmlns:a16="http://schemas.microsoft.com/office/drawing/2014/main" id="{B224C798-9C3D-B14E-A7DC-5B4DCE12E73C}"/>
                </a:ext>
              </a:extLst>
            </p:cNvPr>
            <p:cNvSpPr txBox="1"/>
            <p:nvPr/>
          </p:nvSpPr>
          <p:spPr>
            <a:xfrm>
              <a:off x="865972" y="4462472"/>
              <a:ext cx="512202" cy="261610"/>
            </a:xfrm>
            <a:prstGeom prst="rect">
              <a:avLst/>
            </a:prstGeom>
            <a:noFill/>
          </p:spPr>
          <p:txBody>
            <a:bodyPr wrap="square" rtlCol="0">
              <a:spAutoFit/>
            </a:bodyPr>
            <a:lstStyle/>
            <a:p>
              <a:pPr algn="r"/>
              <a:r>
                <a:rPr lang="en-US" sz="1050" dirty="0">
                  <a:latin typeface="Avenir Book" panose="02000503020000020003" pitchFamily="2" charset="0"/>
                </a:rPr>
                <a:t>6</a:t>
              </a:r>
            </a:p>
          </p:txBody>
        </p:sp>
        <p:sp>
          <p:nvSpPr>
            <p:cNvPr id="44" name="TextBox 43">
              <a:extLst>
                <a:ext uri="{FF2B5EF4-FFF2-40B4-BE49-F238E27FC236}">
                  <a16:creationId xmlns:a16="http://schemas.microsoft.com/office/drawing/2014/main" id="{01DC00CA-4EA1-8A45-850A-C545B057208A}"/>
                </a:ext>
              </a:extLst>
            </p:cNvPr>
            <p:cNvSpPr txBox="1"/>
            <p:nvPr/>
          </p:nvSpPr>
          <p:spPr>
            <a:xfrm>
              <a:off x="865972" y="4767272"/>
              <a:ext cx="512202" cy="261610"/>
            </a:xfrm>
            <a:prstGeom prst="rect">
              <a:avLst/>
            </a:prstGeom>
            <a:noFill/>
          </p:spPr>
          <p:txBody>
            <a:bodyPr wrap="square" rtlCol="0">
              <a:spAutoFit/>
            </a:bodyPr>
            <a:lstStyle/>
            <a:p>
              <a:pPr algn="r"/>
              <a:r>
                <a:rPr lang="en-US" sz="1050" dirty="0">
                  <a:latin typeface="Avenir Book" panose="02000503020000020003" pitchFamily="2" charset="0"/>
                </a:rPr>
                <a:t>4</a:t>
              </a:r>
            </a:p>
          </p:txBody>
        </p:sp>
        <p:sp>
          <p:nvSpPr>
            <p:cNvPr id="45" name="TextBox 44">
              <a:extLst>
                <a:ext uri="{FF2B5EF4-FFF2-40B4-BE49-F238E27FC236}">
                  <a16:creationId xmlns:a16="http://schemas.microsoft.com/office/drawing/2014/main" id="{D6DFCC03-D9DE-AF47-BABB-DF6AC1675E91}"/>
                </a:ext>
              </a:extLst>
            </p:cNvPr>
            <p:cNvSpPr txBox="1"/>
            <p:nvPr/>
          </p:nvSpPr>
          <p:spPr>
            <a:xfrm>
              <a:off x="865972" y="5091950"/>
              <a:ext cx="512202" cy="261610"/>
            </a:xfrm>
            <a:prstGeom prst="rect">
              <a:avLst/>
            </a:prstGeom>
            <a:noFill/>
          </p:spPr>
          <p:txBody>
            <a:bodyPr wrap="square" rtlCol="0">
              <a:spAutoFit/>
            </a:bodyPr>
            <a:lstStyle/>
            <a:p>
              <a:pPr algn="r"/>
              <a:r>
                <a:rPr lang="en-US" sz="1050" dirty="0">
                  <a:latin typeface="Avenir Book" panose="02000503020000020003" pitchFamily="2" charset="0"/>
                </a:rPr>
                <a:t>2</a:t>
              </a:r>
            </a:p>
          </p:txBody>
        </p:sp>
        <p:sp>
          <p:nvSpPr>
            <p:cNvPr id="46" name="TextBox 45">
              <a:extLst>
                <a:ext uri="{FF2B5EF4-FFF2-40B4-BE49-F238E27FC236}">
                  <a16:creationId xmlns:a16="http://schemas.microsoft.com/office/drawing/2014/main" id="{7F02EB75-DE00-EC4F-B0B7-24139436FD23}"/>
                </a:ext>
              </a:extLst>
            </p:cNvPr>
            <p:cNvSpPr txBox="1"/>
            <p:nvPr/>
          </p:nvSpPr>
          <p:spPr>
            <a:xfrm>
              <a:off x="865972" y="5396751"/>
              <a:ext cx="512202" cy="261610"/>
            </a:xfrm>
            <a:prstGeom prst="rect">
              <a:avLst/>
            </a:prstGeom>
            <a:noFill/>
          </p:spPr>
          <p:txBody>
            <a:bodyPr wrap="square" rtlCol="0">
              <a:spAutoFit/>
            </a:bodyPr>
            <a:lstStyle/>
            <a:p>
              <a:pPr algn="r"/>
              <a:r>
                <a:rPr lang="en-US" sz="1050" dirty="0">
                  <a:latin typeface="Avenir Book" panose="02000503020000020003" pitchFamily="2" charset="0"/>
                </a:rPr>
                <a:t>0</a:t>
              </a:r>
            </a:p>
          </p:txBody>
        </p:sp>
        <p:sp>
          <p:nvSpPr>
            <p:cNvPr id="47" name="TextBox 46">
              <a:extLst>
                <a:ext uri="{FF2B5EF4-FFF2-40B4-BE49-F238E27FC236}">
                  <a16:creationId xmlns:a16="http://schemas.microsoft.com/office/drawing/2014/main" id="{B2ABB6C0-D236-2C44-90F8-DCEBD8485479}"/>
                </a:ext>
              </a:extLst>
            </p:cNvPr>
            <p:cNvSpPr txBox="1"/>
            <p:nvPr/>
          </p:nvSpPr>
          <p:spPr>
            <a:xfrm rot="16200000">
              <a:off x="-50767" y="3971494"/>
              <a:ext cx="1901038" cy="276999"/>
            </a:xfrm>
            <a:prstGeom prst="rect">
              <a:avLst/>
            </a:prstGeom>
            <a:noFill/>
          </p:spPr>
          <p:txBody>
            <a:bodyPr wrap="square" rtlCol="0">
              <a:spAutoFit/>
            </a:bodyPr>
            <a:lstStyle/>
            <a:p>
              <a:pPr algn="ctr"/>
              <a:r>
                <a:rPr lang="en-US" sz="1200" b="1" spc="200" dirty="0">
                  <a:latin typeface="Avenir Book" panose="02000503020000020003" pitchFamily="2" charset="0"/>
                </a:rPr>
                <a:t>U.S. Patients (M)</a:t>
              </a:r>
            </a:p>
          </p:txBody>
        </p:sp>
        <p:sp>
          <p:nvSpPr>
            <p:cNvPr id="52" name="TextBox 51">
              <a:extLst>
                <a:ext uri="{FF2B5EF4-FFF2-40B4-BE49-F238E27FC236}">
                  <a16:creationId xmlns:a16="http://schemas.microsoft.com/office/drawing/2014/main" id="{F92CC8EE-85C6-034C-9A91-EF86B05E7EFD}"/>
                </a:ext>
              </a:extLst>
            </p:cNvPr>
            <p:cNvSpPr txBox="1"/>
            <p:nvPr/>
          </p:nvSpPr>
          <p:spPr>
            <a:xfrm>
              <a:off x="1465522" y="2627133"/>
              <a:ext cx="1249385" cy="369332"/>
            </a:xfrm>
            <a:prstGeom prst="rect">
              <a:avLst/>
            </a:prstGeom>
            <a:noFill/>
          </p:spPr>
          <p:txBody>
            <a:bodyPr wrap="square" rtlCol="0">
              <a:spAutoFit/>
            </a:bodyPr>
            <a:lstStyle/>
            <a:p>
              <a:pPr algn="ctr"/>
              <a:r>
                <a:rPr lang="en-US" b="1" dirty="0">
                  <a:solidFill>
                    <a:schemeClr val="accent3">
                      <a:lumMod val="75000"/>
                    </a:schemeClr>
                  </a:solidFill>
                  <a:latin typeface="Avenir Book" panose="02000503020000020003" pitchFamily="2" charset="0"/>
                </a:rPr>
                <a:t>~16M</a:t>
              </a:r>
            </a:p>
          </p:txBody>
        </p:sp>
        <p:sp>
          <p:nvSpPr>
            <p:cNvPr id="53" name="TextBox 52">
              <a:extLst>
                <a:ext uri="{FF2B5EF4-FFF2-40B4-BE49-F238E27FC236}">
                  <a16:creationId xmlns:a16="http://schemas.microsoft.com/office/drawing/2014/main" id="{060CEC2C-D78C-054D-B5E9-7403B39041C5}"/>
                </a:ext>
              </a:extLst>
            </p:cNvPr>
            <p:cNvSpPr txBox="1"/>
            <p:nvPr/>
          </p:nvSpPr>
          <p:spPr>
            <a:xfrm>
              <a:off x="2531537" y="4098389"/>
              <a:ext cx="1249385" cy="369332"/>
            </a:xfrm>
            <a:prstGeom prst="rect">
              <a:avLst/>
            </a:prstGeom>
            <a:noFill/>
          </p:spPr>
          <p:txBody>
            <a:bodyPr wrap="square" rtlCol="0">
              <a:spAutoFit/>
            </a:bodyPr>
            <a:lstStyle/>
            <a:p>
              <a:pPr algn="ctr"/>
              <a:r>
                <a:rPr lang="en-US" b="1" dirty="0">
                  <a:solidFill>
                    <a:schemeClr val="accent1"/>
                  </a:solidFill>
                  <a:latin typeface="Avenir Book" panose="02000503020000020003" pitchFamily="2" charset="0"/>
                </a:rPr>
                <a:t>~7M</a:t>
              </a:r>
            </a:p>
          </p:txBody>
        </p:sp>
        <p:sp>
          <p:nvSpPr>
            <p:cNvPr id="54" name="TextBox 53">
              <a:extLst>
                <a:ext uri="{FF2B5EF4-FFF2-40B4-BE49-F238E27FC236}">
                  <a16:creationId xmlns:a16="http://schemas.microsoft.com/office/drawing/2014/main" id="{9242D72A-89B9-D549-AF59-92EEB6BBA2FD}"/>
                </a:ext>
              </a:extLst>
            </p:cNvPr>
            <p:cNvSpPr txBox="1"/>
            <p:nvPr/>
          </p:nvSpPr>
          <p:spPr>
            <a:xfrm>
              <a:off x="3754244" y="4854432"/>
              <a:ext cx="1249385" cy="369332"/>
            </a:xfrm>
            <a:prstGeom prst="rect">
              <a:avLst/>
            </a:prstGeom>
            <a:noFill/>
          </p:spPr>
          <p:txBody>
            <a:bodyPr wrap="square" rtlCol="0">
              <a:spAutoFit/>
            </a:bodyPr>
            <a:lstStyle/>
            <a:p>
              <a:pPr algn="ctr"/>
              <a:r>
                <a:rPr lang="en-US" b="1" dirty="0">
                  <a:solidFill>
                    <a:schemeClr val="accent6"/>
                  </a:solidFill>
                  <a:latin typeface="Avenir Book" panose="02000503020000020003" pitchFamily="2" charset="0"/>
                </a:rPr>
                <a:t>&lt;2M</a:t>
              </a:r>
            </a:p>
          </p:txBody>
        </p:sp>
        <p:sp>
          <p:nvSpPr>
            <p:cNvPr id="55" name="TextBox 54">
              <a:extLst>
                <a:ext uri="{FF2B5EF4-FFF2-40B4-BE49-F238E27FC236}">
                  <a16:creationId xmlns:a16="http://schemas.microsoft.com/office/drawing/2014/main" id="{4A73DA54-DABC-7147-88BE-0E87CEB2169C}"/>
                </a:ext>
              </a:extLst>
            </p:cNvPr>
            <p:cNvSpPr txBox="1"/>
            <p:nvPr/>
          </p:nvSpPr>
          <p:spPr>
            <a:xfrm>
              <a:off x="1265015" y="5633919"/>
              <a:ext cx="1495063" cy="430887"/>
            </a:xfrm>
            <a:prstGeom prst="rect">
              <a:avLst/>
            </a:prstGeom>
            <a:noFill/>
          </p:spPr>
          <p:txBody>
            <a:bodyPr wrap="square" rtlCol="0">
              <a:spAutoFit/>
            </a:bodyPr>
            <a:lstStyle/>
            <a:p>
              <a:pPr algn="ctr"/>
              <a:r>
                <a:rPr lang="en-US" sz="1100" b="1" spc="200" dirty="0">
                  <a:latin typeface="Avenir Book" panose="02000503020000020003" pitchFamily="2" charset="0"/>
                </a:rPr>
                <a:t>Currently Diagnosed</a:t>
              </a:r>
            </a:p>
          </p:txBody>
        </p:sp>
        <p:sp>
          <p:nvSpPr>
            <p:cNvPr id="56" name="TextBox 55">
              <a:extLst>
                <a:ext uri="{FF2B5EF4-FFF2-40B4-BE49-F238E27FC236}">
                  <a16:creationId xmlns:a16="http://schemas.microsoft.com/office/drawing/2014/main" id="{7BDF56A2-2DDD-A345-B2C6-B04C8C81DAB9}"/>
                </a:ext>
              </a:extLst>
            </p:cNvPr>
            <p:cNvSpPr txBox="1"/>
            <p:nvPr/>
          </p:nvSpPr>
          <p:spPr>
            <a:xfrm>
              <a:off x="2655236" y="5633919"/>
              <a:ext cx="1125686" cy="430887"/>
            </a:xfrm>
            <a:prstGeom prst="rect">
              <a:avLst/>
            </a:prstGeom>
            <a:noFill/>
          </p:spPr>
          <p:txBody>
            <a:bodyPr wrap="square" rtlCol="0">
              <a:spAutoFit/>
            </a:bodyPr>
            <a:lstStyle/>
            <a:p>
              <a:pPr algn="ctr"/>
              <a:r>
                <a:rPr lang="en-US" sz="1100" b="1" spc="200" dirty="0">
                  <a:latin typeface="Avenir Book" panose="02000503020000020003" pitchFamily="2" charset="0"/>
                </a:rPr>
                <a:t>Ever Treated</a:t>
              </a:r>
            </a:p>
          </p:txBody>
        </p:sp>
        <p:sp>
          <p:nvSpPr>
            <p:cNvPr id="57" name="TextBox 56">
              <a:extLst>
                <a:ext uri="{FF2B5EF4-FFF2-40B4-BE49-F238E27FC236}">
                  <a16:creationId xmlns:a16="http://schemas.microsoft.com/office/drawing/2014/main" id="{A50F9767-C561-484D-9E61-7E281F9E297B}"/>
                </a:ext>
              </a:extLst>
            </p:cNvPr>
            <p:cNvSpPr txBox="1"/>
            <p:nvPr/>
          </p:nvSpPr>
          <p:spPr>
            <a:xfrm>
              <a:off x="3840995" y="5633919"/>
              <a:ext cx="1125686" cy="430887"/>
            </a:xfrm>
            <a:prstGeom prst="rect">
              <a:avLst/>
            </a:prstGeom>
            <a:noFill/>
          </p:spPr>
          <p:txBody>
            <a:bodyPr wrap="square" rtlCol="0">
              <a:spAutoFit/>
            </a:bodyPr>
            <a:lstStyle/>
            <a:p>
              <a:pPr algn="ctr"/>
              <a:r>
                <a:rPr lang="en-US" sz="1100" b="1" spc="200" dirty="0">
                  <a:latin typeface="Avenir Book" panose="02000503020000020003" pitchFamily="2" charset="0"/>
                </a:rPr>
                <a:t>Currently Treated</a:t>
              </a:r>
            </a:p>
          </p:txBody>
        </p:sp>
      </p:grpSp>
      <p:sp>
        <p:nvSpPr>
          <p:cNvPr id="68" name="Triangle 67">
            <a:extLst>
              <a:ext uri="{FF2B5EF4-FFF2-40B4-BE49-F238E27FC236}">
                <a16:creationId xmlns:a16="http://schemas.microsoft.com/office/drawing/2014/main" id="{84C55C74-F919-DD44-922F-285265ADAD73}"/>
              </a:ext>
            </a:extLst>
          </p:cNvPr>
          <p:cNvSpPr/>
          <p:nvPr/>
        </p:nvSpPr>
        <p:spPr>
          <a:xfrm rot="5400000">
            <a:off x="5291042" y="3745620"/>
            <a:ext cx="3219999" cy="658634"/>
          </a:xfrm>
          <a:prstGeom prst="triangle">
            <a:avLst/>
          </a:prstGeom>
          <a:gradFill flip="none" rotWithShape="1">
            <a:gsLst>
              <a:gs pos="100000">
                <a:schemeClr val="accent6">
                  <a:lumMod val="20000"/>
                  <a:lumOff val="80000"/>
                  <a:alpha val="0"/>
                </a:schemeClr>
              </a:gs>
              <a:gs pos="47000">
                <a:srgbClr val="9182AC"/>
              </a:gs>
              <a:gs pos="1000">
                <a:schemeClr val="accent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Bent Arrow 69">
            <a:extLst>
              <a:ext uri="{FF2B5EF4-FFF2-40B4-BE49-F238E27FC236}">
                <a16:creationId xmlns:a16="http://schemas.microsoft.com/office/drawing/2014/main" id="{427BBA7D-D16E-184C-B142-F675D268987C}"/>
              </a:ext>
            </a:extLst>
          </p:cNvPr>
          <p:cNvSpPr/>
          <p:nvPr/>
        </p:nvSpPr>
        <p:spPr>
          <a:xfrm rot="5400000">
            <a:off x="10148516" y="2802606"/>
            <a:ext cx="800220" cy="732669"/>
          </a:xfrm>
          <a:prstGeom prst="bentArrow">
            <a:avLst/>
          </a:prstGeom>
          <a:gradFill>
            <a:gsLst>
              <a:gs pos="14000">
                <a:schemeClr val="accent6">
                  <a:lumMod val="60000"/>
                  <a:lumOff val="40000"/>
                  <a:alpha val="51977"/>
                </a:schemeClr>
              </a:gs>
              <a:gs pos="90000">
                <a:schemeClr val="accent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Bent Arrow 71">
            <a:extLst>
              <a:ext uri="{FF2B5EF4-FFF2-40B4-BE49-F238E27FC236}">
                <a16:creationId xmlns:a16="http://schemas.microsoft.com/office/drawing/2014/main" id="{15433802-133D-1049-AC8F-DAEB45C217D3}"/>
              </a:ext>
            </a:extLst>
          </p:cNvPr>
          <p:cNvSpPr/>
          <p:nvPr/>
        </p:nvSpPr>
        <p:spPr>
          <a:xfrm rot="16200000" flipV="1">
            <a:off x="10142630" y="4844231"/>
            <a:ext cx="800220" cy="732669"/>
          </a:xfrm>
          <a:prstGeom prst="bentArrow">
            <a:avLst/>
          </a:prstGeom>
          <a:gradFill>
            <a:gsLst>
              <a:gs pos="14000">
                <a:schemeClr val="accent6">
                  <a:lumMod val="60000"/>
                  <a:lumOff val="40000"/>
                  <a:alpha val="51977"/>
                </a:schemeClr>
              </a:gs>
              <a:gs pos="90000">
                <a:schemeClr val="accent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75940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1231276" y="0"/>
            <a:ext cx="972947"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B335A160-A807-3845-9D2D-A10EF63EAF66}"/>
              </a:ext>
            </a:extLst>
          </p:cNvPr>
          <p:cNvSpPr>
            <a:spLocks noGrp="1"/>
          </p:cNvSpPr>
          <p:nvPr>
            <p:ph type="title"/>
          </p:nvPr>
        </p:nvSpPr>
        <p:spPr>
          <a:xfrm>
            <a:off x="679721" y="145747"/>
            <a:ext cx="10515600" cy="837804"/>
          </a:xfrm>
        </p:spPr>
        <p:txBody>
          <a:bodyPr/>
          <a:lstStyle/>
          <a:p>
            <a:r>
              <a:rPr lang="en-US" dirty="0"/>
              <a:t>PL9643 DED Program Summary</a:t>
            </a:r>
          </a:p>
        </p:txBody>
      </p:sp>
      <p:sp>
        <p:nvSpPr>
          <p:cNvPr id="6" name="Slide Number Placeholder 5">
            <a:extLst>
              <a:ext uri="{FF2B5EF4-FFF2-40B4-BE49-F238E27FC236}">
                <a16:creationId xmlns:a16="http://schemas.microsoft.com/office/drawing/2014/main" id="{A47AB373-A4BB-C04E-B63E-9F0DA0C84A0C}"/>
              </a:ext>
            </a:extLst>
          </p:cNvPr>
          <p:cNvSpPr>
            <a:spLocks noGrp="1"/>
          </p:cNvSpPr>
          <p:nvPr>
            <p:ph type="sldNum" sz="quarter" idx="12"/>
          </p:nvPr>
        </p:nvSpPr>
        <p:spPr/>
        <p:txBody>
          <a:bodyPr/>
          <a:lstStyle/>
          <a:p>
            <a:fld id="{8AA50D94-AEAF-1646-AAFD-5FB90EDDBAF5}" type="slidenum">
              <a:rPr lang="en-US" smtClean="0"/>
              <a:pPr/>
              <a:t>17</a:t>
            </a:fld>
            <a:endParaRPr lang="en-US"/>
          </a:p>
        </p:txBody>
      </p:sp>
      <p:grpSp>
        <p:nvGrpSpPr>
          <p:cNvPr id="9" name="Group 8">
            <a:extLst>
              <a:ext uri="{FF2B5EF4-FFF2-40B4-BE49-F238E27FC236}">
                <a16:creationId xmlns:a16="http://schemas.microsoft.com/office/drawing/2014/main" id="{292B2AD6-508B-8F40-FBE1-169A64C60BB0}"/>
              </a:ext>
            </a:extLst>
          </p:cNvPr>
          <p:cNvGrpSpPr/>
          <p:nvPr/>
        </p:nvGrpSpPr>
        <p:grpSpPr>
          <a:xfrm>
            <a:off x="4762502" y="2503993"/>
            <a:ext cx="3479800" cy="2356534"/>
            <a:chOff x="4730749" y="2647498"/>
            <a:chExt cx="3479800" cy="2356534"/>
          </a:xfrm>
        </p:grpSpPr>
        <p:sp>
          <p:nvSpPr>
            <p:cNvPr id="51" name="Oval 50">
              <a:extLst>
                <a:ext uri="{FF2B5EF4-FFF2-40B4-BE49-F238E27FC236}">
                  <a16:creationId xmlns:a16="http://schemas.microsoft.com/office/drawing/2014/main" id="{974873EF-06D0-3943-A57B-8EEA6DF3EC8B}"/>
                </a:ext>
              </a:extLst>
            </p:cNvPr>
            <p:cNvSpPr/>
            <p:nvPr/>
          </p:nvSpPr>
          <p:spPr>
            <a:xfrm>
              <a:off x="5187568" y="2647498"/>
              <a:ext cx="2452179" cy="2356534"/>
            </a:xfrm>
            <a:prstGeom prst="ellipse">
              <a:avLst/>
            </a:prstGeom>
            <a:gradFill>
              <a:gsLst>
                <a:gs pos="100000">
                  <a:schemeClr val="accent1"/>
                </a:gs>
                <a:gs pos="21000">
                  <a:schemeClr val="accent6"/>
                </a:gs>
              </a:gsLst>
              <a:lin ang="3600000" scaled="0"/>
            </a:gradFill>
            <a:ln>
              <a:noFill/>
            </a:ln>
            <a:effectLst>
              <a:outerShdw blurRad="50800" dist="38100" dir="5400000" algn="t"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itle 3">
              <a:extLst>
                <a:ext uri="{FF2B5EF4-FFF2-40B4-BE49-F238E27FC236}">
                  <a16:creationId xmlns:a16="http://schemas.microsoft.com/office/drawing/2014/main" id="{380FA09F-B29A-D047-88FD-E0029934DEC3}"/>
                </a:ext>
              </a:extLst>
            </p:cNvPr>
            <p:cNvSpPr txBox="1">
              <a:spLocks/>
            </p:cNvSpPr>
            <p:nvPr/>
          </p:nvSpPr>
          <p:spPr>
            <a:xfrm>
              <a:off x="4730749" y="2865438"/>
              <a:ext cx="3479800" cy="18415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0" i="0" kern="1200">
                  <a:solidFill>
                    <a:srgbClr val="442267"/>
                  </a:solidFill>
                  <a:latin typeface="Avenir Light" panose="020B0402020203020204" pitchFamily="34" charset="77"/>
                  <a:ea typeface="+mj-ea"/>
                  <a:cs typeface="+mj-cs"/>
                </a:defRPr>
              </a:lvl1pPr>
            </a:lstStyle>
            <a:p>
              <a:pPr algn="ctr"/>
              <a:r>
                <a:rPr lang="en-US" dirty="0">
                  <a:solidFill>
                    <a:schemeClr val="bg1"/>
                  </a:solidFill>
                </a:rPr>
                <a:t>PL9643 </a:t>
              </a:r>
              <a:br>
                <a:rPr lang="en-US" dirty="0">
                  <a:solidFill>
                    <a:schemeClr val="bg1"/>
                  </a:solidFill>
                </a:rPr>
              </a:br>
              <a:r>
                <a:rPr lang="en-US" dirty="0">
                  <a:solidFill>
                    <a:schemeClr val="bg1"/>
                  </a:solidFill>
                </a:rPr>
                <a:t>Eye Drops</a:t>
              </a:r>
            </a:p>
          </p:txBody>
        </p:sp>
      </p:grpSp>
      <p:grpSp>
        <p:nvGrpSpPr>
          <p:cNvPr id="25" name="Group 24">
            <a:extLst>
              <a:ext uri="{FF2B5EF4-FFF2-40B4-BE49-F238E27FC236}">
                <a16:creationId xmlns:a16="http://schemas.microsoft.com/office/drawing/2014/main" id="{762DFE92-9FE8-D5CA-2958-262953562D24}"/>
              </a:ext>
            </a:extLst>
          </p:cNvPr>
          <p:cNvGrpSpPr/>
          <p:nvPr/>
        </p:nvGrpSpPr>
        <p:grpSpPr>
          <a:xfrm>
            <a:off x="350277" y="1550596"/>
            <a:ext cx="4805716" cy="869553"/>
            <a:chOff x="366087" y="1470788"/>
            <a:chExt cx="4805716" cy="869553"/>
          </a:xfrm>
        </p:grpSpPr>
        <p:sp>
          <p:nvSpPr>
            <p:cNvPr id="23" name="Rounded Rectangle 22">
              <a:extLst>
                <a:ext uri="{FF2B5EF4-FFF2-40B4-BE49-F238E27FC236}">
                  <a16:creationId xmlns:a16="http://schemas.microsoft.com/office/drawing/2014/main" id="{906AE971-3B1C-CC4D-AB3A-ADBCDA631878}"/>
                </a:ext>
              </a:extLst>
            </p:cNvPr>
            <p:cNvSpPr/>
            <p:nvPr/>
          </p:nvSpPr>
          <p:spPr>
            <a:xfrm rot="10800000" flipH="1">
              <a:off x="392308" y="1470788"/>
              <a:ext cx="4779495" cy="869553"/>
            </a:xfrm>
            <a:prstGeom prst="roundRect">
              <a:avLst>
                <a:gd name="adj" fmla="val 0"/>
              </a:avLst>
            </a:prstGeom>
            <a:gradFill>
              <a:gsLst>
                <a:gs pos="0">
                  <a:schemeClr val="accent3">
                    <a:lumMod val="20000"/>
                    <a:lumOff val="80000"/>
                  </a:schemeClr>
                </a:gs>
                <a:gs pos="90000">
                  <a:schemeClr val="accent6">
                    <a:lumMod val="20000"/>
                    <a:lumOff val="8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A30CE6C-A273-E949-8325-49E2A769AF37}"/>
                </a:ext>
              </a:extLst>
            </p:cNvPr>
            <p:cNvSpPr txBox="1"/>
            <p:nvPr/>
          </p:nvSpPr>
          <p:spPr>
            <a:xfrm>
              <a:off x="366087" y="1517858"/>
              <a:ext cx="3913813" cy="710964"/>
            </a:xfrm>
            <a:prstGeom prst="rect">
              <a:avLst/>
            </a:prstGeom>
            <a:noFill/>
          </p:spPr>
          <p:txBody>
            <a:bodyPr wrap="square">
              <a:spAutoFit/>
            </a:bodyPr>
            <a:lstStyle/>
            <a:p>
              <a:pPr lvl="0" algn="r">
                <a:buClr>
                  <a:schemeClr val="accent1"/>
                </a:buClr>
              </a:pPr>
              <a:r>
                <a:rPr lang="en-US" sz="1340" b="0" i="0" dirty="0">
                  <a:latin typeface="Avenir Book" panose="02000503020000020003" pitchFamily="2" charset="0"/>
                </a:rPr>
                <a:t>PL9643 a </a:t>
              </a:r>
              <a:r>
                <a:rPr lang="en-US" sz="1340" b="1" i="1" dirty="0">
                  <a:solidFill>
                    <a:schemeClr val="accent6"/>
                  </a:solidFill>
                  <a:latin typeface="Avenir Book" panose="02000503020000020003" pitchFamily="2" charset="0"/>
                </a:rPr>
                <a:t>novel approach </a:t>
              </a:r>
              <a:r>
                <a:rPr lang="en-US" sz="1340" b="0" i="0" dirty="0">
                  <a:latin typeface="Avenir Book" panose="02000503020000020003" pitchFamily="2" charset="0"/>
                </a:rPr>
                <a:t>to treat Dry Eye Disease (DED)  targeting the melanocortin system to resolve pathological inflammation and promote tissue healing</a:t>
              </a:r>
              <a:endParaRPr lang="en-US" sz="1340" dirty="0">
                <a:latin typeface="Avenir Book" panose="02000503020000020003" pitchFamily="2" charset="0"/>
              </a:endParaRPr>
            </a:p>
          </p:txBody>
        </p:sp>
        <p:pic>
          <p:nvPicPr>
            <p:cNvPr id="37" name="Graphic 36">
              <a:extLst>
                <a:ext uri="{FF2B5EF4-FFF2-40B4-BE49-F238E27FC236}">
                  <a16:creationId xmlns:a16="http://schemas.microsoft.com/office/drawing/2014/main" id="{77A36F48-BE17-6146-8EDD-DBE57A07C6DB}"/>
                </a:ext>
              </a:extLst>
            </p:cNvPr>
            <p:cNvPicPr>
              <a:picLocks noChangeAspect="1"/>
            </p:cNvPicPr>
            <p:nvPr/>
          </p:nvPicPr>
          <p:blipFill rotWithShape="1">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l="15279" r="7500" b="7692"/>
            <a:stretch/>
          </p:blipFill>
          <p:spPr>
            <a:xfrm>
              <a:off x="4366614" y="1519928"/>
              <a:ext cx="505424" cy="719967"/>
            </a:xfrm>
            <a:prstGeom prst="rect">
              <a:avLst/>
            </a:prstGeom>
          </p:spPr>
        </p:pic>
      </p:grpSp>
      <p:grpSp>
        <p:nvGrpSpPr>
          <p:cNvPr id="24" name="Group 23">
            <a:extLst>
              <a:ext uri="{FF2B5EF4-FFF2-40B4-BE49-F238E27FC236}">
                <a16:creationId xmlns:a16="http://schemas.microsoft.com/office/drawing/2014/main" id="{6D4BBB8B-7407-9B20-4280-32C429706DB4}"/>
              </a:ext>
            </a:extLst>
          </p:cNvPr>
          <p:cNvGrpSpPr/>
          <p:nvPr/>
        </p:nvGrpSpPr>
        <p:grpSpPr>
          <a:xfrm>
            <a:off x="7497489" y="1448684"/>
            <a:ext cx="4816912" cy="885505"/>
            <a:chOff x="7497489" y="1376932"/>
            <a:chExt cx="4816912" cy="885505"/>
          </a:xfrm>
        </p:grpSpPr>
        <p:sp>
          <p:nvSpPr>
            <p:cNvPr id="7" name="Rounded Rectangle 33">
              <a:extLst>
                <a:ext uri="{FF2B5EF4-FFF2-40B4-BE49-F238E27FC236}">
                  <a16:creationId xmlns:a16="http://schemas.microsoft.com/office/drawing/2014/main" id="{0040E7FD-8466-ED00-1856-7A035CB7D41A}"/>
                </a:ext>
              </a:extLst>
            </p:cNvPr>
            <p:cNvSpPr/>
            <p:nvPr/>
          </p:nvSpPr>
          <p:spPr>
            <a:xfrm rot="10800000">
              <a:off x="7828790" y="1376932"/>
              <a:ext cx="4355468" cy="885505"/>
            </a:xfrm>
            <a:prstGeom prst="roundRect">
              <a:avLst>
                <a:gd name="adj" fmla="val 0"/>
              </a:avLst>
            </a:prstGeom>
            <a:gradFill>
              <a:gsLst>
                <a:gs pos="0">
                  <a:schemeClr val="accent3">
                    <a:lumMod val="20000"/>
                    <a:lumOff val="80000"/>
                  </a:schemeClr>
                </a:gs>
                <a:gs pos="90000">
                  <a:schemeClr val="accent6">
                    <a:lumMod val="20000"/>
                    <a:lumOff val="8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884C8A7-9A58-314A-A236-0427C76111A3}"/>
                </a:ext>
              </a:extLst>
            </p:cNvPr>
            <p:cNvSpPr txBox="1"/>
            <p:nvPr/>
          </p:nvSpPr>
          <p:spPr>
            <a:xfrm>
              <a:off x="8166675" y="1456798"/>
              <a:ext cx="4147726" cy="738664"/>
            </a:xfrm>
            <a:prstGeom prst="rect">
              <a:avLst/>
            </a:prstGeom>
            <a:noFill/>
          </p:spPr>
          <p:txBody>
            <a:bodyPr wrap="square">
              <a:spAutoFit/>
            </a:bodyPr>
            <a:lstStyle/>
            <a:p>
              <a:pPr lvl="0">
                <a:buClr>
                  <a:schemeClr val="accent1"/>
                </a:buClr>
              </a:pPr>
              <a:r>
                <a:rPr lang="en-US" sz="1400" b="1" i="1" dirty="0">
                  <a:solidFill>
                    <a:srgbClr val="59419A"/>
                  </a:solidFill>
                  <a:latin typeface="Avenir Book" panose="02000503020000020003" pitchFamily="2" charset="0"/>
                </a:rPr>
                <a:t>MELODY-1 </a:t>
              </a:r>
              <a:r>
                <a:rPr lang="en-US" sz="1400" dirty="0">
                  <a:solidFill>
                    <a:srgbClr val="59419A"/>
                  </a:solidFill>
                  <a:latin typeface="Avenir Book" panose="02000503020000020003" pitchFamily="2" charset="0"/>
                </a:rPr>
                <a:t>p</a:t>
              </a:r>
              <a:r>
                <a:rPr lang="en-US" sz="1400" dirty="0">
                  <a:latin typeface="Avenir Book" panose="02000503020000020003" pitchFamily="2" charset="0"/>
                </a:rPr>
                <a:t>hase 3 study innovative adaptive design</a:t>
              </a:r>
            </a:p>
            <a:p>
              <a:pPr>
                <a:buClr>
                  <a:schemeClr val="accent1"/>
                </a:buClr>
              </a:pPr>
              <a:r>
                <a:rPr lang="en-US" sz="1400" dirty="0">
                  <a:latin typeface="Avenir Book" panose="02000503020000020003" pitchFamily="2" charset="0"/>
                </a:rPr>
                <a:t>Interim analysis completed August 2022</a:t>
              </a:r>
            </a:p>
            <a:p>
              <a:pPr>
                <a:buClr>
                  <a:schemeClr val="accent1"/>
                </a:buClr>
              </a:pPr>
              <a:r>
                <a:rPr lang="en-US" sz="1400" dirty="0">
                  <a:latin typeface="Avenir Book" panose="02000503020000020003" pitchFamily="2" charset="0"/>
                </a:rPr>
                <a:t>Data 1H2023</a:t>
              </a:r>
            </a:p>
          </p:txBody>
        </p:sp>
        <p:pic>
          <p:nvPicPr>
            <p:cNvPr id="44" name="Graphic 43">
              <a:extLst>
                <a:ext uri="{FF2B5EF4-FFF2-40B4-BE49-F238E27FC236}">
                  <a16:creationId xmlns:a16="http://schemas.microsoft.com/office/drawing/2014/main" id="{03ED3AE0-C624-D848-9D59-CA15E66CD36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97489" y="1637807"/>
              <a:ext cx="669186" cy="557655"/>
            </a:xfrm>
            <a:prstGeom prst="rect">
              <a:avLst/>
            </a:prstGeom>
          </p:spPr>
        </p:pic>
      </p:grpSp>
      <p:grpSp>
        <p:nvGrpSpPr>
          <p:cNvPr id="12" name="Group 11">
            <a:extLst>
              <a:ext uri="{FF2B5EF4-FFF2-40B4-BE49-F238E27FC236}">
                <a16:creationId xmlns:a16="http://schemas.microsoft.com/office/drawing/2014/main" id="{18F69EE6-8A54-778A-2D00-05CCF2257EE3}"/>
              </a:ext>
            </a:extLst>
          </p:cNvPr>
          <p:cNvGrpSpPr/>
          <p:nvPr/>
        </p:nvGrpSpPr>
        <p:grpSpPr>
          <a:xfrm>
            <a:off x="195085" y="4729886"/>
            <a:ext cx="5494514" cy="927100"/>
            <a:chOff x="195085" y="4524841"/>
            <a:chExt cx="5494514" cy="927100"/>
          </a:xfrm>
        </p:grpSpPr>
        <p:grpSp>
          <p:nvGrpSpPr>
            <p:cNvPr id="10" name="Group 9">
              <a:extLst>
                <a:ext uri="{FF2B5EF4-FFF2-40B4-BE49-F238E27FC236}">
                  <a16:creationId xmlns:a16="http://schemas.microsoft.com/office/drawing/2014/main" id="{555C465B-D9C3-05DE-F3E7-10A1E78B7C98}"/>
                </a:ext>
              </a:extLst>
            </p:cNvPr>
            <p:cNvGrpSpPr/>
            <p:nvPr/>
          </p:nvGrpSpPr>
          <p:grpSpPr>
            <a:xfrm>
              <a:off x="195085" y="4524841"/>
              <a:ext cx="5494514" cy="927100"/>
              <a:chOff x="195086" y="3987800"/>
              <a:chExt cx="5494514" cy="927100"/>
            </a:xfrm>
          </p:grpSpPr>
          <p:sp>
            <p:nvSpPr>
              <p:cNvPr id="30" name="Rounded Rectangle 29">
                <a:extLst>
                  <a:ext uri="{FF2B5EF4-FFF2-40B4-BE49-F238E27FC236}">
                    <a16:creationId xmlns:a16="http://schemas.microsoft.com/office/drawing/2014/main" id="{02F6F227-3D30-4449-A284-639B4CD69E32}"/>
                  </a:ext>
                </a:extLst>
              </p:cNvPr>
              <p:cNvSpPr/>
              <p:nvPr/>
            </p:nvSpPr>
            <p:spPr>
              <a:xfrm rot="10800000" flipH="1">
                <a:off x="392308" y="3987800"/>
                <a:ext cx="5297292" cy="927100"/>
              </a:xfrm>
              <a:prstGeom prst="roundRect">
                <a:avLst>
                  <a:gd name="adj" fmla="val 0"/>
                </a:avLst>
              </a:prstGeom>
              <a:gradFill>
                <a:gsLst>
                  <a:gs pos="0">
                    <a:schemeClr val="accent3">
                      <a:lumMod val="20000"/>
                      <a:lumOff val="80000"/>
                    </a:schemeClr>
                  </a:gs>
                  <a:gs pos="90000">
                    <a:schemeClr val="accent6">
                      <a:lumMod val="20000"/>
                      <a:lumOff val="8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3B1B188-495C-DA4C-8E28-6EC1242B53E5}"/>
                  </a:ext>
                </a:extLst>
              </p:cNvPr>
              <p:cNvSpPr txBox="1"/>
              <p:nvPr/>
            </p:nvSpPr>
            <p:spPr>
              <a:xfrm>
                <a:off x="195086" y="4103895"/>
                <a:ext cx="4084814" cy="738664"/>
              </a:xfrm>
              <a:prstGeom prst="rect">
                <a:avLst/>
              </a:prstGeom>
              <a:noFill/>
            </p:spPr>
            <p:txBody>
              <a:bodyPr wrap="square">
                <a:spAutoFit/>
              </a:bodyPr>
              <a:lstStyle/>
              <a:p>
                <a:pPr lvl="0" algn="r">
                  <a:buClr>
                    <a:schemeClr val="accent1"/>
                  </a:buClr>
                </a:pPr>
                <a:r>
                  <a:rPr lang="en-US" sz="1400" b="0" i="0" dirty="0">
                    <a:latin typeface="Avenir Book" panose="02000503020000020003" pitchFamily="2" charset="0"/>
                  </a:rPr>
                  <a:t>PL9643 </a:t>
                </a:r>
                <a:r>
                  <a:rPr lang="en-US" sz="1400" b="1" i="1" dirty="0">
                    <a:solidFill>
                      <a:schemeClr val="accent6"/>
                    </a:solidFill>
                    <a:latin typeface="Avenir Book" panose="02000503020000020003" pitchFamily="2" charset="0"/>
                  </a:rPr>
                  <a:t>treats inflammation </a:t>
                </a:r>
                <a:r>
                  <a:rPr lang="en-US" sz="1400" b="0" i="0" dirty="0">
                    <a:latin typeface="Avenir Book" panose="02000503020000020003" pitchFamily="2" charset="0"/>
                  </a:rPr>
                  <a:t>underlying the development and maintenance of DED, addressing both signs and symptoms of DED</a:t>
                </a:r>
                <a:endParaRPr lang="en-US" sz="1400" dirty="0">
                  <a:latin typeface="Avenir Book" panose="02000503020000020003" pitchFamily="2" charset="0"/>
                </a:endParaRPr>
              </a:p>
            </p:txBody>
          </p:sp>
        </p:grpSp>
        <p:pic>
          <p:nvPicPr>
            <p:cNvPr id="45" name="Graphic 44">
              <a:extLst>
                <a:ext uri="{FF2B5EF4-FFF2-40B4-BE49-F238E27FC236}">
                  <a16:creationId xmlns:a16="http://schemas.microsoft.com/office/drawing/2014/main" id="{7B8F9076-1953-F84E-B041-A35BAEBF0D06}"/>
                </a:ext>
              </a:extLst>
            </p:cNvPr>
            <p:cNvPicPr>
              <a:picLocks noChangeAspect="1"/>
            </p:cNvPicPr>
            <p:nvPr/>
          </p:nvPicPr>
          <p:blipFill rotWithShape="1">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l="9052" t="4554" r="1" b="4120"/>
            <a:stretch/>
          </p:blipFill>
          <p:spPr>
            <a:xfrm>
              <a:off x="4373803" y="4729886"/>
              <a:ext cx="579116" cy="555602"/>
            </a:xfrm>
            <a:prstGeom prst="rect">
              <a:avLst/>
            </a:prstGeom>
          </p:spPr>
        </p:pic>
      </p:grpSp>
      <p:grpSp>
        <p:nvGrpSpPr>
          <p:cNvPr id="22" name="Group 21">
            <a:extLst>
              <a:ext uri="{FF2B5EF4-FFF2-40B4-BE49-F238E27FC236}">
                <a16:creationId xmlns:a16="http://schemas.microsoft.com/office/drawing/2014/main" id="{D6824E9E-2256-1948-6406-CA345F4FDAE9}"/>
              </a:ext>
            </a:extLst>
          </p:cNvPr>
          <p:cNvGrpSpPr/>
          <p:nvPr/>
        </p:nvGrpSpPr>
        <p:grpSpPr>
          <a:xfrm>
            <a:off x="7719018" y="2788909"/>
            <a:ext cx="4473769" cy="1061273"/>
            <a:chOff x="7710488" y="2417201"/>
            <a:chExt cx="4473769" cy="1061273"/>
          </a:xfrm>
        </p:grpSpPr>
        <p:sp>
          <p:nvSpPr>
            <p:cNvPr id="35" name="Rounded Rectangle 34">
              <a:extLst>
                <a:ext uri="{FF2B5EF4-FFF2-40B4-BE49-F238E27FC236}">
                  <a16:creationId xmlns:a16="http://schemas.microsoft.com/office/drawing/2014/main" id="{5B268F4A-7782-E642-81CB-A3541588D058}"/>
                </a:ext>
              </a:extLst>
            </p:cNvPr>
            <p:cNvSpPr/>
            <p:nvPr/>
          </p:nvSpPr>
          <p:spPr>
            <a:xfrm rot="10800000">
              <a:off x="7789626" y="2417201"/>
              <a:ext cx="4394631" cy="1061273"/>
            </a:xfrm>
            <a:prstGeom prst="roundRect">
              <a:avLst>
                <a:gd name="adj" fmla="val 0"/>
              </a:avLst>
            </a:prstGeom>
            <a:gradFill>
              <a:gsLst>
                <a:gs pos="0">
                  <a:schemeClr val="accent3">
                    <a:lumMod val="20000"/>
                    <a:lumOff val="80000"/>
                  </a:schemeClr>
                </a:gs>
                <a:gs pos="90000">
                  <a:schemeClr val="accent6">
                    <a:lumMod val="20000"/>
                    <a:lumOff val="8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AD54762-6EAE-CD4A-BFF1-D2306CEFA7ED}"/>
                </a:ext>
              </a:extLst>
            </p:cNvPr>
            <p:cNvSpPr txBox="1"/>
            <p:nvPr/>
          </p:nvSpPr>
          <p:spPr>
            <a:xfrm>
              <a:off x="8210549" y="2637568"/>
              <a:ext cx="3448226" cy="738664"/>
            </a:xfrm>
            <a:prstGeom prst="rect">
              <a:avLst/>
            </a:prstGeom>
            <a:noFill/>
          </p:spPr>
          <p:txBody>
            <a:bodyPr wrap="square">
              <a:spAutoFit/>
            </a:bodyPr>
            <a:lstStyle/>
            <a:p>
              <a:pPr lvl="0">
                <a:buClr>
                  <a:schemeClr val="accent1"/>
                </a:buClr>
              </a:pPr>
              <a:r>
                <a:rPr lang="en-US" sz="1400" b="1" i="1" dirty="0">
                  <a:solidFill>
                    <a:srgbClr val="59419A"/>
                  </a:solidFill>
                  <a:latin typeface="Avenir Book" panose="02000503020000020003" pitchFamily="2" charset="0"/>
                </a:rPr>
                <a:t>Positive phase 2 study </a:t>
              </a:r>
              <a:r>
                <a:rPr lang="en-US" sz="1400" dirty="0">
                  <a:latin typeface="Avenir Book" panose="02000503020000020003" pitchFamily="2" charset="0"/>
                </a:rPr>
                <a:t>significant efficacy for  multiple sign and symptom end points, with excellent ocular safety and tolerability</a:t>
              </a:r>
            </a:p>
          </p:txBody>
        </p:sp>
        <p:pic>
          <p:nvPicPr>
            <p:cNvPr id="46" name="Graphic 45">
              <a:extLst>
                <a:ext uri="{FF2B5EF4-FFF2-40B4-BE49-F238E27FC236}">
                  <a16:creationId xmlns:a16="http://schemas.microsoft.com/office/drawing/2014/main" id="{58ABBA23-7ADF-FB4F-B404-3E174817BB69}"/>
                </a:ext>
              </a:extLst>
            </p:cNvPr>
            <p:cNvPicPr>
              <a:picLocks noChangeAspect="1"/>
            </p:cNvPicPr>
            <p:nvPr/>
          </p:nvPicPr>
          <p:blipFill rotWithShape="1">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l="16402" t="10151" r="12649" b="16717"/>
            <a:stretch/>
          </p:blipFill>
          <p:spPr>
            <a:xfrm>
              <a:off x="7710488" y="2705734"/>
              <a:ext cx="500062" cy="420002"/>
            </a:xfrm>
            <a:prstGeom prst="rect">
              <a:avLst/>
            </a:prstGeom>
          </p:spPr>
        </p:pic>
      </p:grpSp>
      <p:grpSp>
        <p:nvGrpSpPr>
          <p:cNvPr id="27" name="Group 26">
            <a:extLst>
              <a:ext uri="{FF2B5EF4-FFF2-40B4-BE49-F238E27FC236}">
                <a16:creationId xmlns:a16="http://schemas.microsoft.com/office/drawing/2014/main" id="{5A8DBC9E-981D-ECCD-05D3-A79AEA9B94B1}"/>
              </a:ext>
            </a:extLst>
          </p:cNvPr>
          <p:cNvGrpSpPr/>
          <p:nvPr/>
        </p:nvGrpSpPr>
        <p:grpSpPr>
          <a:xfrm>
            <a:off x="166973" y="2912973"/>
            <a:ext cx="4989020" cy="784508"/>
            <a:chOff x="182783" y="2540016"/>
            <a:chExt cx="4989020" cy="784508"/>
          </a:xfrm>
        </p:grpSpPr>
        <p:sp>
          <p:nvSpPr>
            <p:cNvPr id="28" name="Rounded Rectangle 27">
              <a:extLst>
                <a:ext uri="{FF2B5EF4-FFF2-40B4-BE49-F238E27FC236}">
                  <a16:creationId xmlns:a16="http://schemas.microsoft.com/office/drawing/2014/main" id="{E969E0FB-CF57-494C-BEBD-794560AF64B9}"/>
                </a:ext>
              </a:extLst>
            </p:cNvPr>
            <p:cNvSpPr/>
            <p:nvPr/>
          </p:nvSpPr>
          <p:spPr>
            <a:xfrm rot="10800000" flipH="1">
              <a:off x="392307" y="2540016"/>
              <a:ext cx="4700358" cy="784508"/>
            </a:xfrm>
            <a:prstGeom prst="roundRect">
              <a:avLst>
                <a:gd name="adj" fmla="val 0"/>
              </a:avLst>
            </a:prstGeom>
            <a:gradFill>
              <a:gsLst>
                <a:gs pos="0">
                  <a:schemeClr val="accent3">
                    <a:lumMod val="20000"/>
                    <a:lumOff val="80000"/>
                  </a:schemeClr>
                </a:gs>
                <a:gs pos="90000">
                  <a:schemeClr val="accent6">
                    <a:lumMod val="20000"/>
                    <a:lumOff val="8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880788A-3D63-BF47-A5E9-71B6D5857547}"/>
                </a:ext>
              </a:extLst>
            </p:cNvPr>
            <p:cNvSpPr txBox="1"/>
            <p:nvPr/>
          </p:nvSpPr>
          <p:spPr>
            <a:xfrm>
              <a:off x="182783" y="2651363"/>
              <a:ext cx="4183831" cy="523220"/>
            </a:xfrm>
            <a:prstGeom prst="rect">
              <a:avLst/>
            </a:prstGeom>
            <a:noFill/>
          </p:spPr>
          <p:txBody>
            <a:bodyPr wrap="square">
              <a:spAutoFit/>
            </a:bodyPr>
            <a:lstStyle/>
            <a:p>
              <a:pPr lvl="0" algn="r">
                <a:buClr>
                  <a:schemeClr val="accent1"/>
                </a:buClr>
              </a:pPr>
              <a:r>
                <a:rPr lang="en-US" sz="1400" dirty="0">
                  <a:latin typeface="Avenir Book" panose="02000503020000020003" pitchFamily="2" charset="0"/>
                </a:rPr>
                <a:t>PL9643 peptide </a:t>
              </a:r>
              <a:r>
                <a:rPr lang="en-US" sz="1400" b="1" i="1" dirty="0">
                  <a:solidFill>
                    <a:schemeClr val="accent6"/>
                  </a:solidFill>
                  <a:latin typeface="Avenir Book" panose="02000503020000020003" pitchFamily="2" charset="0"/>
                </a:rPr>
                <a:t>agonist </a:t>
              </a:r>
              <a:r>
                <a:rPr lang="en-US" sz="1400" dirty="0">
                  <a:latin typeface="Avenir Book" panose="02000503020000020003" pitchFamily="2" charset="0"/>
                </a:rPr>
                <a:t>at the melanocortin  receptors 1&amp;5, pending patent application runs to 2041</a:t>
              </a:r>
            </a:p>
          </p:txBody>
        </p:sp>
        <p:pic>
          <p:nvPicPr>
            <p:cNvPr id="47" name="Graphic 46">
              <a:extLst>
                <a:ext uri="{FF2B5EF4-FFF2-40B4-BE49-F238E27FC236}">
                  <a16:creationId xmlns:a16="http://schemas.microsoft.com/office/drawing/2014/main" id="{E9ABA75D-27AC-5542-88C6-7D3CDD8E0803}"/>
                </a:ext>
              </a:extLst>
            </p:cNvPr>
            <p:cNvPicPr>
              <a:picLocks noChangeAspect="1"/>
            </p:cNvPicPr>
            <p:nvPr/>
          </p:nvPicPr>
          <p:blipFill rotWithShape="1">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rcRect l="19265" r="8425"/>
            <a:stretch/>
          </p:blipFill>
          <p:spPr>
            <a:xfrm>
              <a:off x="4619326" y="2650008"/>
              <a:ext cx="552477" cy="586667"/>
            </a:xfrm>
            <a:prstGeom prst="rect">
              <a:avLst/>
            </a:prstGeom>
          </p:spPr>
        </p:pic>
      </p:grpSp>
      <p:grpSp>
        <p:nvGrpSpPr>
          <p:cNvPr id="13" name="Group 12">
            <a:extLst>
              <a:ext uri="{FF2B5EF4-FFF2-40B4-BE49-F238E27FC236}">
                <a16:creationId xmlns:a16="http://schemas.microsoft.com/office/drawing/2014/main" id="{C7D49048-4F94-0BF8-9B53-A8F9E6941E2C}"/>
              </a:ext>
            </a:extLst>
          </p:cNvPr>
          <p:cNvGrpSpPr/>
          <p:nvPr/>
        </p:nvGrpSpPr>
        <p:grpSpPr>
          <a:xfrm>
            <a:off x="6886965" y="4728121"/>
            <a:ext cx="5297292" cy="1061273"/>
            <a:chOff x="6886966" y="4556628"/>
            <a:chExt cx="5297292" cy="1061273"/>
          </a:xfrm>
        </p:grpSpPr>
        <p:sp>
          <p:nvSpPr>
            <p:cNvPr id="36" name="Rounded Rectangle 35">
              <a:extLst>
                <a:ext uri="{FF2B5EF4-FFF2-40B4-BE49-F238E27FC236}">
                  <a16:creationId xmlns:a16="http://schemas.microsoft.com/office/drawing/2014/main" id="{FF55547F-2B78-784B-B0DA-49089A0A2E91}"/>
                </a:ext>
              </a:extLst>
            </p:cNvPr>
            <p:cNvSpPr/>
            <p:nvPr/>
          </p:nvSpPr>
          <p:spPr>
            <a:xfrm rot="10800000">
              <a:off x="6886966" y="4556628"/>
              <a:ext cx="5297292" cy="1061273"/>
            </a:xfrm>
            <a:prstGeom prst="roundRect">
              <a:avLst>
                <a:gd name="adj" fmla="val 0"/>
              </a:avLst>
            </a:prstGeom>
            <a:gradFill>
              <a:gsLst>
                <a:gs pos="0">
                  <a:schemeClr val="accent3">
                    <a:lumMod val="20000"/>
                    <a:lumOff val="80000"/>
                  </a:schemeClr>
                </a:gs>
                <a:gs pos="90000">
                  <a:schemeClr val="accent6">
                    <a:lumMod val="20000"/>
                    <a:lumOff val="8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958663C-5C52-004E-B80F-10731A313E14}"/>
                </a:ext>
              </a:extLst>
            </p:cNvPr>
            <p:cNvSpPr txBox="1"/>
            <p:nvPr/>
          </p:nvSpPr>
          <p:spPr>
            <a:xfrm>
              <a:off x="8303782" y="4706938"/>
              <a:ext cx="3638725" cy="523220"/>
            </a:xfrm>
            <a:prstGeom prst="rect">
              <a:avLst/>
            </a:prstGeom>
            <a:noFill/>
          </p:spPr>
          <p:txBody>
            <a:bodyPr wrap="square">
              <a:spAutoFit/>
            </a:bodyPr>
            <a:lstStyle/>
            <a:p>
              <a:pPr lvl="0">
                <a:buClr>
                  <a:schemeClr val="accent1"/>
                </a:buClr>
              </a:pPr>
              <a:r>
                <a:rPr lang="en-US" sz="1400" b="1" i="1" dirty="0">
                  <a:solidFill>
                    <a:srgbClr val="7030A0"/>
                  </a:solidFill>
                  <a:latin typeface="Avenir Book" panose="02000503020000020003" pitchFamily="2" charset="0"/>
                </a:rPr>
                <a:t>MELODY Phase 3 </a:t>
              </a:r>
              <a:r>
                <a:rPr lang="en-US" sz="1400" dirty="0">
                  <a:latin typeface="Avenir Book" panose="02000503020000020003" pitchFamily="2" charset="0"/>
                </a:rPr>
                <a:t>registrational Program is evaluating multiple signs and symptoms of DED </a:t>
              </a:r>
            </a:p>
          </p:txBody>
        </p:sp>
        <p:pic>
          <p:nvPicPr>
            <p:cNvPr id="48" name="Graphic 47">
              <a:extLst>
                <a:ext uri="{FF2B5EF4-FFF2-40B4-BE49-F238E27FC236}">
                  <a16:creationId xmlns:a16="http://schemas.microsoft.com/office/drawing/2014/main" id="{1D4F1DA5-E70A-CB44-8D0A-6C006D46F102}"/>
                </a:ext>
              </a:extLst>
            </p:cNvPr>
            <p:cNvPicPr>
              <a:picLocks noChangeAspect="1"/>
            </p:cNvPicPr>
            <p:nvPr/>
          </p:nvPicPr>
          <p:blipFill rotWithShape="1">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rcRect l="16171" t="15787" r="16554" b="12269"/>
            <a:stretch/>
          </p:blipFill>
          <p:spPr>
            <a:xfrm>
              <a:off x="7848616" y="4822032"/>
              <a:ext cx="439401" cy="528638"/>
            </a:xfrm>
            <a:prstGeom prst="rect">
              <a:avLst/>
            </a:prstGeom>
          </p:spPr>
        </p:pic>
      </p:grpSp>
    </p:spTree>
    <p:extLst>
      <p:ext uri="{BB962C8B-B14F-4D97-AF65-F5344CB8AC3E}">
        <p14:creationId xmlns:p14="http://schemas.microsoft.com/office/powerpoint/2010/main" val="77608747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xmlns:mv="urn:schemas-microsoft-com:mac:vml">
      <p:transition spd="med" advClick="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1231276" y="0"/>
            <a:ext cx="972947"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B335A160-A807-3845-9D2D-A10EF63EAF66}"/>
              </a:ext>
            </a:extLst>
          </p:cNvPr>
          <p:cNvSpPr>
            <a:spLocks noGrp="1"/>
          </p:cNvSpPr>
          <p:nvPr>
            <p:ph type="title"/>
          </p:nvPr>
        </p:nvSpPr>
        <p:spPr/>
        <p:txBody>
          <a:bodyPr/>
          <a:lstStyle/>
          <a:p>
            <a:r>
              <a:rPr lang="en-US" dirty="0"/>
              <a:t>PL9643 Dry Eye Phase 2 Results</a:t>
            </a:r>
          </a:p>
        </p:txBody>
      </p:sp>
      <p:sp>
        <p:nvSpPr>
          <p:cNvPr id="7" name="Slide Number Placeholder 15">
            <a:extLst>
              <a:ext uri="{FF2B5EF4-FFF2-40B4-BE49-F238E27FC236}">
                <a16:creationId xmlns:a16="http://schemas.microsoft.com/office/drawing/2014/main" id="{DBDCCAE6-627C-C34F-9707-A9A132290E35}"/>
              </a:ext>
            </a:extLst>
          </p:cNvPr>
          <p:cNvSpPr>
            <a:spLocks noGrp="1"/>
          </p:cNvSpPr>
          <p:nvPr>
            <p:ph type="sldNum" sz="quarter" idx="12"/>
          </p:nvPr>
        </p:nvSpPr>
        <p:spPr/>
        <p:txBody>
          <a:bodyPr/>
          <a:lstStyle/>
          <a:p>
            <a:fld id="{8AA50D94-AEAF-1646-AAFD-5FB90EDDBAF5}" type="slidenum">
              <a:rPr lang="en-US" smtClean="0"/>
              <a:pPr/>
              <a:t>18</a:t>
            </a:fld>
            <a:endParaRPr lang="en-US"/>
          </a:p>
        </p:txBody>
      </p:sp>
      <p:sp>
        <p:nvSpPr>
          <p:cNvPr id="6" name="Rounded Rectangle 5">
            <a:extLst>
              <a:ext uri="{FF2B5EF4-FFF2-40B4-BE49-F238E27FC236}">
                <a16:creationId xmlns:a16="http://schemas.microsoft.com/office/drawing/2014/main" id="{7E3B2D2A-49B2-FD4E-9B97-FDF822DE35A5}"/>
              </a:ext>
            </a:extLst>
          </p:cNvPr>
          <p:cNvSpPr/>
          <p:nvPr/>
        </p:nvSpPr>
        <p:spPr>
          <a:xfrm>
            <a:off x="609601" y="1209198"/>
            <a:ext cx="3657600" cy="2637280"/>
          </a:xfrm>
          <a:prstGeom prst="roundRect">
            <a:avLst>
              <a:gd name="adj" fmla="val 11186"/>
            </a:avLst>
          </a:prstGeom>
          <a:gradFill>
            <a:gsLst>
              <a:gs pos="97000">
                <a:schemeClr val="accent3">
                  <a:lumMod val="75000"/>
                </a:schemeClr>
              </a:gs>
              <a:gs pos="0">
                <a:schemeClr val="accent4">
                  <a:lumMod val="75000"/>
                </a:schemeClr>
              </a:gs>
            </a:gsLst>
            <a:lin ang="2700000" scaled="0"/>
          </a:gradFill>
          <a:ln>
            <a:no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E910E0E9-804B-C448-ACA0-B888BFCF1C06}"/>
              </a:ext>
            </a:extLst>
          </p:cNvPr>
          <p:cNvSpPr/>
          <p:nvPr/>
        </p:nvSpPr>
        <p:spPr>
          <a:xfrm>
            <a:off x="8247071" y="1141743"/>
            <a:ext cx="3657600" cy="2637280"/>
          </a:xfrm>
          <a:prstGeom prst="roundRect">
            <a:avLst>
              <a:gd name="adj" fmla="val 11840"/>
            </a:avLst>
          </a:prstGeom>
          <a:gradFill>
            <a:gsLst>
              <a:gs pos="97000">
                <a:schemeClr val="accent3">
                  <a:lumMod val="75000"/>
                </a:schemeClr>
              </a:gs>
              <a:gs pos="0">
                <a:schemeClr val="accent4">
                  <a:lumMod val="75000"/>
                </a:schemeClr>
              </a:gs>
            </a:gsLst>
            <a:lin ang="2700000" scaled="0"/>
          </a:gradFill>
          <a:ln>
            <a:no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E1D7822F-9B4C-8A47-82CF-33928A5CF6C1}"/>
              </a:ext>
            </a:extLst>
          </p:cNvPr>
          <p:cNvSpPr/>
          <p:nvPr/>
        </p:nvSpPr>
        <p:spPr>
          <a:xfrm>
            <a:off x="4383283" y="1159672"/>
            <a:ext cx="3657600" cy="2619351"/>
          </a:xfrm>
          <a:prstGeom prst="roundRect">
            <a:avLst>
              <a:gd name="adj" fmla="val 11840"/>
            </a:avLst>
          </a:prstGeom>
          <a:gradFill flip="none" rotWithShape="1">
            <a:gsLst>
              <a:gs pos="97000">
                <a:schemeClr val="accent3">
                  <a:lumMod val="75000"/>
                </a:schemeClr>
              </a:gs>
              <a:gs pos="0">
                <a:schemeClr val="accent4">
                  <a:lumMod val="75000"/>
                </a:schemeClr>
              </a:gs>
            </a:gsLst>
            <a:lin ang="2700000" scaled="1"/>
            <a:tileRect/>
          </a:gradFill>
          <a:ln>
            <a:no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5A839D93-5E8F-E04C-A577-9E19C9A0460A}"/>
              </a:ext>
            </a:extLst>
          </p:cNvPr>
          <p:cNvSpPr/>
          <p:nvPr/>
        </p:nvSpPr>
        <p:spPr>
          <a:xfrm>
            <a:off x="2293689" y="3992738"/>
            <a:ext cx="3657600" cy="2624328"/>
          </a:xfrm>
          <a:prstGeom prst="roundRect">
            <a:avLst>
              <a:gd name="adj" fmla="val 11840"/>
            </a:avLst>
          </a:prstGeom>
          <a:gradFill>
            <a:gsLst>
              <a:gs pos="97000">
                <a:schemeClr val="accent3">
                  <a:lumMod val="75000"/>
                </a:schemeClr>
              </a:gs>
              <a:gs pos="0">
                <a:schemeClr val="accent4">
                  <a:lumMod val="75000"/>
                </a:schemeClr>
              </a:gs>
            </a:gsLst>
            <a:lin ang="2700000" scaled="0"/>
          </a:gradFill>
          <a:ln>
            <a:no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F8D1B39B-ABBD-0F4F-B257-448042D3F68D}"/>
              </a:ext>
            </a:extLst>
          </p:cNvPr>
          <p:cNvSpPr/>
          <p:nvPr/>
        </p:nvSpPr>
        <p:spPr>
          <a:xfrm>
            <a:off x="6542953" y="4010667"/>
            <a:ext cx="3657600" cy="2624328"/>
          </a:xfrm>
          <a:prstGeom prst="roundRect">
            <a:avLst>
              <a:gd name="adj" fmla="val 11840"/>
            </a:avLst>
          </a:prstGeom>
          <a:gradFill>
            <a:gsLst>
              <a:gs pos="97000">
                <a:schemeClr val="accent3">
                  <a:lumMod val="75000"/>
                </a:schemeClr>
              </a:gs>
              <a:gs pos="0">
                <a:schemeClr val="accent4">
                  <a:lumMod val="75000"/>
                </a:schemeClr>
              </a:gs>
            </a:gsLst>
            <a:lin ang="2700000" scaled="0"/>
          </a:gradFill>
          <a:ln>
            <a:no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E4AC247F-A464-9349-8532-0D8C1292C9A2}"/>
              </a:ext>
            </a:extLst>
          </p:cNvPr>
          <p:cNvSpPr txBox="1"/>
          <p:nvPr/>
        </p:nvSpPr>
        <p:spPr>
          <a:xfrm>
            <a:off x="856767" y="2139284"/>
            <a:ext cx="3088996" cy="784830"/>
          </a:xfrm>
          <a:prstGeom prst="rect">
            <a:avLst/>
          </a:prstGeom>
          <a:noFill/>
        </p:spPr>
        <p:txBody>
          <a:bodyPr wrap="square">
            <a:spAutoFit/>
          </a:bodyPr>
          <a:lstStyle/>
          <a:p>
            <a:pPr lvl="0" algn="ctr"/>
            <a:r>
              <a:rPr lang="en-US" sz="1500" dirty="0">
                <a:solidFill>
                  <a:schemeClr val="bg1"/>
                </a:solidFill>
                <a:latin typeface="Avenir Book" panose="02000503020000020003" pitchFamily="2" charset="0"/>
              </a:rPr>
              <a:t>Met primary objective of providing data required to advance into registration studies</a:t>
            </a:r>
          </a:p>
        </p:txBody>
      </p:sp>
      <p:sp>
        <p:nvSpPr>
          <p:cNvPr id="16" name="TextBox 15">
            <a:extLst>
              <a:ext uri="{FF2B5EF4-FFF2-40B4-BE49-F238E27FC236}">
                <a16:creationId xmlns:a16="http://schemas.microsoft.com/office/drawing/2014/main" id="{D7F92127-0068-C148-A6C9-3A353A3F9D10}"/>
              </a:ext>
            </a:extLst>
          </p:cNvPr>
          <p:cNvSpPr txBox="1"/>
          <p:nvPr/>
        </p:nvSpPr>
        <p:spPr>
          <a:xfrm>
            <a:off x="4723575" y="2139284"/>
            <a:ext cx="3082957" cy="1246495"/>
          </a:xfrm>
          <a:prstGeom prst="rect">
            <a:avLst/>
          </a:prstGeom>
          <a:noFill/>
        </p:spPr>
        <p:txBody>
          <a:bodyPr wrap="square">
            <a:spAutoFit/>
          </a:bodyPr>
          <a:lstStyle/>
          <a:p>
            <a:pPr lvl="0" algn="ctr"/>
            <a:r>
              <a:rPr lang="en-US" sz="1500" dirty="0">
                <a:solidFill>
                  <a:schemeClr val="bg1"/>
                </a:solidFill>
                <a:latin typeface="Avenir Book" panose="02000503020000020003" pitchFamily="2" charset="0"/>
              </a:rPr>
              <a:t>Statistical significance for the primary endpoints was not achieved in the ITT population that included mild, moderate, and severe patients</a:t>
            </a:r>
          </a:p>
        </p:txBody>
      </p:sp>
      <p:sp>
        <p:nvSpPr>
          <p:cNvPr id="17" name="TextBox 16">
            <a:extLst>
              <a:ext uri="{FF2B5EF4-FFF2-40B4-BE49-F238E27FC236}">
                <a16:creationId xmlns:a16="http://schemas.microsoft.com/office/drawing/2014/main" id="{45B85FDA-3AB8-8D4B-A7E0-3A7E5D28FC4E}"/>
              </a:ext>
            </a:extLst>
          </p:cNvPr>
          <p:cNvSpPr txBox="1"/>
          <p:nvPr/>
        </p:nvSpPr>
        <p:spPr>
          <a:xfrm>
            <a:off x="8402269" y="2139284"/>
            <a:ext cx="3381428" cy="1246495"/>
          </a:xfrm>
          <a:prstGeom prst="rect">
            <a:avLst/>
          </a:prstGeom>
          <a:noFill/>
        </p:spPr>
        <p:txBody>
          <a:bodyPr wrap="square">
            <a:spAutoFit/>
          </a:bodyPr>
          <a:lstStyle/>
          <a:p>
            <a:pPr lvl="0" algn="ctr"/>
            <a:r>
              <a:rPr lang="en-US" sz="1500" dirty="0">
                <a:solidFill>
                  <a:schemeClr val="bg1"/>
                </a:solidFill>
                <a:latin typeface="Avenir Book" panose="02000503020000020003" pitchFamily="2" charset="0"/>
              </a:rPr>
              <a:t>In the sub-population of moderate to severe patients (N=53), PL9643 achieved statistical significance (P value &lt;0.05 vs. vehicle) at week 2 and week 12 for multiple signs and symptoms</a:t>
            </a:r>
          </a:p>
        </p:txBody>
      </p:sp>
      <p:sp>
        <p:nvSpPr>
          <p:cNvPr id="18" name="TextBox 17">
            <a:extLst>
              <a:ext uri="{FF2B5EF4-FFF2-40B4-BE49-F238E27FC236}">
                <a16:creationId xmlns:a16="http://schemas.microsoft.com/office/drawing/2014/main" id="{2332754D-BDEC-7243-A15B-4196F3127DC6}"/>
              </a:ext>
            </a:extLst>
          </p:cNvPr>
          <p:cNvSpPr txBox="1"/>
          <p:nvPr/>
        </p:nvSpPr>
        <p:spPr>
          <a:xfrm>
            <a:off x="2524426" y="4879457"/>
            <a:ext cx="3196127" cy="553998"/>
          </a:xfrm>
          <a:prstGeom prst="rect">
            <a:avLst/>
          </a:prstGeom>
          <a:noFill/>
        </p:spPr>
        <p:txBody>
          <a:bodyPr wrap="square">
            <a:spAutoFit/>
          </a:bodyPr>
          <a:lstStyle/>
          <a:p>
            <a:pPr lvl="0" algn="ctr"/>
            <a:r>
              <a:rPr lang="en-US" sz="1500" dirty="0">
                <a:solidFill>
                  <a:schemeClr val="bg1"/>
                </a:solidFill>
                <a:latin typeface="Avenir Book" panose="02000503020000020003" pitchFamily="2" charset="0"/>
              </a:rPr>
              <a:t>PL9643 demonstrated excellent ocular safety and tolerability</a:t>
            </a:r>
          </a:p>
        </p:txBody>
      </p:sp>
      <p:sp>
        <p:nvSpPr>
          <p:cNvPr id="19" name="TextBox 18">
            <a:extLst>
              <a:ext uri="{FF2B5EF4-FFF2-40B4-BE49-F238E27FC236}">
                <a16:creationId xmlns:a16="http://schemas.microsoft.com/office/drawing/2014/main" id="{42B93A23-445E-DD4C-9EC2-99EE83C5EB57}"/>
              </a:ext>
            </a:extLst>
          </p:cNvPr>
          <p:cNvSpPr txBox="1"/>
          <p:nvPr/>
        </p:nvSpPr>
        <p:spPr>
          <a:xfrm>
            <a:off x="2559618" y="5505767"/>
            <a:ext cx="3125742" cy="954107"/>
          </a:xfrm>
          <a:prstGeom prst="rect">
            <a:avLst/>
          </a:prstGeom>
          <a:noFill/>
        </p:spPr>
        <p:txBody>
          <a:bodyPr wrap="square">
            <a:spAutoFit/>
          </a:bodyPr>
          <a:lstStyle/>
          <a:p>
            <a:pPr marL="177800" lvl="0" indent="-177800">
              <a:buFont typeface="Arial" panose="020B0604020202020204" pitchFamily="34" charset="0"/>
              <a:buChar char="•"/>
            </a:pPr>
            <a:r>
              <a:rPr lang="en-US" sz="1400" dirty="0">
                <a:solidFill>
                  <a:schemeClr val="bg1"/>
                </a:solidFill>
                <a:latin typeface="Avenir Book" panose="02000503020000020003" pitchFamily="2" charset="0"/>
              </a:rPr>
              <a:t>No drug related serious adverse  or adverse events</a:t>
            </a:r>
          </a:p>
          <a:p>
            <a:pPr marL="177800" lvl="0" indent="-177800">
              <a:buFont typeface="Arial" panose="020B0604020202020204" pitchFamily="34" charset="0"/>
              <a:buChar char="•"/>
            </a:pPr>
            <a:r>
              <a:rPr lang="en-US" sz="1400" dirty="0">
                <a:solidFill>
                  <a:schemeClr val="bg1"/>
                </a:solidFill>
                <a:latin typeface="Avenir Book" panose="02000503020000020003" pitchFamily="2" charset="0"/>
              </a:rPr>
              <a:t>No drug related discontinuations</a:t>
            </a:r>
          </a:p>
          <a:p>
            <a:pPr marL="177800" lvl="0" indent="-177800">
              <a:buFont typeface="Arial" panose="020B0604020202020204" pitchFamily="34" charset="0"/>
              <a:buChar char="•"/>
            </a:pPr>
            <a:r>
              <a:rPr lang="en-US" sz="1400" dirty="0">
                <a:solidFill>
                  <a:schemeClr val="bg1"/>
                </a:solidFill>
                <a:latin typeface="Avenir Book" panose="02000503020000020003" pitchFamily="2" charset="0"/>
              </a:rPr>
              <a:t>High ocular comfort</a:t>
            </a:r>
          </a:p>
        </p:txBody>
      </p:sp>
      <p:sp>
        <p:nvSpPr>
          <p:cNvPr id="20" name="TextBox 19">
            <a:extLst>
              <a:ext uri="{FF2B5EF4-FFF2-40B4-BE49-F238E27FC236}">
                <a16:creationId xmlns:a16="http://schemas.microsoft.com/office/drawing/2014/main" id="{4D7A1111-1980-3A40-A5E7-33CBD242FB00}"/>
              </a:ext>
            </a:extLst>
          </p:cNvPr>
          <p:cNvSpPr txBox="1"/>
          <p:nvPr/>
        </p:nvSpPr>
        <p:spPr>
          <a:xfrm>
            <a:off x="6958706" y="4879458"/>
            <a:ext cx="2826094" cy="553998"/>
          </a:xfrm>
          <a:prstGeom prst="rect">
            <a:avLst/>
          </a:prstGeom>
          <a:noFill/>
        </p:spPr>
        <p:txBody>
          <a:bodyPr wrap="square">
            <a:spAutoFit/>
          </a:bodyPr>
          <a:lstStyle/>
          <a:p>
            <a:pPr lvl="0" algn="ctr"/>
            <a:r>
              <a:rPr lang="en-US" sz="1500" dirty="0">
                <a:solidFill>
                  <a:schemeClr val="bg1"/>
                </a:solidFill>
                <a:latin typeface="Avenir Book" panose="02000503020000020003" pitchFamily="2" charset="0"/>
              </a:rPr>
              <a:t>Differentiated &amp; Favorable emerging product profile</a:t>
            </a:r>
          </a:p>
        </p:txBody>
      </p:sp>
      <p:sp>
        <p:nvSpPr>
          <p:cNvPr id="21" name="TextBox 20">
            <a:extLst>
              <a:ext uri="{FF2B5EF4-FFF2-40B4-BE49-F238E27FC236}">
                <a16:creationId xmlns:a16="http://schemas.microsoft.com/office/drawing/2014/main" id="{5CD1C51A-2C63-3C41-A3D9-710EFE8E53B9}"/>
              </a:ext>
            </a:extLst>
          </p:cNvPr>
          <p:cNvSpPr txBox="1"/>
          <p:nvPr/>
        </p:nvSpPr>
        <p:spPr>
          <a:xfrm>
            <a:off x="6835777" y="5505767"/>
            <a:ext cx="3071952" cy="523220"/>
          </a:xfrm>
          <a:prstGeom prst="rect">
            <a:avLst/>
          </a:prstGeom>
          <a:noFill/>
        </p:spPr>
        <p:txBody>
          <a:bodyPr wrap="square">
            <a:spAutoFit/>
          </a:bodyPr>
          <a:lstStyle/>
          <a:p>
            <a:pPr marL="177800" lvl="0" indent="-177800">
              <a:buFont typeface="Arial" panose="020B0604020202020204" pitchFamily="34" charset="0"/>
              <a:buChar char="•"/>
            </a:pPr>
            <a:r>
              <a:rPr lang="en-US" sz="1400" dirty="0">
                <a:solidFill>
                  <a:schemeClr val="bg1"/>
                </a:solidFill>
                <a:latin typeface="Avenir Book" panose="02000503020000020003" pitchFamily="2" charset="0"/>
              </a:rPr>
              <a:t>Rapid onset, excellent tolerability, safety and global efficacy</a:t>
            </a:r>
          </a:p>
        </p:txBody>
      </p:sp>
      <p:cxnSp>
        <p:nvCxnSpPr>
          <p:cNvPr id="22" name="Straight Connector 21">
            <a:extLst>
              <a:ext uri="{FF2B5EF4-FFF2-40B4-BE49-F238E27FC236}">
                <a16:creationId xmlns:a16="http://schemas.microsoft.com/office/drawing/2014/main" id="{DEA31AD0-97CF-9E46-8D69-61AE7AAC46F4}"/>
              </a:ext>
            </a:extLst>
          </p:cNvPr>
          <p:cNvCxnSpPr>
            <a:cxnSpLocks/>
          </p:cNvCxnSpPr>
          <p:nvPr/>
        </p:nvCxnSpPr>
        <p:spPr>
          <a:xfrm>
            <a:off x="1977409" y="2018735"/>
            <a:ext cx="847713" cy="0"/>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D3A4F39-13E0-FE41-B278-24B08F32BE69}"/>
              </a:ext>
            </a:extLst>
          </p:cNvPr>
          <p:cNvCxnSpPr>
            <a:cxnSpLocks/>
          </p:cNvCxnSpPr>
          <p:nvPr/>
        </p:nvCxnSpPr>
        <p:spPr>
          <a:xfrm>
            <a:off x="5841197" y="2018735"/>
            <a:ext cx="847713" cy="0"/>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068EEB4-19A8-F847-9B3A-CA57EE559F5D}"/>
              </a:ext>
            </a:extLst>
          </p:cNvPr>
          <p:cNvCxnSpPr>
            <a:cxnSpLocks/>
          </p:cNvCxnSpPr>
          <p:nvPr/>
        </p:nvCxnSpPr>
        <p:spPr>
          <a:xfrm>
            <a:off x="9669127" y="2018735"/>
            <a:ext cx="847713" cy="0"/>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1056C1B-6547-E34E-B2F8-313048516428}"/>
              </a:ext>
            </a:extLst>
          </p:cNvPr>
          <p:cNvCxnSpPr>
            <a:cxnSpLocks/>
          </p:cNvCxnSpPr>
          <p:nvPr/>
        </p:nvCxnSpPr>
        <p:spPr>
          <a:xfrm>
            <a:off x="3698633" y="4758669"/>
            <a:ext cx="847713" cy="0"/>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361540D-E08A-7444-AFF4-E91E82AB778C}"/>
              </a:ext>
            </a:extLst>
          </p:cNvPr>
          <p:cNvCxnSpPr>
            <a:cxnSpLocks/>
          </p:cNvCxnSpPr>
          <p:nvPr/>
        </p:nvCxnSpPr>
        <p:spPr>
          <a:xfrm>
            <a:off x="7947897" y="4758669"/>
            <a:ext cx="847713" cy="0"/>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29" name="Graphic 28">
            <a:extLst>
              <a:ext uri="{FF2B5EF4-FFF2-40B4-BE49-F238E27FC236}">
                <a16:creationId xmlns:a16="http://schemas.microsoft.com/office/drawing/2014/main" id="{F2361C2E-00D8-4A40-8C30-88478290922D}"/>
              </a:ext>
            </a:extLst>
          </p:cNvPr>
          <p:cNvPicPr>
            <a:picLocks noChangeAspect="1"/>
          </p:cNvPicPr>
          <p:nvPr/>
        </p:nvPicPr>
        <p:blipFill rotWithShape="1">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l="15193" t="9602" r="13408" b="18668"/>
          <a:stretch/>
        </p:blipFill>
        <p:spPr>
          <a:xfrm>
            <a:off x="9856302" y="1393738"/>
            <a:ext cx="473362" cy="495368"/>
          </a:xfrm>
          <a:prstGeom prst="rect">
            <a:avLst/>
          </a:prstGeom>
        </p:spPr>
      </p:pic>
      <p:pic>
        <p:nvPicPr>
          <p:cNvPr id="30" name="Graphic 29">
            <a:extLst>
              <a:ext uri="{FF2B5EF4-FFF2-40B4-BE49-F238E27FC236}">
                <a16:creationId xmlns:a16="http://schemas.microsoft.com/office/drawing/2014/main" id="{11774933-0A91-D348-9499-DDF850D5A00B}"/>
              </a:ext>
            </a:extLst>
          </p:cNvPr>
          <p:cNvPicPr>
            <a:picLocks noChangeAspect="1"/>
          </p:cNvPicPr>
          <p:nvPr/>
        </p:nvPicPr>
        <p:blipFill rotWithShape="1">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l="16402" t="10151" r="12649" b="16717"/>
          <a:stretch/>
        </p:blipFill>
        <p:spPr>
          <a:xfrm>
            <a:off x="2102476" y="1387200"/>
            <a:ext cx="597579" cy="501906"/>
          </a:xfrm>
          <a:prstGeom prst="rect">
            <a:avLst/>
          </a:prstGeom>
        </p:spPr>
      </p:pic>
      <p:pic>
        <p:nvPicPr>
          <p:cNvPr id="31" name="Graphic 30">
            <a:extLst>
              <a:ext uri="{FF2B5EF4-FFF2-40B4-BE49-F238E27FC236}">
                <a16:creationId xmlns:a16="http://schemas.microsoft.com/office/drawing/2014/main" id="{3D81AFD9-D883-404A-B165-09F47B7ECE10}"/>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942245" y="1364699"/>
            <a:ext cx="645617" cy="555149"/>
          </a:xfrm>
          <a:prstGeom prst="rect">
            <a:avLst/>
          </a:prstGeom>
        </p:spPr>
      </p:pic>
      <p:pic>
        <p:nvPicPr>
          <p:cNvPr id="32" name="Graphic 31">
            <a:extLst>
              <a:ext uri="{FF2B5EF4-FFF2-40B4-BE49-F238E27FC236}">
                <a16:creationId xmlns:a16="http://schemas.microsoft.com/office/drawing/2014/main" id="{75F03DE8-34C5-7044-A2BA-21CF1A3BB0C9}"/>
              </a:ext>
            </a:extLst>
          </p:cNvPr>
          <p:cNvPicPr>
            <a:picLocks noChangeAspect="1"/>
          </p:cNvPicPr>
          <p:nvPr/>
        </p:nvPicPr>
        <p:blipFill rotWithShape="1">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rcRect l="14454" t="14518" r="13016" b="9157"/>
          <a:stretch/>
        </p:blipFill>
        <p:spPr>
          <a:xfrm>
            <a:off x="8084195" y="4153670"/>
            <a:ext cx="575117" cy="526263"/>
          </a:xfrm>
          <a:prstGeom prst="rect">
            <a:avLst/>
          </a:prstGeom>
        </p:spPr>
      </p:pic>
      <p:pic>
        <p:nvPicPr>
          <p:cNvPr id="33" name="Graphic 32">
            <a:extLst>
              <a:ext uri="{FF2B5EF4-FFF2-40B4-BE49-F238E27FC236}">
                <a16:creationId xmlns:a16="http://schemas.microsoft.com/office/drawing/2014/main" id="{AA381A3C-99D3-D849-94A0-9FE945D0BB2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804456" y="4149878"/>
            <a:ext cx="636066" cy="530055"/>
          </a:xfrm>
          <a:prstGeom prst="rect">
            <a:avLst/>
          </a:prstGeom>
        </p:spPr>
      </p:pic>
      <p:pic>
        <p:nvPicPr>
          <p:cNvPr id="28" name="Picture 27" descr="Shape&#10;&#10;Description automatically generated with medium confidence">
            <a:extLst>
              <a:ext uri="{FF2B5EF4-FFF2-40B4-BE49-F238E27FC236}">
                <a16:creationId xmlns:a16="http://schemas.microsoft.com/office/drawing/2014/main" id="{A0E1B82C-3B8C-FD4D-A022-01B0A36CC6D3}"/>
              </a:ext>
            </a:extLst>
          </p:cNvPr>
          <p:cNvPicPr>
            <a:picLocks noChangeAspect="1"/>
          </p:cNvPicPr>
          <p:nvPr/>
        </p:nvPicPr>
        <p:blipFill rotWithShape="1">
          <a:blip r:embed="rId14" cstate="screen">
            <a:alphaModFix amt="35000"/>
            <a:extLst>
              <a:ext uri="{28A0092B-C50C-407E-A947-70E740481C1C}">
                <a14:useLocalDpi xmlns:a14="http://schemas.microsoft.com/office/drawing/2010/main"/>
              </a:ext>
            </a:extLst>
          </a:blip>
          <a:srcRect l="9568" t="32834" r="1980" b="58120"/>
          <a:stretch/>
        </p:blipFill>
        <p:spPr>
          <a:xfrm>
            <a:off x="609601" y="3787758"/>
            <a:ext cx="3619500" cy="236096"/>
          </a:xfrm>
          <a:prstGeom prst="rect">
            <a:avLst/>
          </a:prstGeom>
        </p:spPr>
      </p:pic>
      <p:pic>
        <p:nvPicPr>
          <p:cNvPr id="34" name="Picture 33" descr="Shape&#10;&#10;Description automatically generated with medium confidence">
            <a:extLst>
              <a:ext uri="{FF2B5EF4-FFF2-40B4-BE49-F238E27FC236}">
                <a16:creationId xmlns:a16="http://schemas.microsoft.com/office/drawing/2014/main" id="{C8496037-8381-1246-A3AB-9E2F5E0EC3D9}"/>
              </a:ext>
            </a:extLst>
          </p:cNvPr>
          <p:cNvPicPr>
            <a:picLocks noChangeAspect="1"/>
          </p:cNvPicPr>
          <p:nvPr/>
        </p:nvPicPr>
        <p:blipFill rotWithShape="1">
          <a:blip r:embed="rId14" cstate="screen">
            <a:alphaModFix amt="35000"/>
            <a:extLst>
              <a:ext uri="{28A0092B-C50C-407E-A947-70E740481C1C}">
                <a14:useLocalDpi xmlns:a14="http://schemas.microsoft.com/office/drawing/2010/main"/>
              </a:ext>
            </a:extLst>
          </a:blip>
          <a:srcRect l="9568" t="32834" r="1980" b="58120"/>
          <a:stretch/>
        </p:blipFill>
        <p:spPr>
          <a:xfrm>
            <a:off x="4505325" y="3730608"/>
            <a:ext cx="3619500" cy="236096"/>
          </a:xfrm>
          <a:prstGeom prst="rect">
            <a:avLst/>
          </a:prstGeom>
        </p:spPr>
      </p:pic>
      <p:pic>
        <p:nvPicPr>
          <p:cNvPr id="36" name="Picture 35" descr="Shape&#10;&#10;Description automatically generated with medium confidence">
            <a:extLst>
              <a:ext uri="{FF2B5EF4-FFF2-40B4-BE49-F238E27FC236}">
                <a16:creationId xmlns:a16="http://schemas.microsoft.com/office/drawing/2014/main" id="{13ED3B78-B5F1-6541-A954-B9203F98207C}"/>
              </a:ext>
            </a:extLst>
          </p:cNvPr>
          <p:cNvPicPr>
            <a:picLocks noChangeAspect="1"/>
          </p:cNvPicPr>
          <p:nvPr/>
        </p:nvPicPr>
        <p:blipFill rotWithShape="1">
          <a:blip r:embed="rId14" cstate="screen">
            <a:alphaModFix amt="35000"/>
            <a:extLst>
              <a:ext uri="{28A0092B-C50C-407E-A947-70E740481C1C}">
                <a14:useLocalDpi xmlns:a14="http://schemas.microsoft.com/office/drawing/2010/main"/>
              </a:ext>
            </a:extLst>
          </a:blip>
          <a:srcRect l="9568" t="32834" r="1980" b="58120"/>
          <a:stretch/>
        </p:blipFill>
        <p:spPr>
          <a:xfrm>
            <a:off x="6700838" y="6600824"/>
            <a:ext cx="3619500" cy="236096"/>
          </a:xfrm>
          <a:prstGeom prst="rect">
            <a:avLst/>
          </a:prstGeom>
        </p:spPr>
      </p:pic>
      <p:pic>
        <p:nvPicPr>
          <p:cNvPr id="37" name="Picture 36" descr="Shape&#10;&#10;Description automatically generated with medium confidence">
            <a:extLst>
              <a:ext uri="{FF2B5EF4-FFF2-40B4-BE49-F238E27FC236}">
                <a16:creationId xmlns:a16="http://schemas.microsoft.com/office/drawing/2014/main" id="{ABC8F277-F417-B94F-B50A-44FBA2AAF024}"/>
              </a:ext>
            </a:extLst>
          </p:cNvPr>
          <p:cNvPicPr>
            <a:picLocks noChangeAspect="1"/>
          </p:cNvPicPr>
          <p:nvPr/>
        </p:nvPicPr>
        <p:blipFill rotWithShape="1">
          <a:blip r:embed="rId14" cstate="screen">
            <a:alphaModFix amt="35000"/>
            <a:extLst>
              <a:ext uri="{28A0092B-C50C-407E-A947-70E740481C1C}">
                <a14:useLocalDpi xmlns:a14="http://schemas.microsoft.com/office/drawing/2010/main"/>
              </a:ext>
            </a:extLst>
          </a:blip>
          <a:srcRect l="9568" t="32834" r="1980" b="58120"/>
          <a:stretch/>
        </p:blipFill>
        <p:spPr>
          <a:xfrm>
            <a:off x="2514600" y="6586076"/>
            <a:ext cx="3619500" cy="236096"/>
          </a:xfrm>
          <a:prstGeom prst="rect">
            <a:avLst/>
          </a:prstGeom>
        </p:spPr>
      </p:pic>
      <p:pic>
        <p:nvPicPr>
          <p:cNvPr id="35" name="Picture 34" descr="Shape&#10;&#10;Description automatically generated with medium confidence">
            <a:extLst>
              <a:ext uri="{FF2B5EF4-FFF2-40B4-BE49-F238E27FC236}">
                <a16:creationId xmlns:a16="http://schemas.microsoft.com/office/drawing/2014/main" id="{A678F757-2DE4-1248-8920-DF101F5D9CBE}"/>
              </a:ext>
            </a:extLst>
          </p:cNvPr>
          <p:cNvPicPr>
            <a:picLocks noChangeAspect="1"/>
          </p:cNvPicPr>
          <p:nvPr/>
        </p:nvPicPr>
        <p:blipFill rotWithShape="1">
          <a:blip r:embed="rId14" cstate="screen">
            <a:alphaModFix amt="35000"/>
            <a:extLst>
              <a:ext uri="{28A0092B-C50C-407E-A947-70E740481C1C}">
                <a14:useLocalDpi xmlns:a14="http://schemas.microsoft.com/office/drawing/2010/main"/>
              </a:ext>
            </a:extLst>
          </a:blip>
          <a:srcRect l="9568" t="32834" r="1980" b="58120"/>
          <a:stretch/>
        </p:blipFill>
        <p:spPr>
          <a:xfrm>
            <a:off x="8118985" y="3730608"/>
            <a:ext cx="3619500" cy="236096"/>
          </a:xfrm>
          <a:prstGeom prst="rect">
            <a:avLst/>
          </a:prstGeom>
        </p:spPr>
      </p:pic>
    </p:spTree>
    <p:extLst>
      <p:ext uri="{BB962C8B-B14F-4D97-AF65-F5344CB8AC3E}">
        <p14:creationId xmlns:p14="http://schemas.microsoft.com/office/powerpoint/2010/main" val="540138893"/>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xmlns:mv="urn:schemas-microsoft-com:mac:vml">
      <p:transition spd="med" advClick="0">
        <p:fade/>
      </p:transition>
    </mc:Fallback>
  </mc:AlternateContent>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AF9E2-1ADF-4339-A3B2-218998ED38F6}"/>
              </a:ext>
            </a:extLst>
          </p:cNvPr>
          <p:cNvSpPr>
            <a:spLocks noGrp="1"/>
          </p:cNvSpPr>
          <p:nvPr>
            <p:ph type="title"/>
          </p:nvPr>
        </p:nvSpPr>
        <p:spPr>
          <a:xfrm>
            <a:off x="725234" y="159716"/>
            <a:ext cx="10857166" cy="837804"/>
          </a:xfrm>
        </p:spPr>
        <p:txBody>
          <a:bodyPr anchor="ctr">
            <a:noAutofit/>
          </a:bodyPr>
          <a:lstStyle/>
          <a:p>
            <a:r>
              <a:rPr lang="en-US" dirty="0"/>
              <a:t>Phase 2 Study - Signs Differences Between PL9643 and Vehicle</a:t>
            </a:r>
            <a:br>
              <a:rPr lang="en-US" dirty="0"/>
            </a:br>
            <a:r>
              <a:rPr lang="en-US" sz="2000" dirty="0"/>
              <a:t>Least squares change from baseline moderate/severe subgroup (n=53) </a:t>
            </a:r>
          </a:p>
        </p:txBody>
      </p:sp>
      <p:sp>
        <p:nvSpPr>
          <p:cNvPr id="4" name="Slide Number Placeholder 3">
            <a:extLst>
              <a:ext uri="{FF2B5EF4-FFF2-40B4-BE49-F238E27FC236}">
                <a16:creationId xmlns:a16="http://schemas.microsoft.com/office/drawing/2014/main" id="{FF2D73D2-8407-40D5-A6E5-4398CF30F548}"/>
              </a:ext>
            </a:extLst>
          </p:cNvPr>
          <p:cNvSpPr>
            <a:spLocks noGrp="1"/>
          </p:cNvSpPr>
          <p:nvPr>
            <p:ph type="sldNum" sz="quarter" idx="12"/>
          </p:nvPr>
        </p:nvSpPr>
        <p:spPr>
          <a:xfrm>
            <a:off x="204856" y="6257723"/>
            <a:ext cx="374904" cy="342724"/>
          </a:xfrm>
        </p:spPr>
        <p:txBody>
          <a:bodyPr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0" i="0" u="none" strike="noStrike" kern="1200" cap="none" spc="0" normalizeH="0" baseline="0" noProof="0" smtClean="0">
                <a:ln>
                  <a:noFill/>
                </a:ln>
                <a:solidFill>
                  <a:srgbClr val="FFFFFF"/>
                </a:solidFill>
                <a:effectLst/>
                <a:uLnTx/>
                <a:uFillTx/>
                <a:latin typeface="Avenir Book" panose="02000503020000020003" pitchFamily="2"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FFFFFF"/>
              </a:solidFill>
              <a:effectLst/>
              <a:uLnTx/>
              <a:uFillTx/>
              <a:latin typeface="Avenir Book" panose="02000503020000020003" pitchFamily="2" charset="0"/>
              <a:ea typeface="+mn-ea"/>
              <a:cs typeface="+mn-cs"/>
            </a:endParaRPr>
          </a:p>
        </p:txBody>
      </p:sp>
      <p:sp>
        <p:nvSpPr>
          <p:cNvPr id="38" name="Content Placeholder 4">
            <a:extLst>
              <a:ext uri="{FF2B5EF4-FFF2-40B4-BE49-F238E27FC236}">
                <a16:creationId xmlns:a16="http://schemas.microsoft.com/office/drawing/2014/main" id="{FA53F778-2BA4-8B41-93FA-FA52057EC6F9}"/>
              </a:ext>
            </a:extLst>
          </p:cNvPr>
          <p:cNvSpPr>
            <a:spLocks noGrp="1"/>
          </p:cNvSpPr>
          <p:nvPr>
            <p:ph idx="1"/>
          </p:nvPr>
        </p:nvSpPr>
        <p:spPr>
          <a:xfrm>
            <a:off x="8005528" y="6065146"/>
            <a:ext cx="1681887" cy="342725"/>
          </a:xfrm>
        </p:spPr>
        <p:txBody>
          <a:bodyPr>
            <a:normAutofit/>
          </a:bodyPr>
          <a:lstStyle/>
          <a:p>
            <a:pPr marL="0" indent="0">
              <a:buNone/>
            </a:pPr>
            <a:r>
              <a:rPr lang="en-US" sz="1400" i="1" dirty="0"/>
              <a:t>*P</a:t>
            </a:r>
            <a:r>
              <a:rPr lang="en-US" sz="1400" dirty="0"/>
              <a:t>&lt;0.05; †</a:t>
            </a:r>
            <a:r>
              <a:rPr lang="en-US" sz="1400" i="1" dirty="0"/>
              <a:t>P</a:t>
            </a:r>
            <a:r>
              <a:rPr lang="en-US" sz="1400" dirty="0"/>
              <a:t>&lt;0.1</a:t>
            </a:r>
          </a:p>
        </p:txBody>
      </p:sp>
      <p:pic>
        <p:nvPicPr>
          <p:cNvPr id="22" name="Picture 21" descr="Chart&#10;&#10;Description automatically generated">
            <a:extLst>
              <a:ext uri="{FF2B5EF4-FFF2-40B4-BE49-F238E27FC236}">
                <a16:creationId xmlns:a16="http://schemas.microsoft.com/office/drawing/2014/main" id="{7DDE1998-4A77-5535-A205-2E4A8AB97B15}"/>
              </a:ext>
            </a:extLst>
          </p:cNvPr>
          <p:cNvPicPr>
            <a:picLocks noChangeAspect="1"/>
          </p:cNvPicPr>
          <p:nvPr/>
        </p:nvPicPr>
        <p:blipFill>
          <a:blip r:embed="rId3"/>
          <a:stretch>
            <a:fillRect/>
          </a:stretch>
        </p:blipFill>
        <p:spPr>
          <a:xfrm>
            <a:off x="6595827" y="997520"/>
            <a:ext cx="5018165" cy="2784791"/>
          </a:xfrm>
          <a:prstGeom prst="rect">
            <a:avLst/>
          </a:prstGeom>
        </p:spPr>
      </p:pic>
      <p:pic>
        <p:nvPicPr>
          <p:cNvPr id="26" name="Picture 25" descr="Graphical user interface&#10;&#10;Description automatically generated">
            <a:extLst>
              <a:ext uri="{FF2B5EF4-FFF2-40B4-BE49-F238E27FC236}">
                <a16:creationId xmlns:a16="http://schemas.microsoft.com/office/drawing/2014/main" id="{B8121C2B-025D-A128-5770-6BDDA30E1B38}"/>
              </a:ext>
            </a:extLst>
          </p:cNvPr>
          <p:cNvPicPr>
            <a:picLocks noChangeAspect="1"/>
          </p:cNvPicPr>
          <p:nvPr/>
        </p:nvPicPr>
        <p:blipFill>
          <a:blip r:embed="rId4"/>
          <a:stretch>
            <a:fillRect/>
          </a:stretch>
        </p:blipFill>
        <p:spPr>
          <a:xfrm>
            <a:off x="848592" y="1080213"/>
            <a:ext cx="5522475" cy="2651786"/>
          </a:xfrm>
          <a:prstGeom prst="rect">
            <a:avLst/>
          </a:prstGeom>
        </p:spPr>
      </p:pic>
      <p:pic>
        <p:nvPicPr>
          <p:cNvPr id="40" name="Picture 39" descr="Chart&#10;&#10;Description automatically generated">
            <a:extLst>
              <a:ext uri="{FF2B5EF4-FFF2-40B4-BE49-F238E27FC236}">
                <a16:creationId xmlns:a16="http://schemas.microsoft.com/office/drawing/2014/main" id="{CA797B2F-2B9A-4DE7-0EC8-BCD013B185AD}"/>
              </a:ext>
            </a:extLst>
          </p:cNvPr>
          <p:cNvPicPr>
            <a:picLocks noChangeAspect="1"/>
          </p:cNvPicPr>
          <p:nvPr/>
        </p:nvPicPr>
        <p:blipFill>
          <a:blip r:embed="rId5"/>
          <a:stretch>
            <a:fillRect/>
          </a:stretch>
        </p:blipFill>
        <p:spPr>
          <a:xfrm>
            <a:off x="838200" y="3933776"/>
            <a:ext cx="3209699" cy="2460403"/>
          </a:xfrm>
          <a:prstGeom prst="rect">
            <a:avLst/>
          </a:prstGeom>
        </p:spPr>
      </p:pic>
      <p:pic>
        <p:nvPicPr>
          <p:cNvPr id="44" name="Picture 43" descr="Chart, bar chart&#10;&#10;Description automatically generated">
            <a:extLst>
              <a:ext uri="{FF2B5EF4-FFF2-40B4-BE49-F238E27FC236}">
                <a16:creationId xmlns:a16="http://schemas.microsoft.com/office/drawing/2014/main" id="{66E650FC-9602-1E3F-C734-1AC31DFC5BC6}"/>
              </a:ext>
            </a:extLst>
          </p:cNvPr>
          <p:cNvPicPr>
            <a:picLocks noChangeAspect="1"/>
          </p:cNvPicPr>
          <p:nvPr/>
        </p:nvPicPr>
        <p:blipFill>
          <a:blip r:embed="rId6"/>
          <a:stretch>
            <a:fillRect/>
          </a:stretch>
        </p:blipFill>
        <p:spPr>
          <a:xfrm>
            <a:off x="4430063" y="3921033"/>
            <a:ext cx="3209700" cy="2471396"/>
          </a:xfrm>
          <a:prstGeom prst="rect">
            <a:avLst/>
          </a:prstGeom>
        </p:spPr>
      </p:pic>
    </p:spTree>
    <p:extLst>
      <p:ext uri="{BB962C8B-B14F-4D97-AF65-F5344CB8AC3E}">
        <p14:creationId xmlns:p14="http://schemas.microsoft.com/office/powerpoint/2010/main" val="3250815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1231276" y="0"/>
            <a:ext cx="972947"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39F07BD-F5E6-9843-86E9-A52DAEAEE701}"/>
              </a:ext>
            </a:extLst>
          </p:cNvPr>
          <p:cNvSpPr>
            <a:spLocks noGrp="1"/>
          </p:cNvSpPr>
          <p:nvPr>
            <p:ph type="title"/>
          </p:nvPr>
        </p:nvSpPr>
        <p:spPr/>
        <p:txBody>
          <a:bodyPr/>
          <a:lstStyle/>
          <a:p>
            <a:r>
              <a:rPr lang="en-US" b="1" dirty="0"/>
              <a:t>Forward Looking Statements</a:t>
            </a:r>
          </a:p>
        </p:txBody>
      </p:sp>
      <p:sp>
        <p:nvSpPr>
          <p:cNvPr id="4" name="Content Placeholder 3">
            <a:extLst>
              <a:ext uri="{FF2B5EF4-FFF2-40B4-BE49-F238E27FC236}">
                <a16:creationId xmlns:a16="http://schemas.microsoft.com/office/drawing/2014/main" id="{CA97BE28-1606-AF4C-9BF2-D6E1AD414490}"/>
              </a:ext>
            </a:extLst>
          </p:cNvPr>
          <p:cNvSpPr>
            <a:spLocks noGrp="1"/>
          </p:cNvSpPr>
          <p:nvPr>
            <p:ph idx="1"/>
          </p:nvPr>
        </p:nvSpPr>
        <p:spPr>
          <a:xfrm>
            <a:off x="725234" y="1253331"/>
            <a:ext cx="10698140" cy="4351338"/>
          </a:xfrm>
        </p:spPr>
        <p:txBody>
          <a:bodyPr>
            <a:noAutofit/>
          </a:bodyPr>
          <a:lstStyle/>
          <a:p>
            <a:pPr marL="0" indent="0" algn="just">
              <a:lnSpc>
                <a:spcPct val="120000"/>
              </a:lnSpc>
              <a:buNone/>
            </a:pPr>
            <a:r>
              <a:rPr lang="en-US" sz="1200" dirty="0">
                <a:solidFill>
                  <a:prstClr val="black"/>
                </a:solidFill>
                <a:latin typeface="Avenir Book" panose="02000503020000020003" pitchFamily="2" charset="0"/>
                <a:ea typeface="Helvetica Neue" panose="02000503000000020004" pitchFamily="2" charset="0"/>
                <a:cs typeface="Helvetica Neue" panose="02000503000000020004" pitchFamily="2" charset="0"/>
              </a:rPr>
              <a:t>The statements in this presentation that relate to future plans, events or performance are forward-looking statements, which are made pursuant to the safe harbor provisions of Section 27A of the Securities Act of 1933, as amended. Such forward-looking statements involve significant risks and uncertainties, and actual results, events and performance may differ materially from those expressed or implied in this presentation.  We have based these forward-looking statements largely on our current expectations and projections about future events and financial trends that we believe may affect our financial condition, results of operations, business strategy and financial needs. These forward-looking statements include, but are not limited to, statements concerning the following: (</a:t>
            </a:r>
            <a:r>
              <a:rPr lang="en-US" sz="1200" dirty="0" err="1">
                <a:solidFill>
                  <a:prstClr val="black"/>
                </a:solidFill>
                <a:latin typeface="Avenir Book" panose="02000503020000020003" pitchFamily="2" charset="0"/>
                <a:ea typeface="Helvetica Neue" panose="02000503000000020004" pitchFamily="2" charset="0"/>
                <a:cs typeface="Helvetica Neue" panose="02000503000000020004" pitchFamily="2" charset="0"/>
              </a:rPr>
              <a:t>i</a:t>
            </a:r>
            <a:r>
              <a:rPr lang="en-US" sz="1200" dirty="0">
                <a:solidFill>
                  <a:prstClr val="black"/>
                </a:solidFill>
                <a:latin typeface="Avenir Book" panose="02000503020000020003" pitchFamily="2" charset="0"/>
                <a:ea typeface="Helvetica Neue" panose="02000503000000020004" pitchFamily="2" charset="0"/>
                <a:cs typeface="Helvetica Neue" panose="02000503000000020004" pitchFamily="2" charset="0"/>
              </a:rPr>
              <a:t>) estimates of our expenses, future revenue and capital requirements; (ii) our ability to obtain additional funding on terms acceptable to us, or at all; (iii) our ability to advance product candidates into, and successfully complete, clinical trials; (iv) the initiation, timing, progress and results of future preclinical studies and clinical trials, and our research and development programs; (v) the timing or likelihood of regulatory filings and approvals; (vi) our expectations on sales and market acceptance for bremelanotide (</a:t>
            </a:r>
            <a:r>
              <a:rPr lang="en-US" sz="1200" dirty="0" err="1">
                <a:solidFill>
                  <a:prstClr val="black"/>
                </a:solidFill>
                <a:latin typeface="Avenir Book" panose="02000503020000020003" pitchFamily="2" charset="0"/>
                <a:ea typeface="Helvetica Neue" panose="02000503000000020004" pitchFamily="2" charset="0"/>
                <a:cs typeface="Helvetica Neue" panose="02000503000000020004" pitchFamily="2" charset="0"/>
              </a:rPr>
              <a:t>Vyleesi</a:t>
            </a:r>
            <a:r>
              <a:rPr lang="en-US" sz="1200" dirty="0">
                <a:solidFill>
                  <a:prstClr val="black"/>
                </a:solidFill>
                <a:latin typeface="Avenir Book" panose="02000503020000020003" pitchFamily="2" charset="0"/>
                <a:ea typeface="Helvetica Neue" panose="02000503000000020004" pitchFamily="2" charset="0"/>
                <a:cs typeface="Helvetica Neue" panose="02000503000000020004" pitchFamily="2" charset="0"/>
              </a:rPr>
              <a:t>®) for hypoactive sexual desire disorder (HSDD), a type of female sexual dysfunction (FSD), including our licensees outside North America jurisdictions; (vii) our expectation regarding timelines for development of our other product candidates; (viii) the potential for commercialization of our other product candidates, if approved for commercial use; (ix) our ability and the ability of our licensees to compete with other products and technologies similar to our product candidates; (x) the ability of third party collaborators to timely carry out their duties under their agreements with us and our licensees; (xi) the ability of contract manufactures to perform their manufacturing activities in compliance with applicable regulations; (xii) our ability to recognize the potential value of our licensing arrangements with third parties; (xiii) the potential to achieve revenues from the sale of our product candidates; (xiv) our ability to maintain product liability insurance at a reasonable cost or in sufficient amounts, if at all; (xv) the retention of key management, employees and third-party contractors; (xvi) the scope of protection we are able to establish and maintain for intellectual property rights covering our product candidates and technology; (xvii) our compliance with federal and state laws and regulations; (xviii) the timing and costs associated with obtaining regulatory approval for our product candidates; (xix) the impact of legislative or regulatory healthcare reforms in the United States; and (xx) other risks disclosed in our SEC filings.  The forward-looking statements in this presentation do not constitute guarantees of future performance.  We undertake no obligation to publicly update these forward-looking statements to reflect events or circumstances that occur after the date of this presentation.</a:t>
            </a:r>
          </a:p>
          <a:p>
            <a:pPr marL="0" indent="0" algn="just">
              <a:lnSpc>
                <a:spcPct val="120000"/>
              </a:lnSpc>
              <a:buNone/>
            </a:pPr>
            <a:endParaRPr lang="en-US" sz="1200" dirty="0">
              <a:latin typeface="Avenir Book" panose="02000503020000020003" pitchFamily="2" charset="0"/>
            </a:endParaRPr>
          </a:p>
        </p:txBody>
      </p:sp>
      <p:sp>
        <p:nvSpPr>
          <p:cNvPr id="5" name="Slide Number Placeholder 4">
            <a:extLst>
              <a:ext uri="{FF2B5EF4-FFF2-40B4-BE49-F238E27FC236}">
                <a16:creationId xmlns:a16="http://schemas.microsoft.com/office/drawing/2014/main" id="{9A80A821-CEC8-5343-8B22-9D330D93CB98}"/>
              </a:ext>
            </a:extLst>
          </p:cNvPr>
          <p:cNvSpPr>
            <a:spLocks noGrp="1"/>
          </p:cNvSpPr>
          <p:nvPr>
            <p:ph type="sldNum" sz="quarter" idx="12"/>
          </p:nvPr>
        </p:nvSpPr>
        <p:spPr/>
        <p:txBody>
          <a:bodyPr/>
          <a:lstStyle/>
          <a:p>
            <a:pPr>
              <a:defRPr/>
            </a:pPr>
            <a:fld id="{C0A858AE-3A40-4EA5-B997-816BA1C221B0}" type="slidenum">
              <a:rPr lang="en-US" smtClean="0"/>
              <a:pPr>
                <a:defRPr/>
              </a:pPr>
              <a:t>2</a:t>
            </a:fld>
            <a:endParaRPr lang="en-US" dirty="0"/>
          </a:p>
        </p:txBody>
      </p:sp>
    </p:spTree>
    <p:extLst>
      <p:ext uri="{BB962C8B-B14F-4D97-AF65-F5344CB8AC3E}">
        <p14:creationId xmlns:p14="http://schemas.microsoft.com/office/powerpoint/2010/main" val="39886459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ounded Rectangle 70">
            <a:extLst>
              <a:ext uri="{FF2B5EF4-FFF2-40B4-BE49-F238E27FC236}">
                <a16:creationId xmlns:a16="http://schemas.microsoft.com/office/drawing/2014/main" id="{44664421-22E4-474D-8999-8C43729E9265}"/>
              </a:ext>
            </a:extLst>
          </p:cNvPr>
          <p:cNvSpPr/>
          <p:nvPr/>
        </p:nvSpPr>
        <p:spPr>
          <a:xfrm rot="10800000" flipH="1">
            <a:off x="404609" y="1614227"/>
            <a:ext cx="11853787" cy="4654521"/>
          </a:xfrm>
          <a:prstGeom prst="roundRect">
            <a:avLst>
              <a:gd name="adj" fmla="val 0"/>
            </a:avLst>
          </a:prstGeom>
          <a:gradFill>
            <a:gsLst>
              <a:gs pos="0">
                <a:schemeClr val="accent6">
                  <a:lumMod val="20000"/>
                  <a:lumOff val="80000"/>
                  <a:alpha val="38000"/>
                </a:schemeClr>
              </a:gs>
              <a:gs pos="90000">
                <a:schemeClr val="accent6">
                  <a:lumMod val="20000"/>
                  <a:lumOff val="80000"/>
                  <a:alpha val="18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ounded Rectangle 130">
            <a:extLst>
              <a:ext uri="{FF2B5EF4-FFF2-40B4-BE49-F238E27FC236}">
                <a16:creationId xmlns:a16="http://schemas.microsoft.com/office/drawing/2014/main" id="{FD47F1AD-8C76-C24E-893E-C2ACEECECE80}"/>
              </a:ext>
            </a:extLst>
          </p:cNvPr>
          <p:cNvSpPr/>
          <p:nvPr/>
        </p:nvSpPr>
        <p:spPr>
          <a:xfrm rot="10800000" flipH="1">
            <a:off x="677950" y="1725761"/>
            <a:ext cx="11436264" cy="920780"/>
          </a:xfrm>
          <a:prstGeom prst="roundRect">
            <a:avLst>
              <a:gd name="adj" fmla="val 0"/>
            </a:avLst>
          </a:prstGeom>
          <a:gradFill>
            <a:gsLst>
              <a:gs pos="0">
                <a:schemeClr val="bg1">
                  <a:alpha val="74000"/>
                </a:schemeClr>
              </a:gs>
              <a:gs pos="90000">
                <a:schemeClr val="bg1">
                  <a:alpha val="19264"/>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289A02-BF9C-48C8-8909-4B198A86B4EF}"/>
              </a:ext>
            </a:extLst>
          </p:cNvPr>
          <p:cNvSpPr>
            <a:spLocks noGrp="1"/>
          </p:cNvSpPr>
          <p:nvPr>
            <p:ph type="title"/>
          </p:nvPr>
        </p:nvSpPr>
        <p:spPr>
          <a:xfrm>
            <a:off x="725233" y="159716"/>
            <a:ext cx="10793723" cy="837804"/>
          </a:xfrm>
        </p:spPr>
        <p:txBody>
          <a:bodyPr>
            <a:noAutofit/>
          </a:bodyPr>
          <a:lstStyle/>
          <a:p>
            <a:r>
              <a:rPr lang="en-US" sz="2600" dirty="0"/>
              <a:t>Phase 3 Study Design &amp; Endpoints Based on DMC Recommendations </a:t>
            </a:r>
            <a:endParaRPr lang="en-US" sz="2600" i="1" dirty="0"/>
          </a:p>
        </p:txBody>
      </p:sp>
      <p:sp>
        <p:nvSpPr>
          <p:cNvPr id="5" name="Slide Number Placeholder 4">
            <a:extLst>
              <a:ext uri="{FF2B5EF4-FFF2-40B4-BE49-F238E27FC236}">
                <a16:creationId xmlns:a16="http://schemas.microsoft.com/office/drawing/2014/main" id="{A26F150B-A720-42D2-8584-7399C778C803}"/>
              </a:ext>
            </a:extLst>
          </p:cNvPr>
          <p:cNvSpPr>
            <a:spLocks noGrp="1"/>
          </p:cNvSpPr>
          <p:nvPr>
            <p:ph type="sldNum" sz="quarter" idx="12"/>
          </p:nvPr>
        </p:nvSpPr>
        <p:spPr/>
        <p:txBody>
          <a:bodyPr>
            <a:normAutofit/>
          </a:bodyPr>
          <a:lstStyle/>
          <a:p>
            <a:fld id="{D57F1E4F-1CFF-5643-939E-217C01CDF565}" type="slidenum">
              <a:rPr lang="en-US" smtClean="0"/>
              <a:pPr/>
              <a:t>20</a:t>
            </a:fld>
            <a:endParaRPr lang="en-US"/>
          </a:p>
        </p:txBody>
      </p:sp>
      <p:sp>
        <p:nvSpPr>
          <p:cNvPr id="15" name="Text Placeholder 14">
            <a:extLst>
              <a:ext uri="{FF2B5EF4-FFF2-40B4-BE49-F238E27FC236}">
                <a16:creationId xmlns:a16="http://schemas.microsoft.com/office/drawing/2014/main" id="{9011B07D-C42B-A442-8A09-D182E9ECAF32}"/>
              </a:ext>
            </a:extLst>
          </p:cNvPr>
          <p:cNvSpPr>
            <a:spLocks noGrp="1"/>
          </p:cNvSpPr>
          <p:nvPr>
            <p:ph type="body" sz="quarter" idx="13"/>
          </p:nvPr>
        </p:nvSpPr>
        <p:spPr>
          <a:xfrm>
            <a:off x="725488" y="1029928"/>
            <a:ext cx="11157464" cy="536445"/>
          </a:xfrm>
        </p:spPr>
        <p:txBody>
          <a:bodyPr>
            <a:noAutofit/>
          </a:bodyPr>
          <a:lstStyle/>
          <a:p>
            <a:r>
              <a:rPr lang="en-US" sz="1800" dirty="0"/>
              <a:t>12-week, multicenter, 1:1 randomized, double-masked, vehicle-controlled adaptive design study</a:t>
            </a:r>
          </a:p>
        </p:txBody>
      </p:sp>
      <p:grpSp>
        <p:nvGrpSpPr>
          <p:cNvPr id="3" name="Group 2">
            <a:extLst>
              <a:ext uri="{FF2B5EF4-FFF2-40B4-BE49-F238E27FC236}">
                <a16:creationId xmlns:a16="http://schemas.microsoft.com/office/drawing/2014/main" id="{2AF7BDE8-4BD7-425E-A19F-CB0AEC870547}"/>
              </a:ext>
            </a:extLst>
          </p:cNvPr>
          <p:cNvGrpSpPr/>
          <p:nvPr/>
        </p:nvGrpSpPr>
        <p:grpSpPr>
          <a:xfrm>
            <a:off x="335821" y="2378834"/>
            <a:ext cx="11930300" cy="2300290"/>
            <a:chOff x="335821" y="1342698"/>
            <a:chExt cx="11930300" cy="2311933"/>
          </a:xfrm>
        </p:grpSpPr>
        <p:cxnSp>
          <p:nvCxnSpPr>
            <p:cNvPr id="52" name="Straight Connector 51">
              <a:extLst>
                <a:ext uri="{FF2B5EF4-FFF2-40B4-BE49-F238E27FC236}">
                  <a16:creationId xmlns:a16="http://schemas.microsoft.com/office/drawing/2014/main" id="{DE2B9393-A5EF-4147-AA6A-1B3CED2A4D6C}"/>
                </a:ext>
              </a:extLst>
            </p:cNvPr>
            <p:cNvCxnSpPr>
              <a:cxnSpLocks/>
            </p:cNvCxnSpPr>
            <p:nvPr/>
          </p:nvCxnSpPr>
          <p:spPr>
            <a:xfrm>
              <a:off x="4404660" y="2151586"/>
              <a:ext cx="0" cy="1084454"/>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A27BE2C-2212-4CB3-B638-69F1E562B647}"/>
                </a:ext>
              </a:extLst>
            </p:cNvPr>
            <p:cNvCxnSpPr>
              <a:cxnSpLocks/>
            </p:cNvCxnSpPr>
            <p:nvPr/>
          </p:nvCxnSpPr>
          <p:spPr>
            <a:xfrm>
              <a:off x="5847720" y="2151586"/>
              <a:ext cx="0" cy="1084454"/>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9F92256-A76B-47E5-8076-A33269464DFD}"/>
                </a:ext>
              </a:extLst>
            </p:cNvPr>
            <p:cNvCxnSpPr>
              <a:cxnSpLocks/>
            </p:cNvCxnSpPr>
            <p:nvPr/>
          </p:nvCxnSpPr>
          <p:spPr>
            <a:xfrm>
              <a:off x="8733840" y="2151586"/>
              <a:ext cx="0" cy="1084454"/>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FE1D18F-AAD1-4DB5-80DF-8BDEA55A9714}"/>
                </a:ext>
              </a:extLst>
            </p:cNvPr>
            <p:cNvCxnSpPr>
              <a:cxnSpLocks/>
            </p:cNvCxnSpPr>
            <p:nvPr/>
          </p:nvCxnSpPr>
          <p:spPr>
            <a:xfrm>
              <a:off x="7290780" y="2151586"/>
              <a:ext cx="0" cy="205404"/>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DE78A0D6-392E-42B1-B598-7492F13D6441}"/>
                </a:ext>
              </a:extLst>
            </p:cNvPr>
            <p:cNvCxnSpPr>
              <a:cxnSpLocks/>
            </p:cNvCxnSpPr>
            <p:nvPr/>
          </p:nvCxnSpPr>
          <p:spPr>
            <a:xfrm>
              <a:off x="10176900" y="2151586"/>
              <a:ext cx="0" cy="205404"/>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5" name="TextBox 124">
              <a:extLst>
                <a:ext uri="{FF2B5EF4-FFF2-40B4-BE49-F238E27FC236}">
                  <a16:creationId xmlns:a16="http://schemas.microsoft.com/office/drawing/2014/main" id="{BA33DF9C-327E-4267-AF48-2226D82AAAAA}"/>
                </a:ext>
              </a:extLst>
            </p:cNvPr>
            <p:cNvSpPr txBox="1"/>
            <p:nvPr/>
          </p:nvSpPr>
          <p:spPr>
            <a:xfrm>
              <a:off x="1533405" y="2456084"/>
              <a:ext cx="1389888" cy="658850"/>
            </a:xfrm>
            <a:prstGeom prst="round2DiagRect">
              <a:avLst/>
            </a:prstGeom>
            <a:gradFill>
              <a:gsLst>
                <a:gs pos="0">
                  <a:schemeClr val="tx2"/>
                </a:gs>
                <a:gs pos="90000">
                  <a:schemeClr val="tx2">
                    <a:lumMod val="40000"/>
                    <a:lumOff val="60000"/>
                  </a:schemeClr>
                </a:gs>
              </a:gsLst>
              <a:lin ang="0" scaled="0"/>
            </a:gradFill>
            <a:ln>
              <a:noFill/>
            </a:ln>
          </p:spPr>
          <p:txBody>
            <a:bodyPr wrap="square" lIns="0" rIns="0" rtlCol="0" anchor="ctr">
              <a:noAutofit/>
            </a:bodyPr>
            <a:lstStyle/>
            <a:p>
              <a:pPr algn="ctr"/>
              <a:r>
                <a:rPr lang="en-US" sz="1200" b="1" dirty="0">
                  <a:solidFill>
                    <a:schemeClr val="bg1"/>
                  </a:solidFill>
                  <a:latin typeface="Avenir" panose="02000503020000020003"/>
                </a:rPr>
                <a:t>Placebo run-in</a:t>
              </a:r>
            </a:p>
            <a:p>
              <a:pPr algn="ctr"/>
              <a:r>
                <a:rPr lang="en-US" sz="1200" b="1" dirty="0">
                  <a:solidFill>
                    <a:schemeClr val="bg1"/>
                  </a:solidFill>
                  <a:latin typeface="Avenir" panose="02000503020000020003"/>
                </a:rPr>
                <a:t>N=240 - 400</a:t>
              </a:r>
            </a:p>
            <a:p>
              <a:pPr algn="ctr"/>
              <a:r>
                <a:rPr lang="en-US" sz="1200" b="1" dirty="0">
                  <a:solidFill>
                    <a:schemeClr val="bg1"/>
                  </a:solidFill>
                  <a:latin typeface="Avenir" panose="02000503020000020003"/>
                </a:rPr>
                <a:t>mod or </a:t>
              </a:r>
              <a:r>
                <a:rPr lang="en-US" sz="1200" b="1" dirty="0" err="1">
                  <a:solidFill>
                    <a:schemeClr val="bg1"/>
                  </a:solidFill>
                  <a:latin typeface="Avenir" panose="02000503020000020003"/>
                </a:rPr>
                <a:t>sev</a:t>
              </a:r>
              <a:r>
                <a:rPr lang="en-US" sz="1200" b="1" dirty="0">
                  <a:solidFill>
                    <a:schemeClr val="bg1"/>
                  </a:solidFill>
                  <a:latin typeface="Avenir" panose="02000503020000020003"/>
                </a:rPr>
                <a:t> subj</a:t>
              </a:r>
            </a:p>
          </p:txBody>
        </p:sp>
        <p:sp>
          <p:nvSpPr>
            <p:cNvPr id="9" name="TextBox 8">
              <a:extLst>
                <a:ext uri="{FF2B5EF4-FFF2-40B4-BE49-F238E27FC236}">
                  <a16:creationId xmlns:a16="http://schemas.microsoft.com/office/drawing/2014/main" id="{40346D4F-FB6F-48E6-A7A4-10C21D6E9A75}"/>
                </a:ext>
              </a:extLst>
            </p:cNvPr>
            <p:cNvSpPr txBox="1"/>
            <p:nvPr/>
          </p:nvSpPr>
          <p:spPr>
            <a:xfrm>
              <a:off x="335821" y="1876595"/>
              <a:ext cx="821410" cy="278401"/>
            </a:xfrm>
            <a:prstGeom prst="rect">
              <a:avLst/>
            </a:prstGeom>
            <a:noFill/>
          </p:spPr>
          <p:txBody>
            <a:bodyPr wrap="square" rtlCol="0">
              <a:spAutoFit/>
            </a:bodyPr>
            <a:lstStyle/>
            <a:p>
              <a:pPr algn="r"/>
              <a:r>
                <a:rPr lang="en-US" sz="1200" b="1" i="1" dirty="0">
                  <a:latin typeface="Avenir" panose="02000503020000020003"/>
                </a:rPr>
                <a:t>Week</a:t>
              </a:r>
            </a:p>
          </p:txBody>
        </p:sp>
        <p:cxnSp>
          <p:nvCxnSpPr>
            <p:cNvPr id="10" name="Straight Arrow Connector 9">
              <a:extLst>
                <a:ext uri="{FF2B5EF4-FFF2-40B4-BE49-F238E27FC236}">
                  <a16:creationId xmlns:a16="http://schemas.microsoft.com/office/drawing/2014/main" id="{F0FEAEB2-C967-4E44-9F86-A57259DC5D0B}"/>
                </a:ext>
              </a:extLst>
            </p:cNvPr>
            <p:cNvCxnSpPr>
              <a:cxnSpLocks/>
            </p:cNvCxnSpPr>
            <p:nvPr/>
          </p:nvCxnSpPr>
          <p:spPr>
            <a:xfrm>
              <a:off x="1525991" y="2361402"/>
              <a:ext cx="10094976" cy="0"/>
            </a:xfrm>
            <a:prstGeom prst="straightConnector1">
              <a:avLst/>
            </a:prstGeom>
            <a:ln w="28575">
              <a:solidFill>
                <a:schemeClr val="tx2">
                  <a:lumMod val="60000"/>
                  <a:lumOff val="4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E45E766A-2385-4931-8926-017793AC23C3}"/>
                </a:ext>
              </a:extLst>
            </p:cNvPr>
            <p:cNvSpPr txBox="1"/>
            <p:nvPr/>
          </p:nvSpPr>
          <p:spPr>
            <a:xfrm>
              <a:off x="985182" y="3249403"/>
              <a:ext cx="1095742" cy="405228"/>
            </a:xfrm>
            <a:prstGeom prst="rect">
              <a:avLst/>
            </a:prstGeom>
            <a:noFill/>
          </p:spPr>
          <p:txBody>
            <a:bodyPr wrap="square" rtlCol="0">
              <a:spAutoFit/>
            </a:bodyPr>
            <a:lstStyle/>
            <a:p>
              <a:pPr algn="ctr">
                <a:lnSpc>
                  <a:spcPts val="1240"/>
                </a:lnSpc>
              </a:pPr>
              <a:r>
                <a:rPr lang="en-US" sz="1100" dirty="0">
                  <a:latin typeface="Avenir Book" panose="02000503020000020003" pitchFamily="2" charset="0"/>
                </a:rPr>
                <a:t>CAE</a:t>
              </a:r>
              <a:r>
                <a:rPr lang="en-US" sz="1100" baseline="30000" dirty="0">
                  <a:latin typeface="Avenir Book" panose="02000503020000020003" pitchFamily="2" charset="0"/>
                </a:rPr>
                <a:t>®</a:t>
              </a:r>
              <a:r>
                <a:rPr lang="en-US" sz="1100" dirty="0">
                  <a:latin typeface="Avenir Book" panose="02000503020000020003" pitchFamily="2" charset="0"/>
                </a:rPr>
                <a:t> </a:t>
              </a:r>
              <a:br>
                <a:rPr lang="en-US" sz="1100" dirty="0">
                  <a:latin typeface="Avenir Book" panose="02000503020000020003" pitchFamily="2" charset="0"/>
                </a:rPr>
              </a:br>
              <a:r>
                <a:rPr lang="en-US" sz="1100" dirty="0">
                  <a:latin typeface="Avenir Book" panose="02000503020000020003" pitchFamily="2" charset="0"/>
                </a:rPr>
                <a:t>screening</a:t>
              </a:r>
              <a:endParaRPr lang="en-US" sz="1100" b="0" i="0" u="none" strike="noStrike" baseline="0" dirty="0">
                <a:latin typeface="Avenir Book" panose="02000503020000020003" pitchFamily="2" charset="0"/>
              </a:endParaRPr>
            </a:p>
          </p:txBody>
        </p:sp>
        <p:sp>
          <p:nvSpPr>
            <p:cNvPr id="65" name="TextBox 64">
              <a:extLst>
                <a:ext uri="{FF2B5EF4-FFF2-40B4-BE49-F238E27FC236}">
                  <a16:creationId xmlns:a16="http://schemas.microsoft.com/office/drawing/2014/main" id="{95F9BF50-0ABB-44B3-9FA6-49A2B8A9E4EB}"/>
                </a:ext>
              </a:extLst>
            </p:cNvPr>
            <p:cNvSpPr txBox="1"/>
            <p:nvPr/>
          </p:nvSpPr>
          <p:spPr>
            <a:xfrm>
              <a:off x="3873124" y="3249403"/>
              <a:ext cx="1083977" cy="405228"/>
            </a:xfrm>
            <a:prstGeom prst="rect">
              <a:avLst/>
            </a:prstGeom>
            <a:noFill/>
            <a:ln>
              <a:noFill/>
            </a:ln>
          </p:spPr>
          <p:txBody>
            <a:bodyPr wrap="square">
              <a:spAutoFit/>
            </a:bodyPr>
            <a:lstStyle/>
            <a:p>
              <a:pPr algn="ctr">
                <a:lnSpc>
                  <a:spcPts val="1240"/>
                </a:lnSpc>
              </a:pPr>
              <a:r>
                <a:rPr lang="en-US" sz="1100" i="0" u="none" strike="noStrike" baseline="0" dirty="0">
                  <a:latin typeface="Avenir Book" panose="02000503020000020003" pitchFamily="2" charset="0"/>
                </a:rPr>
                <a:t>CAE</a:t>
              </a:r>
              <a:r>
                <a:rPr lang="en-US" sz="1100" i="0" u="none" strike="noStrike" baseline="30000" dirty="0">
                  <a:latin typeface="Avenir Book" panose="02000503020000020003" pitchFamily="2" charset="0"/>
                </a:rPr>
                <a:t>®</a:t>
              </a:r>
              <a:r>
                <a:rPr lang="en-US" sz="1100" i="0" u="none" strike="noStrike" baseline="0" dirty="0">
                  <a:latin typeface="Avenir Book" panose="02000503020000020003" pitchFamily="2" charset="0"/>
                </a:rPr>
                <a:t> </a:t>
              </a:r>
            </a:p>
            <a:p>
              <a:pPr algn="ctr">
                <a:lnSpc>
                  <a:spcPts val="1240"/>
                </a:lnSpc>
              </a:pPr>
              <a:r>
                <a:rPr lang="en-US" sz="1100" i="0" u="none" strike="noStrike" baseline="0" dirty="0">
                  <a:latin typeface="Avenir Book" panose="02000503020000020003" pitchFamily="2" charset="0"/>
                </a:rPr>
                <a:t>follow-up</a:t>
              </a:r>
              <a:endParaRPr lang="en-US" sz="1100" b="0" i="0" u="none" strike="noStrike" baseline="0" dirty="0">
                <a:latin typeface="Avenir Book" panose="02000503020000020003" pitchFamily="2" charset="0"/>
              </a:endParaRPr>
            </a:p>
          </p:txBody>
        </p:sp>
        <p:sp>
          <p:nvSpPr>
            <p:cNvPr id="63" name="TextBox 62">
              <a:extLst>
                <a:ext uri="{FF2B5EF4-FFF2-40B4-BE49-F238E27FC236}">
                  <a16:creationId xmlns:a16="http://schemas.microsoft.com/office/drawing/2014/main" id="{63A92BFD-A146-43A8-9B32-98CE5C2CB6D8}"/>
                </a:ext>
              </a:extLst>
            </p:cNvPr>
            <p:cNvSpPr txBox="1"/>
            <p:nvPr/>
          </p:nvSpPr>
          <p:spPr>
            <a:xfrm>
              <a:off x="2192345" y="3249403"/>
              <a:ext cx="1566299" cy="405228"/>
            </a:xfrm>
            <a:prstGeom prst="rect">
              <a:avLst/>
            </a:prstGeom>
            <a:noFill/>
          </p:spPr>
          <p:txBody>
            <a:bodyPr wrap="square">
              <a:spAutoFit/>
            </a:bodyPr>
            <a:lstStyle/>
            <a:p>
              <a:pPr algn="ctr">
                <a:lnSpc>
                  <a:spcPts val="1240"/>
                </a:lnSpc>
              </a:pPr>
              <a:r>
                <a:rPr lang="en-US" sz="1100" b="0" i="0" u="none" strike="noStrike" baseline="0" dirty="0">
                  <a:latin typeface="Avenir Book" panose="02000503020000020003" pitchFamily="2" charset="0"/>
                </a:rPr>
                <a:t>CAE</a:t>
              </a:r>
              <a:r>
                <a:rPr lang="en-US" sz="1100" b="0" i="0" u="none" strike="noStrike" baseline="30000" dirty="0">
                  <a:latin typeface="Avenir Book" panose="02000503020000020003" pitchFamily="2" charset="0"/>
                </a:rPr>
                <a:t>®</a:t>
              </a:r>
              <a:r>
                <a:rPr lang="en-US" sz="1100" b="0" i="0" u="none" strike="noStrike" baseline="0" dirty="0">
                  <a:latin typeface="Avenir Book" panose="02000503020000020003" pitchFamily="2" charset="0"/>
                </a:rPr>
                <a:t> confirmati</a:t>
              </a:r>
              <a:r>
                <a:rPr lang="en-US" sz="1100" dirty="0">
                  <a:latin typeface="Avenir Book" panose="02000503020000020003" pitchFamily="2" charset="0"/>
                </a:rPr>
                <a:t>on/b</a:t>
              </a:r>
              <a:r>
                <a:rPr lang="en-US" sz="1100" b="0" i="0" u="none" strike="noStrike" baseline="0" dirty="0">
                  <a:latin typeface="Avenir Book" panose="02000503020000020003" pitchFamily="2" charset="0"/>
                </a:rPr>
                <a:t>aseline</a:t>
              </a:r>
            </a:p>
          </p:txBody>
        </p:sp>
        <p:cxnSp>
          <p:nvCxnSpPr>
            <p:cNvPr id="11" name="Straight Connector 10">
              <a:extLst>
                <a:ext uri="{FF2B5EF4-FFF2-40B4-BE49-F238E27FC236}">
                  <a16:creationId xmlns:a16="http://schemas.microsoft.com/office/drawing/2014/main" id="{7E5141FA-532D-4983-BE7D-3DA4B944D17A}"/>
                </a:ext>
              </a:extLst>
            </p:cNvPr>
            <p:cNvCxnSpPr>
              <a:cxnSpLocks/>
            </p:cNvCxnSpPr>
            <p:nvPr/>
          </p:nvCxnSpPr>
          <p:spPr>
            <a:xfrm>
              <a:off x="1518540" y="2151586"/>
              <a:ext cx="0" cy="1084454"/>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011AA1D0-34F2-4BDE-AD2A-582247E57095}"/>
                </a:ext>
              </a:extLst>
            </p:cNvPr>
            <p:cNvSpPr txBox="1"/>
            <p:nvPr/>
          </p:nvSpPr>
          <p:spPr>
            <a:xfrm>
              <a:off x="975754" y="1802091"/>
              <a:ext cx="1105169" cy="408965"/>
            </a:xfrm>
            <a:prstGeom prst="rect">
              <a:avLst/>
            </a:prstGeom>
            <a:noFill/>
          </p:spPr>
          <p:txBody>
            <a:bodyPr wrap="square" rtlCol="0" anchor="b">
              <a:spAutoFit/>
            </a:bodyPr>
            <a:lstStyle/>
            <a:p>
              <a:pPr algn="ctr">
                <a:lnSpc>
                  <a:spcPts val="1240"/>
                </a:lnSpc>
              </a:pPr>
              <a:r>
                <a:rPr lang="en-US" sz="1100" b="1" dirty="0">
                  <a:solidFill>
                    <a:schemeClr val="accent6"/>
                  </a:solidFill>
                  <a:latin typeface="Avenir" panose="02000503020000020003"/>
                </a:rPr>
                <a:t>Screening</a:t>
              </a:r>
            </a:p>
            <a:p>
              <a:pPr algn="ctr">
                <a:lnSpc>
                  <a:spcPts val="1240"/>
                </a:lnSpc>
              </a:pPr>
              <a:r>
                <a:rPr lang="en-US" sz="1200" b="1" dirty="0">
                  <a:solidFill>
                    <a:schemeClr val="accent6"/>
                  </a:solidFill>
                  <a:latin typeface="Avenir" panose="02000503020000020003"/>
                </a:rPr>
                <a:t>–2</a:t>
              </a:r>
            </a:p>
          </p:txBody>
        </p:sp>
        <p:sp>
          <p:nvSpPr>
            <p:cNvPr id="44" name="TextBox 43">
              <a:extLst>
                <a:ext uri="{FF2B5EF4-FFF2-40B4-BE49-F238E27FC236}">
                  <a16:creationId xmlns:a16="http://schemas.microsoft.com/office/drawing/2014/main" id="{5C05733D-3224-4A94-9ACC-5886EE67A5A2}"/>
                </a:ext>
              </a:extLst>
            </p:cNvPr>
            <p:cNvSpPr txBox="1"/>
            <p:nvPr/>
          </p:nvSpPr>
          <p:spPr>
            <a:xfrm>
              <a:off x="2168288" y="1802091"/>
              <a:ext cx="1554480" cy="408965"/>
            </a:xfrm>
            <a:prstGeom prst="rect">
              <a:avLst/>
            </a:prstGeom>
            <a:noFill/>
          </p:spPr>
          <p:txBody>
            <a:bodyPr wrap="square" rtlCol="0">
              <a:spAutoFit/>
            </a:bodyPr>
            <a:lstStyle/>
            <a:p>
              <a:pPr algn="ctr">
                <a:lnSpc>
                  <a:spcPts val="1240"/>
                </a:lnSpc>
              </a:pPr>
              <a:r>
                <a:rPr lang="en-US" sz="1100" b="1" dirty="0">
                  <a:solidFill>
                    <a:schemeClr val="accent6"/>
                  </a:solidFill>
                  <a:latin typeface="Avenir" panose="02000503020000020003"/>
                </a:rPr>
                <a:t>Randomization</a:t>
              </a:r>
            </a:p>
            <a:p>
              <a:pPr algn="ctr">
                <a:lnSpc>
                  <a:spcPts val="1240"/>
                </a:lnSpc>
              </a:pPr>
              <a:r>
                <a:rPr lang="en-US" sz="1200" b="1" dirty="0">
                  <a:solidFill>
                    <a:schemeClr val="accent6"/>
                  </a:solidFill>
                  <a:latin typeface="Avenir" panose="02000503020000020003"/>
                </a:rPr>
                <a:t>0</a:t>
              </a:r>
            </a:p>
          </p:txBody>
        </p:sp>
        <p:cxnSp>
          <p:nvCxnSpPr>
            <p:cNvPr id="51" name="Straight Connector 50">
              <a:extLst>
                <a:ext uri="{FF2B5EF4-FFF2-40B4-BE49-F238E27FC236}">
                  <a16:creationId xmlns:a16="http://schemas.microsoft.com/office/drawing/2014/main" id="{DD382C96-A8C0-42D5-9BEC-3F2F5CDC57C8}"/>
                </a:ext>
              </a:extLst>
            </p:cNvPr>
            <p:cNvCxnSpPr>
              <a:cxnSpLocks/>
            </p:cNvCxnSpPr>
            <p:nvPr/>
          </p:nvCxnSpPr>
          <p:spPr>
            <a:xfrm>
              <a:off x="2950025" y="2151586"/>
              <a:ext cx="0" cy="1084454"/>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E1FC9DB6-7026-4B72-99E7-0204E9C61FE1}"/>
                </a:ext>
              </a:extLst>
            </p:cNvPr>
            <p:cNvSpPr txBox="1"/>
            <p:nvPr/>
          </p:nvSpPr>
          <p:spPr>
            <a:xfrm>
              <a:off x="3779208" y="1967242"/>
              <a:ext cx="1275177" cy="249658"/>
            </a:xfrm>
            <a:prstGeom prst="rect">
              <a:avLst/>
            </a:prstGeom>
            <a:noFill/>
          </p:spPr>
          <p:txBody>
            <a:bodyPr wrap="square" rtlCol="0">
              <a:spAutoFit/>
            </a:bodyPr>
            <a:lstStyle/>
            <a:p>
              <a:pPr algn="ctr">
                <a:lnSpc>
                  <a:spcPts val="1240"/>
                </a:lnSpc>
              </a:pPr>
              <a:r>
                <a:rPr lang="en-US" sz="1200" b="1" dirty="0">
                  <a:solidFill>
                    <a:schemeClr val="accent6"/>
                  </a:solidFill>
                  <a:latin typeface="Avenir" panose="02000503020000020003"/>
                </a:rPr>
                <a:t>2</a:t>
              </a:r>
            </a:p>
          </p:txBody>
        </p:sp>
        <p:sp>
          <p:nvSpPr>
            <p:cNvPr id="46" name="TextBox 45">
              <a:extLst>
                <a:ext uri="{FF2B5EF4-FFF2-40B4-BE49-F238E27FC236}">
                  <a16:creationId xmlns:a16="http://schemas.microsoft.com/office/drawing/2014/main" id="{186DD95A-BA2A-4F36-BD28-BF695EF1567C}"/>
                </a:ext>
              </a:extLst>
            </p:cNvPr>
            <p:cNvSpPr txBox="1"/>
            <p:nvPr/>
          </p:nvSpPr>
          <p:spPr>
            <a:xfrm>
              <a:off x="5437015" y="1947016"/>
              <a:ext cx="821410" cy="278401"/>
            </a:xfrm>
            <a:prstGeom prst="rect">
              <a:avLst/>
            </a:prstGeom>
            <a:noFill/>
          </p:spPr>
          <p:txBody>
            <a:bodyPr wrap="square" rtlCol="0">
              <a:spAutoFit/>
            </a:bodyPr>
            <a:lstStyle/>
            <a:p>
              <a:pPr algn="ctr"/>
              <a:r>
                <a:rPr lang="en-US" sz="1200" b="1" dirty="0">
                  <a:solidFill>
                    <a:schemeClr val="accent6"/>
                  </a:solidFill>
                  <a:latin typeface="Avenir" panose="02000503020000020003"/>
                </a:rPr>
                <a:t>4</a:t>
              </a:r>
            </a:p>
          </p:txBody>
        </p:sp>
        <p:sp>
          <p:nvSpPr>
            <p:cNvPr id="48" name="TextBox 47">
              <a:extLst>
                <a:ext uri="{FF2B5EF4-FFF2-40B4-BE49-F238E27FC236}">
                  <a16:creationId xmlns:a16="http://schemas.microsoft.com/office/drawing/2014/main" id="{0702CEAA-4833-4661-9310-499D1FD85AFC}"/>
                </a:ext>
              </a:extLst>
            </p:cNvPr>
            <p:cNvSpPr txBox="1"/>
            <p:nvPr/>
          </p:nvSpPr>
          <p:spPr>
            <a:xfrm>
              <a:off x="8323135" y="1947016"/>
              <a:ext cx="821410" cy="278401"/>
            </a:xfrm>
            <a:prstGeom prst="rect">
              <a:avLst/>
            </a:prstGeom>
            <a:noFill/>
          </p:spPr>
          <p:txBody>
            <a:bodyPr wrap="square" rtlCol="0">
              <a:spAutoFit/>
            </a:bodyPr>
            <a:lstStyle/>
            <a:p>
              <a:pPr algn="ctr"/>
              <a:r>
                <a:rPr lang="en-US" sz="1200" b="1">
                  <a:solidFill>
                    <a:schemeClr val="accent6"/>
                  </a:solidFill>
                  <a:latin typeface="Avenir" panose="02000503020000020003"/>
                </a:rPr>
                <a:t>8</a:t>
              </a:r>
            </a:p>
          </p:txBody>
        </p:sp>
        <p:sp>
          <p:nvSpPr>
            <p:cNvPr id="50" name="TextBox 49">
              <a:extLst>
                <a:ext uri="{FF2B5EF4-FFF2-40B4-BE49-F238E27FC236}">
                  <a16:creationId xmlns:a16="http://schemas.microsoft.com/office/drawing/2014/main" id="{71B1A79F-26B4-4EF8-9BF8-DC42E83C887B}"/>
                </a:ext>
              </a:extLst>
            </p:cNvPr>
            <p:cNvSpPr txBox="1"/>
            <p:nvPr/>
          </p:nvSpPr>
          <p:spPr>
            <a:xfrm>
              <a:off x="10989240" y="1342698"/>
              <a:ext cx="1276881" cy="868327"/>
            </a:xfrm>
            <a:prstGeom prst="rect">
              <a:avLst/>
            </a:prstGeom>
            <a:noFill/>
          </p:spPr>
          <p:txBody>
            <a:bodyPr wrap="square" rtlCol="0">
              <a:spAutoFit/>
            </a:bodyPr>
            <a:lstStyle/>
            <a:p>
              <a:pPr algn="ctr">
                <a:lnSpc>
                  <a:spcPts val="1240"/>
                </a:lnSpc>
              </a:pPr>
              <a:r>
                <a:rPr lang="en-US" sz="1100" b="1" dirty="0">
                  <a:solidFill>
                    <a:schemeClr val="accent6"/>
                  </a:solidFill>
                  <a:latin typeface="Avenir" panose="02000503020000020003"/>
                </a:rPr>
                <a:t>DMC Interim Assessment </a:t>
              </a:r>
            </a:p>
            <a:p>
              <a:pPr algn="ctr">
                <a:lnSpc>
                  <a:spcPts val="1240"/>
                </a:lnSpc>
              </a:pPr>
              <a:r>
                <a:rPr lang="en-US" sz="1100" b="1" dirty="0">
                  <a:solidFill>
                    <a:schemeClr val="accent6"/>
                  </a:solidFill>
                  <a:latin typeface="Avenir" panose="02000503020000020003"/>
                </a:rPr>
                <a:t>N=120 </a:t>
              </a:r>
            </a:p>
            <a:p>
              <a:pPr algn="ctr">
                <a:lnSpc>
                  <a:spcPts val="1240"/>
                </a:lnSpc>
              </a:pPr>
              <a:endParaRPr lang="en-US" sz="1100" b="1" dirty="0">
                <a:solidFill>
                  <a:schemeClr val="accent6"/>
                </a:solidFill>
                <a:latin typeface="Avenir" panose="02000503020000020003"/>
              </a:endParaRPr>
            </a:p>
            <a:p>
              <a:pPr algn="ctr">
                <a:lnSpc>
                  <a:spcPts val="1240"/>
                </a:lnSpc>
              </a:pPr>
              <a:r>
                <a:rPr lang="en-US" sz="1200" b="1" dirty="0">
                  <a:solidFill>
                    <a:schemeClr val="accent6"/>
                  </a:solidFill>
                  <a:latin typeface="Avenir" panose="02000503020000020003"/>
                </a:rPr>
                <a:t>12</a:t>
              </a:r>
            </a:p>
          </p:txBody>
        </p:sp>
        <p:sp>
          <p:nvSpPr>
            <p:cNvPr id="70" name="TextBox 69">
              <a:extLst>
                <a:ext uri="{FF2B5EF4-FFF2-40B4-BE49-F238E27FC236}">
                  <a16:creationId xmlns:a16="http://schemas.microsoft.com/office/drawing/2014/main" id="{EFE165BA-D8D4-4912-873D-3F562C0CA0CE}"/>
                </a:ext>
              </a:extLst>
            </p:cNvPr>
            <p:cNvSpPr txBox="1"/>
            <p:nvPr/>
          </p:nvSpPr>
          <p:spPr>
            <a:xfrm>
              <a:off x="335821" y="3278123"/>
              <a:ext cx="821410" cy="254299"/>
            </a:xfrm>
            <a:prstGeom prst="rect">
              <a:avLst/>
            </a:prstGeom>
            <a:noFill/>
          </p:spPr>
          <p:txBody>
            <a:bodyPr wrap="square" rtlCol="0">
              <a:spAutoFit/>
            </a:bodyPr>
            <a:lstStyle/>
            <a:p>
              <a:pPr algn="r">
                <a:lnSpc>
                  <a:spcPts val="1240"/>
                </a:lnSpc>
              </a:pPr>
              <a:r>
                <a:rPr lang="en-US" sz="1200" b="1" i="1" dirty="0">
                  <a:latin typeface="Avenir" panose="02000503020000020003"/>
                </a:rPr>
                <a:t>Visit type</a:t>
              </a:r>
            </a:p>
          </p:txBody>
        </p:sp>
        <p:sp>
          <p:nvSpPr>
            <p:cNvPr id="72" name="TextBox 71">
              <a:extLst>
                <a:ext uri="{FF2B5EF4-FFF2-40B4-BE49-F238E27FC236}">
                  <a16:creationId xmlns:a16="http://schemas.microsoft.com/office/drawing/2014/main" id="{2EE6BADA-C975-4222-A4A9-C34FD965F28E}"/>
                </a:ext>
              </a:extLst>
            </p:cNvPr>
            <p:cNvSpPr txBox="1"/>
            <p:nvPr/>
          </p:nvSpPr>
          <p:spPr>
            <a:xfrm>
              <a:off x="6880075" y="1947016"/>
              <a:ext cx="821410" cy="278401"/>
            </a:xfrm>
            <a:prstGeom prst="rect">
              <a:avLst/>
            </a:prstGeom>
            <a:noFill/>
          </p:spPr>
          <p:txBody>
            <a:bodyPr wrap="square" rtlCol="0">
              <a:spAutoFit/>
            </a:bodyPr>
            <a:lstStyle/>
            <a:p>
              <a:pPr algn="ctr"/>
              <a:r>
                <a:rPr lang="en-US" sz="1200" b="1">
                  <a:solidFill>
                    <a:schemeClr val="accent6"/>
                  </a:solidFill>
                  <a:latin typeface="Avenir" panose="02000503020000020003"/>
                </a:rPr>
                <a:t>6</a:t>
              </a:r>
            </a:p>
          </p:txBody>
        </p:sp>
        <p:sp>
          <p:nvSpPr>
            <p:cNvPr id="75" name="TextBox 74">
              <a:extLst>
                <a:ext uri="{FF2B5EF4-FFF2-40B4-BE49-F238E27FC236}">
                  <a16:creationId xmlns:a16="http://schemas.microsoft.com/office/drawing/2014/main" id="{EC6CF762-E18C-4EBB-844C-36E7DAB0E1EC}"/>
                </a:ext>
              </a:extLst>
            </p:cNvPr>
            <p:cNvSpPr txBox="1"/>
            <p:nvPr/>
          </p:nvSpPr>
          <p:spPr>
            <a:xfrm>
              <a:off x="9766195" y="1947016"/>
              <a:ext cx="821410" cy="278401"/>
            </a:xfrm>
            <a:prstGeom prst="rect">
              <a:avLst/>
            </a:prstGeom>
            <a:noFill/>
          </p:spPr>
          <p:txBody>
            <a:bodyPr wrap="square" rtlCol="0">
              <a:spAutoFit/>
            </a:bodyPr>
            <a:lstStyle/>
            <a:p>
              <a:pPr algn="ctr"/>
              <a:r>
                <a:rPr lang="en-US" sz="1200" b="1">
                  <a:solidFill>
                    <a:schemeClr val="accent6"/>
                  </a:solidFill>
                  <a:latin typeface="Avenir" panose="02000503020000020003"/>
                </a:rPr>
                <a:t>10</a:t>
              </a:r>
            </a:p>
          </p:txBody>
        </p:sp>
        <p:sp>
          <p:nvSpPr>
            <p:cNvPr id="77" name="TextBox 76">
              <a:extLst>
                <a:ext uri="{FF2B5EF4-FFF2-40B4-BE49-F238E27FC236}">
                  <a16:creationId xmlns:a16="http://schemas.microsoft.com/office/drawing/2014/main" id="{B40F9475-45B5-42C3-904C-E2BBA6664945}"/>
                </a:ext>
              </a:extLst>
            </p:cNvPr>
            <p:cNvSpPr txBox="1"/>
            <p:nvPr/>
          </p:nvSpPr>
          <p:spPr>
            <a:xfrm>
              <a:off x="5315694" y="3249403"/>
              <a:ext cx="1057358" cy="405228"/>
            </a:xfrm>
            <a:prstGeom prst="rect">
              <a:avLst/>
            </a:prstGeom>
            <a:noFill/>
          </p:spPr>
          <p:txBody>
            <a:bodyPr wrap="square">
              <a:spAutoFit/>
            </a:bodyPr>
            <a:lstStyle/>
            <a:p>
              <a:pPr algn="ctr">
                <a:lnSpc>
                  <a:spcPts val="1240"/>
                </a:lnSpc>
              </a:pPr>
              <a:r>
                <a:rPr lang="en-US" sz="1100" i="0" u="none" strike="noStrike" baseline="0" dirty="0">
                  <a:latin typeface="Avenir Book" panose="02000503020000020003" pitchFamily="2" charset="0"/>
                </a:rPr>
                <a:t>CAE</a:t>
              </a:r>
              <a:r>
                <a:rPr lang="en-US" sz="1100" i="0" u="none" strike="noStrike" baseline="30000" dirty="0">
                  <a:latin typeface="Avenir Book" panose="02000503020000020003" pitchFamily="2" charset="0"/>
                </a:rPr>
                <a:t>®</a:t>
              </a:r>
              <a:r>
                <a:rPr lang="en-US" sz="1100" i="0" u="none" strike="noStrike" baseline="0" dirty="0">
                  <a:latin typeface="Avenir Book" panose="02000503020000020003" pitchFamily="2" charset="0"/>
                </a:rPr>
                <a:t> </a:t>
              </a:r>
            </a:p>
            <a:p>
              <a:pPr algn="ctr">
                <a:lnSpc>
                  <a:spcPts val="1240"/>
                </a:lnSpc>
              </a:pPr>
              <a:r>
                <a:rPr lang="en-US" sz="1100" i="0" u="none" strike="noStrike" baseline="0" dirty="0">
                  <a:latin typeface="Avenir Book" panose="02000503020000020003" pitchFamily="2" charset="0"/>
                </a:rPr>
                <a:t>follow-up</a:t>
              </a:r>
              <a:endParaRPr lang="en-US" sz="1100" b="0" i="0" u="none" strike="noStrike" baseline="0" dirty="0">
                <a:latin typeface="Avenir Book" panose="02000503020000020003" pitchFamily="2" charset="0"/>
              </a:endParaRPr>
            </a:p>
          </p:txBody>
        </p:sp>
        <p:sp>
          <p:nvSpPr>
            <p:cNvPr id="79" name="TextBox 78">
              <a:extLst>
                <a:ext uri="{FF2B5EF4-FFF2-40B4-BE49-F238E27FC236}">
                  <a16:creationId xmlns:a16="http://schemas.microsoft.com/office/drawing/2014/main" id="{8BA91B5A-2181-4432-90A9-F50A967A042A}"/>
                </a:ext>
              </a:extLst>
            </p:cNvPr>
            <p:cNvSpPr txBox="1"/>
            <p:nvPr/>
          </p:nvSpPr>
          <p:spPr>
            <a:xfrm>
              <a:off x="8228823" y="3249403"/>
              <a:ext cx="1057358" cy="405228"/>
            </a:xfrm>
            <a:prstGeom prst="rect">
              <a:avLst/>
            </a:prstGeom>
            <a:noFill/>
          </p:spPr>
          <p:txBody>
            <a:bodyPr wrap="square">
              <a:spAutoFit/>
            </a:bodyPr>
            <a:lstStyle/>
            <a:p>
              <a:pPr algn="ctr">
                <a:lnSpc>
                  <a:spcPts val="1240"/>
                </a:lnSpc>
              </a:pPr>
              <a:r>
                <a:rPr lang="en-US" sz="1100" i="0" u="none" strike="noStrike" baseline="0" dirty="0">
                  <a:latin typeface="Avenir Book" panose="02000503020000020003" pitchFamily="2" charset="0"/>
                </a:rPr>
                <a:t>CAE</a:t>
              </a:r>
              <a:r>
                <a:rPr lang="en-US" sz="1100" i="0" u="none" strike="noStrike" baseline="30000" dirty="0">
                  <a:latin typeface="Avenir Book" panose="02000503020000020003" pitchFamily="2" charset="0"/>
                </a:rPr>
                <a:t>®</a:t>
              </a:r>
              <a:r>
                <a:rPr lang="en-US" sz="1100" i="0" u="none" strike="noStrike" baseline="0" dirty="0">
                  <a:latin typeface="Avenir Book" panose="02000503020000020003" pitchFamily="2" charset="0"/>
                </a:rPr>
                <a:t> </a:t>
              </a:r>
            </a:p>
            <a:p>
              <a:pPr algn="ctr">
                <a:lnSpc>
                  <a:spcPts val="1240"/>
                </a:lnSpc>
              </a:pPr>
              <a:r>
                <a:rPr lang="en-US" sz="1100" i="0" u="none" strike="noStrike" baseline="0" dirty="0">
                  <a:latin typeface="Avenir Book" panose="02000503020000020003" pitchFamily="2" charset="0"/>
                </a:rPr>
                <a:t>follow-up</a:t>
              </a:r>
              <a:endParaRPr lang="en-US" sz="1100" b="0" i="0" u="none" strike="noStrike" baseline="0" dirty="0">
                <a:latin typeface="Avenir Book" panose="02000503020000020003" pitchFamily="2" charset="0"/>
              </a:endParaRPr>
            </a:p>
          </p:txBody>
        </p:sp>
        <p:sp>
          <p:nvSpPr>
            <p:cNvPr id="81" name="TextBox 80">
              <a:extLst>
                <a:ext uri="{FF2B5EF4-FFF2-40B4-BE49-F238E27FC236}">
                  <a16:creationId xmlns:a16="http://schemas.microsoft.com/office/drawing/2014/main" id="{B86E6FB3-D5C3-4D48-B46D-EE91E555068E}"/>
                </a:ext>
              </a:extLst>
            </p:cNvPr>
            <p:cNvSpPr txBox="1"/>
            <p:nvPr/>
          </p:nvSpPr>
          <p:spPr>
            <a:xfrm>
              <a:off x="11117047" y="3249403"/>
              <a:ext cx="1055253" cy="405228"/>
            </a:xfrm>
            <a:prstGeom prst="rect">
              <a:avLst/>
            </a:prstGeom>
            <a:noFill/>
          </p:spPr>
          <p:txBody>
            <a:bodyPr wrap="square">
              <a:spAutoFit/>
            </a:bodyPr>
            <a:lstStyle/>
            <a:p>
              <a:pPr algn="ctr">
                <a:lnSpc>
                  <a:spcPts val="1240"/>
                </a:lnSpc>
              </a:pPr>
              <a:r>
                <a:rPr lang="en-US" sz="1100" i="0" u="none" strike="noStrike" baseline="0">
                  <a:latin typeface="Avenir Book" panose="02000503020000020003" pitchFamily="2" charset="0"/>
                </a:rPr>
                <a:t>CAE</a:t>
              </a:r>
              <a:r>
                <a:rPr lang="en-US" sz="1100" i="0" u="none" strike="noStrike" baseline="30000">
                  <a:latin typeface="Avenir Book" panose="02000503020000020003" pitchFamily="2" charset="0"/>
                </a:rPr>
                <a:t>®</a:t>
              </a:r>
              <a:r>
                <a:rPr lang="en-US" sz="1100" i="0" u="none" strike="noStrike" baseline="0">
                  <a:latin typeface="Avenir Book" panose="02000503020000020003" pitchFamily="2" charset="0"/>
                </a:rPr>
                <a:t> </a:t>
              </a:r>
            </a:p>
            <a:p>
              <a:pPr algn="ctr">
                <a:lnSpc>
                  <a:spcPts val="1240"/>
                </a:lnSpc>
              </a:pPr>
              <a:r>
                <a:rPr lang="en-US" sz="1100" i="0" u="none" strike="noStrike" baseline="0">
                  <a:latin typeface="Avenir Book" panose="02000503020000020003" pitchFamily="2" charset="0"/>
                </a:rPr>
                <a:t>follow-up</a:t>
              </a:r>
              <a:endParaRPr lang="en-US" sz="1100" b="0" i="0" u="none" strike="noStrike" baseline="0">
                <a:latin typeface="Avenir Book" panose="02000503020000020003" pitchFamily="2" charset="0"/>
              </a:endParaRPr>
            </a:p>
          </p:txBody>
        </p:sp>
        <p:sp>
          <p:nvSpPr>
            <p:cNvPr id="127" name="TextBox 126">
              <a:extLst>
                <a:ext uri="{FF2B5EF4-FFF2-40B4-BE49-F238E27FC236}">
                  <a16:creationId xmlns:a16="http://schemas.microsoft.com/office/drawing/2014/main" id="{755695FB-7E92-4AE4-8A94-3865B8BA6E88}"/>
                </a:ext>
              </a:extLst>
            </p:cNvPr>
            <p:cNvSpPr txBox="1"/>
            <p:nvPr/>
          </p:nvSpPr>
          <p:spPr>
            <a:xfrm>
              <a:off x="2988709" y="2763804"/>
              <a:ext cx="8631936" cy="278244"/>
            </a:xfrm>
            <a:prstGeom prst="round2DiagRect">
              <a:avLst/>
            </a:prstGeom>
            <a:gradFill>
              <a:gsLst>
                <a:gs pos="0">
                  <a:schemeClr val="accent3"/>
                </a:gs>
                <a:gs pos="100000">
                  <a:schemeClr val="accent3">
                    <a:lumMod val="75000"/>
                  </a:schemeClr>
                </a:gs>
              </a:gsLst>
              <a:lin ang="10200000" scaled="0"/>
            </a:gradFill>
          </p:spPr>
          <p:txBody>
            <a:bodyPr wrap="square" rtlCol="0" anchor="ctr">
              <a:noAutofit/>
            </a:bodyPr>
            <a:lstStyle/>
            <a:p>
              <a:pPr algn="ctr"/>
              <a:r>
                <a:rPr lang="en-US" sz="1600" dirty="0">
                  <a:solidFill>
                    <a:schemeClr val="bg1"/>
                  </a:solidFill>
                  <a:latin typeface="Avenir" panose="02000503020000020003"/>
                </a:rPr>
                <a:t>Placebo ophthalmic solution (vehicle) 3 times daily</a:t>
              </a:r>
            </a:p>
          </p:txBody>
        </p:sp>
        <p:sp>
          <p:nvSpPr>
            <p:cNvPr id="126" name="TextBox 125">
              <a:extLst>
                <a:ext uri="{FF2B5EF4-FFF2-40B4-BE49-F238E27FC236}">
                  <a16:creationId xmlns:a16="http://schemas.microsoft.com/office/drawing/2014/main" id="{C651424A-A520-428C-80DE-449B1C8DAB04}"/>
                </a:ext>
              </a:extLst>
            </p:cNvPr>
            <p:cNvSpPr txBox="1"/>
            <p:nvPr/>
          </p:nvSpPr>
          <p:spPr>
            <a:xfrm>
              <a:off x="2988709" y="2455351"/>
              <a:ext cx="8631936" cy="278244"/>
            </a:xfrm>
            <a:prstGeom prst="round2DiagRect">
              <a:avLst/>
            </a:prstGeom>
            <a:gradFill>
              <a:gsLst>
                <a:gs pos="0">
                  <a:schemeClr val="accent2"/>
                </a:gs>
                <a:gs pos="100000">
                  <a:schemeClr val="accent1"/>
                </a:gs>
              </a:gsLst>
              <a:lin ang="10200000" scaled="0"/>
            </a:gradFill>
          </p:spPr>
          <p:txBody>
            <a:bodyPr wrap="square" rtlCol="0" anchor="ctr">
              <a:noAutofit/>
            </a:bodyPr>
            <a:lstStyle/>
            <a:p>
              <a:pPr algn="ctr"/>
              <a:r>
                <a:rPr lang="en-US" sz="1600" dirty="0">
                  <a:solidFill>
                    <a:schemeClr val="bg1"/>
                  </a:solidFill>
                  <a:latin typeface="Avenir" panose="02000503020000020003"/>
                </a:rPr>
                <a:t>1 µg/mL PL9643 ophthalmic solution 3 times daily</a:t>
              </a:r>
            </a:p>
          </p:txBody>
        </p:sp>
        <p:cxnSp>
          <p:nvCxnSpPr>
            <p:cNvPr id="57" name="Straight Connector 56">
              <a:extLst>
                <a:ext uri="{FF2B5EF4-FFF2-40B4-BE49-F238E27FC236}">
                  <a16:creationId xmlns:a16="http://schemas.microsoft.com/office/drawing/2014/main" id="{23694725-B00E-4320-8307-EFF613F38A59}"/>
                </a:ext>
              </a:extLst>
            </p:cNvPr>
            <p:cNvCxnSpPr>
              <a:cxnSpLocks/>
            </p:cNvCxnSpPr>
            <p:nvPr/>
          </p:nvCxnSpPr>
          <p:spPr>
            <a:xfrm>
              <a:off x="11619957" y="2151586"/>
              <a:ext cx="0" cy="108824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9" name="TextBox 128">
              <a:extLst>
                <a:ext uri="{FF2B5EF4-FFF2-40B4-BE49-F238E27FC236}">
                  <a16:creationId xmlns:a16="http://schemas.microsoft.com/office/drawing/2014/main" id="{D0B17EAE-7F24-45F0-AA38-D3F8D58F9723}"/>
                </a:ext>
              </a:extLst>
            </p:cNvPr>
            <p:cNvSpPr txBox="1"/>
            <p:nvPr/>
          </p:nvSpPr>
          <p:spPr>
            <a:xfrm>
              <a:off x="6655112" y="3249403"/>
              <a:ext cx="1311705" cy="250561"/>
            </a:xfrm>
            <a:prstGeom prst="rect">
              <a:avLst/>
            </a:prstGeom>
            <a:noFill/>
          </p:spPr>
          <p:txBody>
            <a:bodyPr wrap="square">
              <a:spAutoFit/>
            </a:bodyPr>
            <a:lstStyle/>
            <a:p>
              <a:pPr algn="ctr">
                <a:lnSpc>
                  <a:spcPts val="1240"/>
                </a:lnSpc>
              </a:pPr>
              <a:r>
                <a:rPr lang="en-US" sz="1100" dirty="0">
                  <a:latin typeface="Avenir Book" panose="02000503020000020003" pitchFamily="2" charset="0"/>
                </a:rPr>
                <a:t>n</a:t>
              </a:r>
              <a:r>
                <a:rPr lang="en-US" sz="1100" i="1" u="none" strike="noStrike" baseline="0" dirty="0">
                  <a:latin typeface="Avenir Book" panose="02000503020000020003" pitchFamily="2" charset="0"/>
                </a:rPr>
                <a:t>o study visit</a:t>
              </a:r>
              <a:endParaRPr lang="en-US" sz="1100" b="0" i="1" u="none" strike="noStrike" baseline="0" dirty="0">
                <a:latin typeface="Avenir Book" panose="02000503020000020003" pitchFamily="2" charset="0"/>
              </a:endParaRPr>
            </a:p>
          </p:txBody>
        </p:sp>
        <p:sp>
          <p:nvSpPr>
            <p:cNvPr id="54" name="TextBox 53">
              <a:extLst>
                <a:ext uri="{FF2B5EF4-FFF2-40B4-BE49-F238E27FC236}">
                  <a16:creationId xmlns:a16="http://schemas.microsoft.com/office/drawing/2014/main" id="{E238A3D7-6025-4327-917E-D5E5DBEED608}"/>
                </a:ext>
              </a:extLst>
            </p:cNvPr>
            <p:cNvSpPr txBox="1"/>
            <p:nvPr/>
          </p:nvSpPr>
          <p:spPr>
            <a:xfrm>
              <a:off x="9580338" y="3249403"/>
              <a:ext cx="1202414" cy="250561"/>
            </a:xfrm>
            <a:prstGeom prst="rect">
              <a:avLst/>
            </a:prstGeom>
            <a:noFill/>
          </p:spPr>
          <p:txBody>
            <a:bodyPr wrap="square">
              <a:spAutoFit/>
            </a:bodyPr>
            <a:lstStyle/>
            <a:p>
              <a:pPr algn="ctr">
                <a:lnSpc>
                  <a:spcPts val="1240"/>
                </a:lnSpc>
              </a:pPr>
              <a:r>
                <a:rPr lang="en-US" sz="1100" dirty="0">
                  <a:latin typeface="Avenir Book" panose="02000503020000020003" pitchFamily="2" charset="0"/>
                </a:rPr>
                <a:t>n</a:t>
              </a:r>
              <a:r>
                <a:rPr lang="en-US" sz="1100" i="1" u="none" strike="noStrike" baseline="0" dirty="0">
                  <a:latin typeface="Avenir Book" panose="02000503020000020003" pitchFamily="2" charset="0"/>
                </a:rPr>
                <a:t>o study visit</a:t>
              </a:r>
            </a:p>
          </p:txBody>
        </p:sp>
      </p:grpSp>
      <p:sp>
        <p:nvSpPr>
          <p:cNvPr id="88" name="TextBox 87">
            <a:extLst>
              <a:ext uri="{FF2B5EF4-FFF2-40B4-BE49-F238E27FC236}">
                <a16:creationId xmlns:a16="http://schemas.microsoft.com/office/drawing/2014/main" id="{8E8FDAC5-79E1-4AF7-988F-7B1ED43CBC83}"/>
              </a:ext>
            </a:extLst>
          </p:cNvPr>
          <p:cNvSpPr txBox="1"/>
          <p:nvPr/>
        </p:nvSpPr>
        <p:spPr>
          <a:xfrm>
            <a:off x="677950" y="6326605"/>
            <a:ext cx="3693460" cy="246221"/>
          </a:xfrm>
          <a:prstGeom prst="rect">
            <a:avLst/>
          </a:prstGeom>
          <a:noFill/>
        </p:spPr>
        <p:txBody>
          <a:bodyPr wrap="square" anchor="b">
            <a:spAutoFit/>
          </a:bodyPr>
          <a:lstStyle/>
          <a:p>
            <a:r>
              <a:rPr lang="en-US" sz="1000" b="0" i="0" u="none" strike="noStrike" baseline="0" dirty="0">
                <a:latin typeface="Avenir Light" panose="020B0402020203020204"/>
              </a:rPr>
              <a:t>CAE</a:t>
            </a:r>
            <a:r>
              <a:rPr lang="en-US" sz="1000" baseline="30000" dirty="0">
                <a:latin typeface="Avenir Light" panose="020B0402020203020204"/>
              </a:rPr>
              <a:t>®</a:t>
            </a:r>
            <a:r>
              <a:rPr lang="en-US" sz="1000" b="0" i="0" u="none" strike="noStrike" baseline="0" dirty="0">
                <a:latin typeface="Avenir Light" panose="020B0402020203020204"/>
              </a:rPr>
              <a:t>, controlled adverse environment.</a:t>
            </a:r>
          </a:p>
        </p:txBody>
      </p:sp>
      <p:cxnSp>
        <p:nvCxnSpPr>
          <p:cNvPr id="68" name="Straight Connector 67">
            <a:extLst>
              <a:ext uri="{FF2B5EF4-FFF2-40B4-BE49-F238E27FC236}">
                <a16:creationId xmlns:a16="http://schemas.microsoft.com/office/drawing/2014/main" id="{13400FFB-426D-5144-8EC7-E9F6E8B63502}"/>
              </a:ext>
            </a:extLst>
          </p:cNvPr>
          <p:cNvCxnSpPr>
            <a:cxnSpLocks/>
          </p:cNvCxnSpPr>
          <p:nvPr/>
        </p:nvCxnSpPr>
        <p:spPr>
          <a:xfrm>
            <a:off x="3848625" y="4949279"/>
            <a:ext cx="0" cy="1104776"/>
          </a:xfrm>
          <a:prstGeom prst="line">
            <a:avLst/>
          </a:prstGeom>
          <a:ln w="19050">
            <a:solidFill>
              <a:schemeClr val="bg1">
                <a:alpha val="60000"/>
              </a:schemeClr>
            </a:solidFill>
          </a:ln>
        </p:spPr>
        <p:style>
          <a:lnRef idx="1">
            <a:schemeClr val="accent1"/>
          </a:lnRef>
          <a:fillRef idx="0">
            <a:schemeClr val="accent1"/>
          </a:fillRef>
          <a:effectRef idx="0">
            <a:schemeClr val="accent1"/>
          </a:effectRef>
          <a:fontRef idx="minor">
            <a:schemeClr val="tx1"/>
          </a:fontRef>
        </p:style>
      </p:cxnSp>
      <p:sp>
        <p:nvSpPr>
          <p:cNvPr id="18" name="Pentagon 17">
            <a:extLst>
              <a:ext uri="{FF2B5EF4-FFF2-40B4-BE49-F238E27FC236}">
                <a16:creationId xmlns:a16="http://schemas.microsoft.com/office/drawing/2014/main" id="{716C0E81-30CC-E04E-9571-8A13F7DEF74F}"/>
              </a:ext>
            </a:extLst>
          </p:cNvPr>
          <p:cNvSpPr/>
          <p:nvPr/>
        </p:nvSpPr>
        <p:spPr>
          <a:xfrm>
            <a:off x="2969612" y="3517136"/>
            <a:ext cx="684654" cy="209887"/>
          </a:xfrm>
          <a:prstGeom prst="homePlate">
            <a:avLst>
              <a:gd name="adj" fmla="val 27566"/>
            </a:avLst>
          </a:prstGeom>
          <a:gradFill>
            <a:gsLst>
              <a:gs pos="37986">
                <a:schemeClr val="bg1">
                  <a:alpha val="53000"/>
                </a:schemeClr>
              </a:gs>
              <a:gs pos="78000">
                <a:schemeClr val="bg1">
                  <a:alpha val="75000"/>
                </a:schemeClr>
              </a:gs>
              <a:gs pos="0">
                <a:schemeClr val="accent6">
                  <a:lumMod val="20000"/>
                  <a:lumOff val="8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Pentagon 73">
            <a:extLst>
              <a:ext uri="{FF2B5EF4-FFF2-40B4-BE49-F238E27FC236}">
                <a16:creationId xmlns:a16="http://schemas.microsoft.com/office/drawing/2014/main" id="{B90FA263-ACD3-AD4D-A15E-3CA0501BE356}"/>
              </a:ext>
            </a:extLst>
          </p:cNvPr>
          <p:cNvSpPr/>
          <p:nvPr/>
        </p:nvSpPr>
        <p:spPr>
          <a:xfrm>
            <a:off x="2969611" y="3822742"/>
            <a:ext cx="684654" cy="207532"/>
          </a:xfrm>
          <a:prstGeom prst="homePlate">
            <a:avLst>
              <a:gd name="adj" fmla="val 27566"/>
            </a:avLst>
          </a:prstGeom>
          <a:gradFill>
            <a:gsLst>
              <a:gs pos="37986">
                <a:schemeClr val="bg1">
                  <a:alpha val="53000"/>
                </a:schemeClr>
              </a:gs>
              <a:gs pos="77000">
                <a:schemeClr val="bg1">
                  <a:alpha val="74757"/>
                </a:schemeClr>
              </a:gs>
              <a:gs pos="0">
                <a:schemeClr val="accent6">
                  <a:lumMod val="20000"/>
                  <a:lumOff val="8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94DB64E0-6D6A-C3B6-C740-6110490B1B45}"/>
              </a:ext>
            </a:extLst>
          </p:cNvPr>
          <p:cNvGrpSpPr/>
          <p:nvPr/>
        </p:nvGrpSpPr>
        <p:grpSpPr>
          <a:xfrm>
            <a:off x="3229056" y="4821901"/>
            <a:ext cx="6947844" cy="1359532"/>
            <a:chOff x="599082" y="4811555"/>
            <a:chExt cx="6947844" cy="1359532"/>
          </a:xfrm>
        </p:grpSpPr>
        <p:sp>
          <p:nvSpPr>
            <p:cNvPr id="66" name="Rounded Rectangle 65">
              <a:extLst>
                <a:ext uri="{FF2B5EF4-FFF2-40B4-BE49-F238E27FC236}">
                  <a16:creationId xmlns:a16="http://schemas.microsoft.com/office/drawing/2014/main" id="{3E97B00C-78DF-E042-88DE-5095FAFC0FD7}"/>
                </a:ext>
              </a:extLst>
            </p:cNvPr>
            <p:cNvSpPr/>
            <p:nvPr/>
          </p:nvSpPr>
          <p:spPr>
            <a:xfrm>
              <a:off x="599082" y="4811555"/>
              <a:ext cx="5619411" cy="1359532"/>
            </a:xfrm>
            <a:prstGeom prst="roundRect">
              <a:avLst>
                <a:gd name="adj" fmla="val 16945"/>
              </a:avLst>
            </a:prstGeom>
            <a:gradFill>
              <a:gsLst>
                <a:gs pos="35000">
                  <a:srgbClr val="4F3787"/>
                </a:gs>
                <a:gs pos="0">
                  <a:schemeClr val="accent6"/>
                </a:gs>
                <a:gs pos="100000">
                  <a:schemeClr val="accent5"/>
                </a:gs>
              </a:gsLst>
              <a:lin ang="10200000" scaled="0"/>
            </a:gra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Text Placeholder 10">
              <a:extLst>
                <a:ext uri="{FF2B5EF4-FFF2-40B4-BE49-F238E27FC236}">
                  <a16:creationId xmlns:a16="http://schemas.microsoft.com/office/drawing/2014/main" id="{BC0B1E0D-DF54-9848-BC7D-5E07787F1930}"/>
                </a:ext>
              </a:extLst>
            </p:cNvPr>
            <p:cNvSpPr txBox="1">
              <a:spLocks/>
            </p:cNvSpPr>
            <p:nvPr/>
          </p:nvSpPr>
          <p:spPr>
            <a:xfrm>
              <a:off x="781421" y="4952854"/>
              <a:ext cx="3593740" cy="515132"/>
            </a:xfrm>
            <a:prstGeom prst="rect">
              <a:avLst/>
            </a:prstGeom>
          </p:spPr>
          <p:txBody>
            <a:bodyPr anchor="t">
              <a:no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2000" b="1" i="0" kern="1200">
                  <a:solidFill>
                    <a:srgbClr val="FF6D65"/>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Clr>
                  <a:srgbClr val="24CDED"/>
                </a:buClr>
                <a:buFont typeface="Arial" panose="020B0604020202020204" pitchFamily="34" charset="0"/>
                <a:buChar char="•"/>
                <a:defRPr sz="1800" b="0" i="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Clr>
                  <a:srgbClr val="24CDED"/>
                </a:buClr>
                <a:buFont typeface="Arial" panose="020B0604020202020204" pitchFamily="34" charset="0"/>
                <a:buChar char="•"/>
                <a:defRPr sz="1600" b="0" i="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Clr>
                  <a:srgbClr val="24CDED"/>
                </a:buClr>
                <a:buFont typeface="Arial" panose="020B0604020202020204" pitchFamily="34" charset="0"/>
                <a:buChar char="•"/>
                <a:defRPr sz="1400" b="0" i="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Clr>
                  <a:srgbClr val="24CDED"/>
                </a:buClr>
                <a:buFont typeface="Arial" panose="020B0604020202020204" pitchFamily="34" charset="0"/>
                <a:buChar char="•"/>
                <a:defRPr sz="1400" b="0" i="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400" b="0" dirty="0">
                  <a:solidFill>
                    <a:schemeClr val="accent1"/>
                  </a:solidFill>
                </a:rPr>
                <a:t>Sign </a:t>
              </a:r>
              <a:r>
                <a:rPr lang="en-US" sz="1400" b="0" dirty="0" err="1">
                  <a:solidFill>
                    <a:schemeClr val="accent1"/>
                  </a:solidFill>
                </a:rPr>
                <a:t>Endpts</a:t>
              </a:r>
              <a:r>
                <a:rPr lang="en-US" sz="1400" b="0" dirty="0">
                  <a:solidFill>
                    <a:schemeClr val="accent1"/>
                  </a:solidFill>
                </a:rPr>
                <a:t> </a:t>
              </a:r>
            </a:p>
          </p:txBody>
        </p:sp>
        <p:sp>
          <p:nvSpPr>
            <p:cNvPr id="86" name="TextBox 85">
              <a:extLst>
                <a:ext uri="{FF2B5EF4-FFF2-40B4-BE49-F238E27FC236}">
                  <a16:creationId xmlns:a16="http://schemas.microsoft.com/office/drawing/2014/main" id="{624C7345-79A8-A14B-98B1-F4B8F184F596}"/>
                </a:ext>
              </a:extLst>
            </p:cNvPr>
            <p:cNvSpPr txBox="1"/>
            <p:nvPr/>
          </p:nvSpPr>
          <p:spPr>
            <a:xfrm>
              <a:off x="812394" y="5225165"/>
              <a:ext cx="3193070" cy="914400"/>
            </a:xfrm>
            <a:prstGeom prst="roundRect">
              <a:avLst/>
            </a:prstGeom>
            <a:noFill/>
            <a:ln>
              <a:noFill/>
            </a:ln>
            <a:effectLst/>
          </p:spPr>
          <p:txBody>
            <a:bodyPr wrap="square" rtlCol="0" anchor="t" anchorCtr="0">
              <a:noAutofit/>
            </a:bodyPr>
            <a:lstStyle/>
            <a:p>
              <a:pPr marL="119063" indent="-119063">
                <a:spcAft>
                  <a:spcPts val="500"/>
                </a:spcAft>
                <a:buClr>
                  <a:schemeClr val="accent1"/>
                </a:buClr>
                <a:buFont typeface="Arial" panose="020B0604020202020204" pitchFamily="34" charset="0"/>
                <a:buChar char="•"/>
              </a:pPr>
              <a:r>
                <a:rPr lang="en-US" sz="1200" dirty="0">
                  <a:solidFill>
                    <a:schemeClr val="bg1"/>
                  </a:solidFill>
                  <a:latin typeface="Avenir Light" panose="020B0402020203020204"/>
                </a:rPr>
                <a:t>Inferior corneal fluorescein staining</a:t>
              </a:r>
            </a:p>
            <a:p>
              <a:pPr marL="119063" indent="-119063">
                <a:spcAft>
                  <a:spcPts val="500"/>
                </a:spcAft>
                <a:buClr>
                  <a:schemeClr val="accent1"/>
                </a:buClr>
                <a:buFont typeface="Arial" panose="020B0604020202020204" pitchFamily="34" charset="0"/>
                <a:buChar char="•"/>
              </a:pPr>
              <a:r>
                <a:rPr lang="en-US" sz="1200" dirty="0">
                  <a:solidFill>
                    <a:schemeClr val="bg1"/>
                  </a:solidFill>
                  <a:latin typeface="Avenir Light" panose="020B0402020203020204"/>
                </a:rPr>
                <a:t>Total conjunctival </a:t>
              </a:r>
              <a:r>
                <a:rPr lang="en-US" sz="1200" dirty="0" err="1">
                  <a:solidFill>
                    <a:schemeClr val="bg1"/>
                  </a:solidFill>
                  <a:latin typeface="Avenir Light" panose="020B0402020203020204"/>
                </a:rPr>
                <a:t>lissamine</a:t>
              </a:r>
              <a:r>
                <a:rPr lang="en-US" sz="1200" dirty="0">
                  <a:solidFill>
                    <a:schemeClr val="bg1"/>
                  </a:solidFill>
                  <a:latin typeface="Avenir Light" panose="020B0402020203020204"/>
                </a:rPr>
                <a:t> green staining (Nasal + Temporal Regions)</a:t>
              </a:r>
            </a:p>
          </p:txBody>
        </p:sp>
        <p:sp>
          <p:nvSpPr>
            <p:cNvPr id="56" name="Text Placeholder 10">
              <a:extLst>
                <a:ext uri="{FF2B5EF4-FFF2-40B4-BE49-F238E27FC236}">
                  <a16:creationId xmlns:a16="http://schemas.microsoft.com/office/drawing/2014/main" id="{EAB1AF46-28F8-2340-9DB0-7E22E1FA88CE}"/>
                </a:ext>
              </a:extLst>
            </p:cNvPr>
            <p:cNvSpPr txBox="1">
              <a:spLocks/>
            </p:cNvSpPr>
            <p:nvPr/>
          </p:nvSpPr>
          <p:spPr>
            <a:xfrm>
              <a:off x="3938723" y="4952854"/>
              <a:ext cx="3608203" cy="515132"/>
            </a:xfrm>
            <a:prstGeom prst="rect">
              <a:avLst/>
            </a:prstGeom>
          </p:spPr>
          <p:txBody>
            <a:bodyPr anchor="t">
              <a:noAutofit/>
            </a:bodyPr>
            <a:lstStyle>
              <a:lvl1pPr marL="0" marR="0" indent="0" algn="ctr" defTabSz="914400" rtl="0" eaLnBrk="1" fontAlgn="auto" latinLnBrk="0" hangingPunct="1">
                <a:lnSpc>
                  <a:spcPct val="90000"/>
                </a:lnSpc>
                <a:spcBef>
                  <a:spcPts val="1000"/>
                </a:spcBef>
                <a:spcAft>
                  <a:spcPts val="0"/>
                </a:spcAft>
                <a:buClr>
                  <a:srgbClr val="24CDED"/>
                </a:buClr>
                <a:buSzTx/>
                <a:buFont typeface="Arial" panose="020B0604020202020204" pitchFamily="34" charset="0"/>
                <a:buNone/>
                <a:tabLst/>
                <a:defRPr sz="2000" b="1" i="0" kern="1200">
                  <a:solidFill>
                    <a:srgbClr val="FF6D65"/>
                  </a:solidFill>
                  <a:latin typeface="Avenir" panose="02000503020000020003" pitchFamily="2" charset="0"/>
                  <a:ea typeface="+mn-ea"/>
                  <a:cs typeface="+mn-cs"/>
                </a:defRPr>
              </a:lvl1pPr>
              <a:lvl2pPr marL="685800" indent="-228600" algn="l" defTabSz="914400" rtl="0" eaLnBrk="1" latinLnBrk="0" hangingPunct="1">
                <a:lnSpc>
                  <a:spcPct val="90000"/>
                </a:lnSpc>
                <a:spcBef>
                  <a:spcPts val="500"/>
                </a:spcBef>
                <a:buClr>
                  <a:srgbClr val="24CDED"/>
                </a:buClr>
                <a:buFont typeface="Arial" panose="020B0604020202020204" pitchFamily="34" charset="0"/>
                <a:buChar char="•"/>
                <a:defRPr sz="1800" b="0" i="0" kern="1200">
                  <a:solidFill>
                    <a:schemeClr val="tx1"/>
                  </a:solidFill>
                  <a:latin typeface="Avenir" panose="02000503020000020003" pitchFamily="2" charset="0"/>
                  <a:ea typeface="+mn-ea"/>
                  <a:cs typeface="+mn-cs"/>
                </a:defRPr>
              </a:lvl2pPr>
              <a:lvl3pPr marL="1143000" indent="-228600" algn="l" defTabSz="914400" rtl="0" eaLnBrk="1" latinLnBrk="0" hangingPunct="1">
                <a:lnSpc>
                  <a:spcPct val="90000"/>
                </a:lnSpc>
                <a:spcBef>
                  <a:spcPts val="500"/>
                </a:spcBef>
                <a:buClr>
                  <a:srgbClr val="24CDED"/>
                </a:buClr>
                <a:buFont typeface="Arial" panose="020B0604020202020204" pitchFamily="34" charset="0"/>
                <a:buChar char="•"/>
                <a:defRPr sz="1600" b="0" i="0" kern="1200">
                  <a:solidFill>
                    <a:schemeClr val="tx1"/>
                  </a:solidFill>
                  <a:latin typeface="Avenir" panose="02000503020000020003" pitchFamily="2" charset="0"/>
                  <a:ea typeface="+mn-ea"/>
                  <a:cs typeface="+mn-cs"/>
                </a:defRPr>
              </a:lvl3pPr>
              <a:lvl4pPr marL="1600200" indent="-228600" algn="l" defTabSz="914400" rtl="0" eaLnBrk="1" latinLnBrk="0" hangingPunct="1">
                <a:lnSpc>
                  <a:spcPct val="90000"/>
                </a:lnSpc>
                <a:spcBef>
                  <a:spcPts val="500"/>
                </a:spcBef>
                <a:buClr>
                  <a:srgbClr val="24CDED"/>
                </a:buClr>
                <a:buFont typeface="Arial" panose="020B0604020202020204" pitchFamily="34" charset="0"/>
                <a:buChar char="•"/>
                <a:defRPr sz="1400" b="0" i="0" kern="1200">
                  <a:solidFill>
                    <a:schemeClr val="tx1"/>
                  </a:solidFill>
                  <a:latin typeface="Avenir" panose="02000503020000020003" pitchFamily="2" charset="0"/>
                  <a:ea typeface="+mn-ea"/>
                  <a:cs typeface="+mn-cs"/>
                </a:defRPr>
              </a:lvl4pPr>
              <a:lvl5pPr marL="2057400" indent="-228600" algn="l" defTabSz="914400" rtl="0" eaLnBrk="1" latinLnBrk="0" hangingPunct="1">
                <a:lnSpc>
                  <a:spcPct val="90000"/>
                </a:lnSpc>
                <a:spcBef>
                  <a:spcPts val="500"/>
                </a:spcBef>
                <a:buClr>
                  <a:srgbClr val="24CDED"/>
                </a:buClr>
                <a:buFont typeface="Arial" panose="020B0604020202020204" pitchFamily="34" charset="0"/>
                <a:buChar char="•"/>
                <a:defRPr sz="1400" b="0" i="0" kern="1200">
                  <a:solidFill>
                    <a:schemeClr val="tx1"/>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400" b="0" dirty="0">
                  <a:solidFill>
                    <a:schemeClr val="accent1"/>
                  </a:solidFill>
                </a:rPr>
                <a:t>Symptom </a:t>
              </a:r>
              <a:r>
                <a:rPr lang="en-US" sz="1400" b="0" dirty="0" err="1">
                  <a:solidFill>
                    <a:schemeClr val="accent1"/>
                  </a:solidFill>
                </a:rPr>
                <a:t>Endpt</a:t>
              </a:r>
              <a:r>
                <a:rPr lang="en-US" sz="1400" b="0" dirty="0">
                  <a:solidFill>
                    <a:schemeClr val="accent1"/>
                  </a:solidFill>
                </a:rPr>
                <a:t> </a:t>
              </a:r>
            </a:p>
          </p:txBody>
        </p:sp>
        <p:sp>
          <p:nvSpPr>
            <p:cNvPr id="60" name="TextBox 59">
              <a:extLst>
                <a:ext uri="{FF2B5EF4-FFF2-40B4-BE49-F238E27FC236}">
                  <a16:creationId xmlns:a16="http://schemas.microsoft.com/office/drawing/2014/main" id="{AE039538-212A-5E45-B3DC-9E0264E24D86}"/>
                </a:ext>
              </a:extLst>
            </p:cNvPr>
            <p:cNvSpPr txBox="1"/>
            <p:nvPr/>
          </p:nvSpPr>
          <p:spPr>
            <a:xfrm>
              <a:off x="4019833" y="5210420"/>
              <a:ext cx="2160158" cy="914400"/>
            </a:xfrm>
            <a:prstGeom prst="roundRect">
              <a:avLst/>
            </a:prstGeom>
            <a:noFill/>
            <a:ln>
              <a:noFill/>
            </a:ln>
            <a:effectLst/>
          </p:spPr>
          <p:txBody>
            <a:bodyPr wrap="square" rtlCol="0" anchor="t" anchorCtr="0">
              <a:noAutofit/>
            </a:bodyPr>
            <a:lstStyle/>
            <a:p>
              <a:pPr marL="119063" indent="-119063">
                <a:spcAft>
                  <a:spcPts val="500"/>
                </a:spcAft>
                <a:buClr>
                  <a:schemeClr val="accent1"/>
                </a:buClr>
                <a:buFont typeface="Arial" panose="020B0604020202020204" pitchFamily="34" charset="0"/>
                <a:buChar char="•"/>
              </a:pPr>
              <a:r>
                <a:rPr lang="en-US" sz="1200" dirty="0">
                  <a:solidFill>
                    <a:schemeClr val="bg1"/>
                  </a:solidFill>
                  <a:latin typeface="Avenir Light" panose="020B0402020203020204"/>
                </a:rPr>
                <a:t>Ocular discomfort</a:t>
              </a:r>
            </a:p>
          </p:txBody>
        </p:sp>
      </p:grpSp>
      <p:sp>
        <p:nvSpPr>
          <p:cNvPr id="124" name="TextBox 123">
            <a:extLst>
              <a:ext uri="{FF2B5EF4-FFF2-40B4-BE49-F238E27FC236}">
                <a16:creationId xmlns:a16="http://schemas.microsoft.com/office/drawing/2014/main" id="{EAB21D84-6631-C344-AFDA-D8A1D479EEA2}"/>
              </a:ext>
            </a:extLst>
          </p:cNvPr>
          <p:cNvSpPr txBox="1"/>
          <p:nvPr/>
        </p:nvSpPr>
        <p:spPr>
          <a:xfrm>
            <a:off x="746526" y="1776762"/>
            <a:ext cx="10966897" cy="584775"/>
          </a:xfrm>
          <a:prstGeom prst="rect">
            <a:avLst/>
          </a:prstGeom>
          <a:noFill/>
        </p:spPr>
        <p:txBody>
          <a:bodyPr wrap="square">
            <a:spAutoFit/>
          </a:bodyPr>
          <a:lstStyle/>
          <a:p>
            <a:pPr>
              <a:spcBef>
                <a:spcPts val="0"/>
              </a:spcBef>
              <a:spcAft>
                <a:spcPts val="500"/>
              </a:spcAft>
            </a:pPr>
            <a:r>
              <a:rPr lang="en-US" sz="1600" dirty="0">
                <a:latin typeface="Avenir Book" panose="02000503020000020003" pitchFamily="2" charset="0"/>
              </a:rPr>
              <a:t>Evaluate the </a:t>
            </a:r>
            <a:r>
              <a:rPr lang="en-US" sz="1600" b="1" i="1" dirty="0">
                <a:solidFill>
                  <a:schemeClr val="accent6"/>
                </a:solidFill>
                <a:latin typeface="Avenir Book" panose="02000503020000020003" pitchFamily="2" charset="0"/>
              </a:rPr>
              <a:t>efficacy</a:t>
            </a:r>
            <a:r>
              <a:rPr lang="en-US" sz="1600" dirty="0">
                <a:latin typeface="Avenir Book" panose="02000503020000020003" pitchFamily="2" charset="0"/>
              </a:rPr>
              <a:t> and </a:t>
            </a:r>
            <a:r>
              <a:rPr lang="en-US" sz="1600" b="1" i="1" dirty="0">
                <a:solidFill>
                  <a:schemeClr val="accent6"/>
                </a:solidFill>
                <a:latin typeface="Avenir Book" panose="02000503020000020003" pitchFamily="2" charset="0"/>
              </a:rPr>
              <a:t>safety</a:t>
            </a:r>
            <a:r>
              <a:rPr lang="en-US" sz="1600" dirty="0">
                <a:latin typeface="Avenir Book" panose="02000503020000020003" pitchFamily="2" charset="0"/>
              </a:rPr>
              <a:t> of PL9643 in up to </a:t>
            </a:r>
            <a:r>
              <a:rPr lang="en-US" sz="1600" b="1" i="1" dirty="0">
                <a:solidFill>
                  <a:schemeClr val="accent6"/>
                </a:solidFill>
                <a:latin typeface="Avenir Book" panose="02000503020000020003" pitchFamily="2" charset="0"/>
              </a:rPr>
              <a:t>350 adults (initial target N=240) </a:t>
            </a:r>
            <a:r>
              <a:rPr lang="en-US" sz="1600" dirty="0">
                <a:latin typeface="Avenir Book" panose="02000503020000020003" pitchFamily="2" charset="0"/>
              </a:rPr>
              <a:t>with moderate or severe dry eye disease Disease duration ≥ 5 years; Inferior Corneal Staining score &gt;1; Eye Discomfort score ≥ 25 as measured by the Visual Analog Scale</a:t>
            </a:r>
          </a:p>
        </p:txBody>
      </p:sp>
    </p:spTree>
    <p:extLst>
      <p:ext uri="{BB962C8B-B14F-4D97-AF65-F5344CB8AC3E}">
        <p14:creationId xmlns:p14="http://schemas.microsoft.com/office/powerpoint/2010/main" val="714565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id="{2EA0FEB5-A57D-6344-B604-3739C0E661F6}"/>
              </a:ext>
            </a:extLst>
          </p:cNvPr>
          <p:cNvPicPr>
            <a:picLocks noChangeAspect="1"/>
          </p:cNvPicPr>
          <p:nvPr/>
        </p:nvPicPr>
        <p:blipFill rotWithShape="1">
          <a:blip r:embed="rId51" cstate="screen">
            <a:extLst>
              <a:ext uri="{28A0092B-C50C-407E-A947-70E740481C1C}">
                <a14:useLocalDpi xmlns:a14="http://schemas.microsoft.com/office/drawing/2010/main"/>
              </a:ext>
            </a:extLst>
          </a:blip>
          <a:srcRect l="11513" t="11637" r="15404" b="8049"/>
          <a:stretch/>
        </p:blipFill>
        <p:spPr>
          <a:xfrm>
            <a:off x="1330418" y="2459494"/>
            <a:ext cx="447350" cy="503095"/>
          </a:xfrm>
          <a:prstGeom prst="rect">
            <a:avLst/>
          </a:prstGeom>
        </p:spPr>
      </p:pic>
      <p:pic>
        <p:nvPicPr>
          <p:cNvPr id="119" name="Picture 118" descr="Icon&#10;&#10;Description automatically generated">
            <a:extLst>
              <a:ext uri="{FF2B5EF4-FFF2-40B4-BE49-F238E27FC236}">
                <a16:creationId xmlns:a16="http://schemas.microsoft.com/office/drawing/2014/main" id="{B699ADBD-904E-B24F-B12A-0DBC39106F7B}"/>
              </a:ext>
            </a:extLst>
          </p:cNvPr>
          <p:cNvPicPr>
            <a:picLocks noChangeAspect="1"/>
          </p:cNvPicPr>
          <p:nvPr/>
        </p:nvPicPr>
        <p:blipFill rotWithShape="1">
          <a:blip r:embed="rId51" cstate="screen">
            <a:extLst>
              <a:ext uri="{28A0092B-C50C-407E-A947-70E740481C1C}">
                <a14:useLocalDpi xmlns:a14="http://schemas.microsoft.com/office/drawing/2010/main"/>
              </a:ext>
            </a:extLst>
          </a:blip>
          <a:srcRect l="11513" t="11637" r="15404" b="8049"/>
          <a:stretch/>
        </p:blipFill>
        <p:spPr>
          <a:xfrm>
            <a:off x="2077561" y="2459494"/>
            <a:ext cx="447350" cy="503095"/>
          </a:xfrm>
          <a:prstGeom prst="rect">
            <a:avLst/>
          </a:prstGeom>
        </p:spPr>
      </p:pic>
      <p:pic>
        <p:nvPicPr>
          <p:cNvPr id="120" name="Picture 119" descr="Icon&#10;&#10;Description automatically generated">
            <a:extLst>
              <a:ext uri="{FF2B5EF4-FFF2-40B4-BE49-F238E27FC236}">
                <a16:creationId xmlns:a16="http://schemas.microsoft.com/office/drawing/2014/main" id="{A3E8FCE0-9471-C345-BF93-27F5A67A01D7}"/>
              </a:ext>
            </a:extLst>
          </p:cNvPr>
          <p:cNvPicPr>
            <a:picLocks noChangeAspect="1"/>
          </p:cNvPicPr>
          <p:nvPr/>
        </p:nvPicPr>
        <p:blipFill rotWithShape="1">
          <a:blip r:embed="rId51" cstate="screen">
            <a:extLst>
              <a:ext uri="{28A0092B-C50C-407E-A947-70E740481C1C}">
                <a14:useLocalDpi xmlns:a14="http://schemas.microsoft.com/office/drawing/2010/main"/>
              </a:ext>
            </a:extLst>
          </a:blip>
          <a:srcRect l="11513" t="11637" r="15404" b="8049"/>
          <a:stretch/>
        </p:blipFill>
        <p:spPr>
          <a:xfrm>
            <a:off x="4123506" y="2459494"/>
            <a:ext cx="447350" cy="503095"/>
          </a:xfrm>
          <a:prstGeom prst="rect">
            <a:avLst/>
          </a:prstGeom>
        </p:spPr>
      </p:pic>
      <p:pic>
        <p:nvPicPr>
          <p:cNvPr id="121" name="Picture 120" descr="Icon&#10;&#10;Description automatically generated">
            <a:extLst>
              <a:ext uri="{FF2B5EF4-FFF2-40B4-BE49-F238E27FC236}">
                <a16:creationId xmlns:a16="http://schemas.microsoft.com/office/drawing/2014/main" id="{480238E6-4195-7044-8A21-31457C42F80B}"/>
              </a:ext>
            </a:extLst>
          </p:cNvPr>
          <p:cNvPicPr>
            <a:picLocks noChangeAspect="1"/>
          </p:cNvPicPr>
          <p:nvPr/>
        </p:nvPicPr>
        <p:blipFill rotWithShape="1">
          <a:blip r:embed="rId51" cstate="screen">
            <a:extLst>
              <a:ext uri="{28A0092B-C50C-407E-A947-70E740481C1C}">
                <a14:useLocalDpi xmlns:a14="http://schemas.microsoft.com/office/drawing/2010/main"/>
              </a:ext>
            </a:extLst>
          </a:blip>
          <a:srcRect l="11513" t="11637" r="15404" b="8049"/>
          <a:stretch/>
        </p:blipFill>
        <p:spPr>
          <a:xfrm>
            <a:off x="5234546" y="2459494"/>
            <a:ext cx="447350" cy="503095"/>
          </a:xfrm>
          <a:prstGeom prst="rect">
            <a:avLst/>
          </a:prstGeom>
        </p:spPr>
      </p:pic>
      <p:pic>
        <p:nvPicPr>
          <p:cNvPr id="122" name="Picture 121" descr="Icon&#10;&#10;Description automatically generated">
            <a:extLst>
              <a:ext uri="{FF2B5EF4-FFF2-40B4-BE49-F238E27FC236}">
                <a16:creationId xmlns:a16="http://schemas.microsoft.com/office/drawing/2014/main" id="{C2EDC020-D9EB-6F49-B3B4-C44339AF4091}"/>
              </a:ext>
            </a:extLst>
          </p:cNvPr>
          <p:cNvPicPr>
            <a:picLocks noChangeAspect="1"/>
          </p:cNvPicPr>
          <p:nvPr/>
        </p:nvPicPr>
        <p:blipFill rotWithShape="1">
          <a:blip r:embed="rId51" cstate="screen">
            <a:extLst>
              <a:ext uri="{28A0092B-C50C-407E-A947-70E740481C1C}">
                <a14:useLocalDpi xmlns:a14="http://schemas.microsoft.com/office/drawing/2010/main"/>
              </a:ext>
            </a:extLst>
          </a:blip>
          <a:srcRect l="11513" t="11637" r="15404" b="8049"/>
          <a:stretch/>
        </p:blipFill>
        <p:spPr>
          <a:xfrm>
            <a:off x="7679716" y="2459494"/>
            <a:ext cx="447350" cy="503095"/>
          </a:xfrm>
          <a:prstGeom prst="rect">
            <a:avLst/>
          </a:prstGeom>
        </p:spPr>
      </p:pic>
      <p:pic>
        <p:nvPicPr>
          <p:cNvPr id="123" name="Picture 122" descr="Icon&#10;&#10;Description automatically generated">
            <a:extLst>
              <a:ext uri="{FF2B5EF4-FFF2-40B4-BE49-F238E27FC236}">
                <a16:creationId xmlns:a16="http://schemas.microsoft.com/office/drawing/2014/main" id="{64590C72-6DDD-4045-A95D-07825F7B0BE8}"/>
              </a:ext>
            </a:extLst>
          </p:cNvPr>
          <p:cNvPicPr>
            <a:picLocks noChangeAspect="1"/>
          </p:cNvPicPr>
          <p:nvPr/>
        </p:nvPicPr>
        <p:blipFill rotWithShape="1">
          <a:blip r:embed="rId51" cstate="screen">
            <a:extLst>
              <a:ext uri="{28A0092B-C50C-407E-A947-70E740481C1C}">
                <a14:useLocalDpi xmlns:a14="http://schemas.microsoft.com/office/drawing/2010/main"/>
              </a:ext>
            </a:extLst>
          </a:blip>
          <a:srcRect l="11513" t="11637" r="15404" b="8049"/>
          <a:stretch/>
        </p:blipFill>
        <p:spPr>
          <a:xfrm>
            <a:off x="11055180" y="2461972"/>
            <a:ext cx="447350" cy="503095"/>
          </a:xfrm>
          <a:prstGeom prst="rect">
            <a:avLst/>
          </a:prstGeom>
        </p:spPr>
      </p:pic>
      <p:pic>
        <p:nvPicPr>
          <p:cNvPr id="125" name="Picture 124" descr="Icon&#10;&#10;Description automatically generated">
            <a:extLst>
              <a:ext uri="{FF2B5EF4-FFF2-40B4-BE49-F238E27FC236}">
                <a16:creationId xmlns:a16="http://schemas.microsoft.com/office/drawing/2014/main" id="{13DDB0AA-79EC-8B46-9A09-75F137021579}"/>
              </a:ext>
            </a:extLst>
          </p:cNvPr>
          <p:cNvPicPr>
            <a:picLocks noChangeAspect="1"/>
          </p:cNvPicPr>
          <p:nvPr/>
        </p:nvPicPr>
        <p:blipFill rotWithShape="1">
          <a:blip r:embed="rId51" cstate="screen">
            <a:extLst>
              <a:ext uri="{28A0092B-C50C-407E-A947-70E740481C1C}">
                <a14:useLocalDpi xmlns:a14="http://schemas.microsoft.com/office/drawing/2010/main"/>
              </a:ext>
            </a:extLst>
          </a:blip>
          <a:srcRect l="11513" t="11637" r="15404" b="8049"/>
          <a:stretch/>
        </p:blipFill>
        <p:spPr>
          <a:xfrm>
            <a:off x="11692576" y="2469565"/>
            <a:ext cx="447350" cy="503095"/>
          </a:xfrm>
          <a:prstGeom prst="rect">
            <a:avLst/>
          </a:prstGeom>
        </p:spPr>
      </p:pic>
      <p:sp>
        <p:nvSpPr>
          <p:cNvPr id="675" name="Title 674">
            <a:extLst>
              <a:ext uri="{FF2B5EF4-FFF2-40B4-BE49-F238E27FC236}">
                <a16:creationId xmlns:a16="http://schemas.microsoft.com/office/drawing/2014/main" id="{1D8CED1F-945C-4F47-8C0A-032826662D19}"/>
              </a:ext>
            </a:extLst>
          </p:cNvPr>
          <p:cNvSpPr>
            <a:spLocks noGrp="1"/>
          </p:cNvSpPr>
          <p:nvPr>
            <p:ph type="title"/>
          </p:nvPr>
        </p:nvSpPr>
        <p:spPr/>
        <p:txBody>
          <a:bodyPr anchor="ctr">
            <a:normAutofit/>
          </a:bodyPr>
          <a:lstStyle/>
          <a:p>
            <a:r>
              <a:rPr lang="en-US" sz="2800" dirty="0"/>
              <a:t>PL9643 DED Program Timelines Adjusted for DMC Recommendations</a:t>
            </a:r>
          </a:p>
        </p:txBody>
      </p:sp>
      <p:sp>
        <p:nvSpPr>
          <p:cNvPr id="3" name="Slide Number Placeholder 2">
            <a:extLst>
              <a:ext uri="{FF2B5EF4-FFF2-40B4-BE49-F238E27FC236}">
                <a16:creationId xmlns:a16="http://schemas.microsoft.com/office/drawing/2014/main" id="{198FE487-070F-4329-A639-2FD74F23BC75}"/>
              </a:ext>
            </a:extLst>
          </p:cNvPr>
          <p:cNvSpPr>
            <a:spLocks noGrp="1"/>
          </p:cNvSpPr>
          <p:nvPr>
            <p:ph type="sldNum" sz="quarter" idx="12"/>
          </p:nvPr>
        </p:nvSpPr>
        <p:spPr/>
        <p:txBody>
          <a:bodyPr>
            <a:normAutofit/>
          </a:bodyPr>
          <a:lstStyle/>
          <a:p>
            <a:fld id="{D57F1E4F-1CFF-5643-939E-217C01CDF565}" type="slidenum">
              <a:rPr lang="en-US" smtClean="0"/>
              <a:pPr/>
              <a:t>21</a:t>
            </a:fld>
            <a:endParaRPr lang="en-US" dirty="0"/>
          </a:p>
        </p:txBody>
      </p:sp>
      <p:sp>
        <p:nvSpPr>
          <p:cNvPr id="641" name="OTLSHAPE_T_ba8287eeb3134eff983ccacc8e1bccf8_ShapePercentage" hidden="1">
            <a:extLst>
              <a:ext uri="{FF2B5EF4-FFF2-40B4-BE49-F238E27FC236}">
                <a16:creationId xmlns:a16="http://schemas.microsoft.com/office/drawing/2014/main" id="{3937B3C2-0FC5-483D-B945-CB61B53140F4}"/>
              </a:ext>
            </a:extLst>
          </p:cNvPr>
          <p:cNvSpPr/>
          <p:nvPr>
            <p:custDataLst>
              <p:tags r:id="rId2"/>
            </p:custDataLst>
          </p:nvPr>
        </p:nvSpPr>
        <p:spPr>
          <a:xfrm>
            <a:off x="2498651" y="3945255"/>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2" name="OTLSHAPE_T_ba8287eeb3134eff983ccacc8e1bccf8_Duration" hidden="1">
            <a:extLst>
              <a:ext uri="{FF2B5EF4-FFF2-40B4-BE49-F238E27FC236}">
                <a16:creationId xmlns:a16="http://schemas.microsoft.com/office/drawing/2014/main" id="{049751B2-AEFA-4715-A2E3-615FFB0C13CB}"/>
              </a:ext>
            </a:extLst>
          </p:cNvPr>
          <p:cNvSpPr txBox="1"/>
          <p:nvPr>
            <p:custDataLst>
              <p:tags r:id="rId3"/>
            </p:custDataLst>
          </p:nvPr>
        </p:nvSpPr>
        <p:spPr>
          <a:xfrm>
            <a:off x="0" y="3945255"/>
            <a:ext cx="393700" cy="155025"/>
          </a:xfrm>
          <a:prstGeom prst="rect">
            <a:avLst/>
          </a:prstGeom>
          <a:noFill/>
        </p:spPr>
        <p:txBody>
          <a:bodyPr vert="horz" wrap="square" lIns="0" tIns="0" rIns="0" bIns="0" rtlCol="0" anchor="ctr" anchorCtr="0">
            <a:spAutoFit/>
          </a:bodyPr>
          <a:lstStyle/>
          <a:p>
            <a:pPr algn="ctr"/>
            <a:r>
              <a:rPr lang="en-US" sz="1000">
                <a:solidFill>
                  <a:srgbClr val="ED7D31"/>
                </a:solidFill>
                <a:latin typeface="Calibri" panose="020F0502020204030204" pitchFamily="34" charset="0"/>
              </a:rPr>
              <a:t>76 days</a:t>
            </a:r>
          </a:p>
        </p:txBody>
      </p:sp>
      <p:sp>
        <p:nvSpPr>
          <p:cNvPr id="643" name="OTLSHAPE_T_ba8287eeb3134eff983ccacc8e1bccf8_TextPercentage" hidden="1">
            <a:extLst>
              <a:ext uri="{FF2B5EF4-FFF2-40B4-BE49-F238E27FC236}">
                <a16:creationId xmlns:a16="http://schemas.microsoft.com/office/drawing/2014/main" id="{86741567-938F-4444-BE6D-7FA4F8AA846D}"/>
              </a:ext>
            </a:extLst>
          </p:cNvPr>
          <p:cNvSpPr txBox="1"/>
          <p:nvPr>
            <p:custDataLst>
              <p:tags r:id="rId4"/>
            </p:custDataLst>
          </p:nvPr>
        </p:nvSpPr>
        <p:spPr>
          <a:xfrm>
            <a:off x="0" y="4100280"/>
            <a:ext cx="0" cy="153888"/>
          </a:xfrm>
          <a:prstGeom prst="rect">
            <a:avLst/>
          </a:prstGeom>
          <a:noFill/>
        </p:spPr>
        <p:txBody>
          <a:bodyPr vert="horz" wrap="square" lIns="0" tIns="0" rIns="0" bIns="0" rtlCol="0" anchor="ctr" anchorCtr="0">
            <a:spAutoFit/>
          </a:bodyPr>
          <a:lstStyle/>
          <a:p>
            <a:pPr algn="ctr"/>
            <a:endParaRPr lang="en-US" sz="1000">
              <a:solidFill>
                <a:srgbClr val="ED7D31"/>
              </a:solidFill>
              <a:latin typeface="Calibri" panose="020F0502020204030204" pitchFamily="34" charset="0"/>
            </a:endParaRPr>
          </a:p>
        </p:txBody>
      </p:sp>
      <p:sp>
        <p:nvSpPr>
          <p:cNvPr id="644" name="OTLSHAPE_T_ba8287eeb3134eff983ccacc8e1bccf8_StartDate" hidden="1">
            <a:extLst>
              <a:ext uri="{FF2B5EF4-FFF2-40B4-BE49-F238E27FC236}">
                <a16:creationId xmlns:a16="http://schemas.microsoft.com/office/drawing/2014/main" id="{07F4CFC1-C442-4473-BF39-418C41D30426}"/>
              </a:ext>
            </a:extLst>
          </p:cNvPr>
          <p:cNvSpPr txBox="1"/>
          <p:nvPr>
            <p:custDataLst>
              <p:tags r:id="rId5"/>
            </p:custDataLst>
          </p:nvPr>
        </p:nvSpPr>
        <p:spPr>
          <a:xfrm>
            <a:off x="0" y="4100280"/>
            <a:ext cx="0" cy="153888"/>
          </a:xfrm>
          <a:prstGeom prst="rect">
            <a:avLst/>
          </a:prstGeom>
          <a:noFill/>
        </p:spPr>
        <p:txBody>
          <a:bodyPr vert="horz" wrap="square" lIns="0" tIns="0" rIns="0" bIns="0" rtlCol="0" anchor="ctr" anchorCtr="0">
            <a:spAutoFit/>
          </a:bodyPr>
          <a:lstStyle/>
          <a:p>
            <a:pPr algn="ctr"/>
            <a:endParaRPr lang="en-US" sz="1000">
              <a:solidFill>
                <a:srgbClr val="44546A"/>
              </a:solidFill>
              <a:latin typeface="Calibri" panose="020F0502020204030204" pitchFamily="34" charset="0"/>
            </a:endParaRPr>
          </a:p>
        </p:txBody>
      </p:sp>
      <p:sp>
        <p:nvSpPr>
          <p:cNvPr id="645" name="OTLSHAPE_T_ba8287eeb3134eff983ccacc8e1bccf8_EndDate" hidden="1">
            <a:extLst>
              <a:ext uri="{FF2B5EF4-FFF2-40B4-BE49-F238E27FC236}">
                <a16:creationId xmlns:a16="http://schemas.microsoft.com/office/drawing/2014/main" id="{65157E0A-C548-45DF-A6F4-30C6E7535EE4}"/>
              </a:ext>
            </a:extLst>
          </p:cNvPr>
          <p:cNvSpPr txBox="1"/>
          <p:nvPr>
            <p:custDataLst>
              <p:tags r:id="rId6"/>
            </p:custDataLst>
          </p:nvPr>
        </p:nvSpPr>
        <p:spPr>
          <a:xfrm>
            <a:off x="0" y="4100280"/>
            <a:ext cx="0" cy="153888"/>
          </a:xfrm>
          <a:prstGeom prst="rect">
            <a:avLst/>
          </a:prstGeom>
          <a:noFill/>
        </p:spPr>
        <p:txBody>
          <a:bodyPr vert="horz" wrap="square" lIns="0" tIns="0" rIns="0" bIns="0" rtlCol="0" anchor="ctr" anchorCtr="0">
            <a:spAutoFit/>
          </a:bodyPr>
          <a:lstStyle/>
          <a:p>
            <a:pPr algn="ctr"/>
            <a:endParaRPr lang="en-US" sz="1000">
              <a:solidFill>
                <a:srgbClr val="44546A"/>
              </a:solidFill>
              <a:latin typeface="Calibri" panose="020F0502020204030204" pitchFamily="34" charset="0"/>
            </a:endParaRPr>
          </a:p>
        </p:txBody>
      </p:sp>
      <p:sp>
        <p:nvSpPr>
          <p:cNvPr id="649" name="OTLSHAPE_T_aa670a4602f04e94907efcbf03a767c0_ShapePercentage" hidden="1">
            <a:extLst>
              <a:ext uri="{FF2B5EF4-FFF2-40B4-BE49-F238E27FC236}">
                <a16:creationId xmlns:a16="http://schemas.microsoft.com/office/drawing/2014/main" id="{EFF05D8C-2AA9-4B29-A233-072261DDC27E}"/>
              </a:ext>
            </a:extLst>
          </p:cNvPr>
          <p:cNvSpPr/>
          <p:nvPr>
            <p:custDataLst>
              <p:tags r:id="rId7"/>
            </p:custDataLst>
          </p:nvPr>
        </p:nvSpPr>
        <p:spPr>
          <a:xfrm>
            <a:off x="2875836" y="4211955"/>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0" name="OTLSHAPE_T_aa670a4602f04e94907efcbf03a767c0_Duration" hidden="1">
            <a:extLst>
              <a:ext uri="{FF2B5EF4-FFF2-40B4-BE49-F238E27FC236}">
                <a16:creationId xmlns:a16="http://schemas.microsoft.com/office/drawing/2014/main" id="{CE9DA88E-F33F-4B42-9CD6-47FE2DDF16F6}"/>
              </a:ext>
            </a:extLst>
          </p:cNvPr>
          <p:cNvSpPr txBox="1"/>
          <p:nvPr>
            <p:custDataLst>
              <p:tags r:id="rId8"/>
            </p:custDataLst>
          </p:nvPr>
        </p:nvSpPr>
        <p:spPr>
          <a:xfrm>
            <a:off x="0" y="4211955"/>
            <a:ext cx="393700" cy="155025"/>
          </a:xfrm>
          <a:prstGeom prst="rect">
            <a:avLst/>
          </a:prstGeom>
          <a:noFill/>
        </p:spPr>
        <p:txBody>
          <a:bodyPr vert="horz" wrap="square" lIns="0" tIns="0" rIns="0" bIns="0" rtlCol="0" anchor="ctr" anchorCtr="0">
            <a:spAutoFit/>
          </a:bodyPr>
          <a:lstStyle/>
          <a:p>
            <a:pPr algn="ctr"/>
            <a:r>
              <a:rPr lang="en-US" sz="1000">
                <a:solidFill>
                  <a:srgbClr val="ED7D31"/>
                </a:solidFill>
                <a:latin typeface="Calibri" panose="020F0502020204030204" pitchFamily="34" charset="0"/>
              </a:rPr>
              <a:t>19 days</a:t>
            </a:r>
          </a:p>
        </p:txBody>
      </p:sp>
      <p:sp>
        <p:nvSpPr>
          <p:cNvPr id="651" name="OTLSHAPE_T_aa670a4602f04e94907efcbf03a767c0_TextPercentage" hidden="1">
            <a:extLst>
              <a:ext uri="{FF2B5EF4-FFF2-40B4-BE49-F238E27FC236}">
                <a16:creationId xmlns:a16="http://schemas.microsoft.com/office/drawing/2014/main" id="{8EA3CF27-F922-4C2F-A6B2-122BE67478C3}"/>
              </a:ext>
            </a:extLst>
          </p:cNvPr>
          <p:cNvSpPr txBox="1"/>
          <p:nvPr>
            <p:custDataLst>
              <p:tags r:id="rId9"/>
            </p:custDataLst>
          </p:nvPr>
        </p:nvSpPr>
        <p:spPr>
          <a:xfrm>
            <a:off x="0" y="4366980"/>
            <a:ext cx="0" cy="153888"/>
          </a:xfrm>
          <a:prstGeom prst="rect">
            <a:avLst/>
          </a:prstGeom>
          <a:noFill/>
        </p:spPr>
        <p:txBody>
          <a:bodyPr vert="horz" wrap="square" lIns="0" tIns="0" rIns="0" bIns="0" rtlCol="0" anchor="ctr" anchorCtr="0">
            <a:spAutoFit/>
          </a:bodyPr>
          <a:lstStyle/>
          <a:p>
            <a:pPr algn="ctr"/>
            <a:endParaRPr lang="en-US" sz="1000">
              <a:solidFill>
                <a:srgbClr val="ED7D31"/>
              </a:solidFill>
              <a:latin typeface="Calibri" panose="020F0502020204030204" pitchFamily="34" charset="0"/>
            </a:endParaRPr>
          </a:p>
        </p:txBody>
      </p:sp>
      <p:sp>
        <p:nvSpPr>
          <p:cNvPr id="652" name="OTLSHAPE_T_aa670a4602f04e94907efcbf03a767c0_StartDate" hidden="1">
            <a:extLst>
              <a:ext uri="{FF2B5EF4-FFF2-40B4-BE49-F238E27FC236}">
                <a16:creationId xmlns:a16="http://schemas.microsoft.com/office/drawing/2014/main" id="{63F0EFFE-B863-4E52-986F-F8402D23F5C4}"/>
              </a:ext>
            </a:extLst>
          </p:cNvPr>
          <p:cNvSpPr txBox="1"/>
          <p:nvPr>
            <p:custDataLst>
              <p:tags r:id="rId10"/>
            </p:custDataLst>
          </p:nvPr>
        </p:nvSpPr>
        <p:spPr>
          <a:xfrm>
            <a:off x="0" y="4366980"/>
            <a:ext cx="0" cy="153888"/>
          </a:xfrm>
          <a:prstGeom prst="rect">
            <a:avLst/>
          </a:prstGeom>
          <a:noFill/>
        </p:spPr>
        <p:txBody>
          <a:bodyPr vert="horz" wrap="square" lIns="0" tIns="0" rIns="0" bIns="0" rtlCol="0" anchor="ctr" anchorCtr="0">
            <a:spAutoFit/>
          </a:bodyPr>
          <a:lstStyle/>
          <a:p>
            <a:pPr algn="ctr"/>
            <a:endParaRPr lang="en-US" sz="1000">
              <a:solidFill>
                <a:srgbClr val="44546A"/>
              </a:solidFill>
              <a:latin typeface="Calibri" panose="020F0502020204030204" pitchFamily="34" charset="0"/>
            </a:endParaRPr>
          </a:p>
        </p:txBody>
      </p:sp>
      <p:sp>
        <p:nvSpPr>
          <p:cNvPr id="653" name="OTLSHAPE_T_aa670a4602f04e94907efcbf03a767c0_EndDate" hidden="1">
            <a:extLst>
              <a:ext uri="{FF2B5EF4-FFF2-40B4-BE49-F238E27FC236}">
                <a16:creationId xmlns:a16="http://schemas.microsoft.com/office/drawing/2014/main" id="{55B05B9F-69F3-4368-8B26-31663BAE8D72}"/>
              </a:ext>
            </a:extLst>
          </p:cNvPr>
          <p:cNvSpPr txBox="1"/>
          <p:nvPr>
            <p:custDataLst>
              <p:tags r:id="rId11"/>
            </p:custDataLst>
          </p:nvPr>
        </p:nvSpPr>
        <p:spPr>
          <a:xfrm>
            <a:off x="0" y="4366980"/>
            <a:ext cx="0" cy="153888"/>
          </a:xfrm>
          <a:prstGeom prst="rect">
            <a:avLst/>
          </a:prstGeom>
          <a:noFill/>
        </p:spPr>
        <p:txBody>
          <a:bodyPr vert="horz" wrap="square" lIns="0" tIns="0" rIns="0" bIns="0" rtlCol="0" anchor="ctr" anchorCtr="0">
            <a:spAutoFit/>
          </a:bodyPr>
          <a:lstStyle/>
          <a:p>
            <a:pPr algn="ctr"/>
            <a:endParaRPr lang="en-US" sz="1000">
              <a:solidFill>
                <a:srgbClr val="44546A"/>
              </a:solidFill>
              <a:latin typeface="Calibri" panose="020F0502020204030204" pitchFamily="34" charset="0"/>
            </a:endParaRPr>
          </a:p>
        </p:txBody>
      </p:sp>
      <p:sp>
        <p:nvSpPr>
          <p:cNvPr id="657" name="OTLSHAPE_T_c11e77d7c0174e039828c931140d2f4b_ShapePercentage" hidden="1">
            <a:extLst>
              <a:ext uri="{FF2B5EF4-FFF2-40B4-BE49-F238E27FC236}">
                <a16:creationId xmlns:a16="http://schemas.microsoft.com/office/drawing/2014/main" id="{6A8B44F9-497B-4226-A827-D5C57C20F1EF}"/>
              </a:ext>
            </a:extLst>
          </p:cNvPr>
          <p:cNvSpPr/>
          <p:nvPr>
            <p:custDataLst>
              <p:tags r:id="rId12"/>
            </p:custDataLst>
          </p:nvPr>
        </p:nvSpPr>
        <p:spPr>
          <a:xfrm>
            <a:off x="3347310" y="4478655"/>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8" name="OTLSHAPE_T_c11e77d7c0174e039828c931140d2f4b_Duration" hidden="1">
            <a:extLst>
              <a:ext uri="{FF2B5EF4-FFF2-40B4-BE49-F238E27FC236}">
                <a16:creationId xmlns:a16="http://schemas.microsoft.com/office/drawing/2014/main" id="{FADF6EBF-C42A-4FED-928B-A6E2AECB45B8}"/>
              </a:ext>
            </a:extLst>
          </p:cNvPr>
          <p:cNvSpPr txBox="1"/>
          <p:nvPr>
            <p:custDataLst>
              <p:tags r:id="rId13"/>
            </p:custDataLst>
          </p:nvPr>
        </p:nvSpPr>
        <p:spPr>
          <a:xfrm>
            <a:off x="0" y="4478655"/>
            <a:ext cx="457200" cy="155025"/>
          </a:xfrm>
          <a:prstGeom prst="rect">
            <a:avLst/>
          </a:prstGeom>
          <a:noFill/>
        </p:spPr>
        <p:txBody>
          <a:bodyPr vert="horz" wrap="square" lIns="0" tIns="0" rIns="0" bIns="0" rtlCol="0" anchor="ctr" anchorCtr="0">
            <a:spAutoFit/>
          </a:bodyPr>
          <a:lstStyle/>
          <a:p>
            <a:pPr algn="ctr"/>
            <a:r>
              <a:rPr lang="en-US" sz="1000">
                <a:solidFill>
                  <a:srgbClr val="ED7D31"/>
                </a:solidFill>
                <a:latin typeface="Calibri" panose="020F0502020204030204" pitchFamily="34" charset="0"/>
              </a:rPr>
              <a:t>168 days</a:t>
            </a:r>
          </a:p>
        </p:txBody>
      </p:sp>
      <p:sp>
        <p:nvSpPr>
          <p:cNvPr id="659" name="OTLSHAPE_T_c11e77d7c0174e039828c931140d2f4b_TextPercentage" hidden="1">
            <a:extLst>
              <a:ext uri="{FF2B5EF4-FFF2-40B4-BE49-F238E27FC236}">
                <a16:creationId xmlns:a16="http://schemas.microsoft.com/office/drawing/2014/main" id="{9D23D109-729B-4A11-A502-315D5943CCB8}"/>
              </a:ext>
            </a:extLst>
          </p:cNvPr>
          <p:cNvSpPr txBox="1"/>
          <p:nvPr>
            <p:custDataLst>
              <p:tags r:id="rId14"/>
            </p:custDataLst>
          </p:nvPr>
        </p:nvSpPr>
        <p:spPr>
          <a:xfrm>
            <a:off x="0" y="4633680"/>
            <a:ext cx="0" cy="153888"/>
          </a:xfrm>
          <a:prstGeom prst="rect">
            <a:avLst/>
          </a:prstGeom>
          <a:noFill/>
        </p:spPr>
        <p:txBody>
          <a:bodyPr vert="horz" wrap="square" lIns="0" tIns="0" rIns="0" bIns="0" rtlCol="0" anchor="ctr" anchorCtr="0">
            <a:spAutoFit/>
          </a:bodyPr>
          <a:lstStyle/>
          <a:p>
            <a:pPr algn="ctr"/>
            <a:endParaRPr lang="en-US" sz="1000">
              <a:solidFill>
                <a:srgbClr val="ED7D31"/>
              </a:solidFill>
              <a:latin typeface="Calibri" panose="020F0502020204030204" pitchFamily="34" charset="0"/>
            </a:endParaRPr>
          </a:p>
        </p:txBody>
      </p:sp>
      <p:sp>
        <p:nvSpPr>
          <p:cNvPr id="660" name="OTLSHAPE_T_c11e77d7c0174e039828c931140d2f4b_StartDate" hidden="1">
            <a:extLst>
              <a:ext uri="{FF2B5EF4-FFF2-40B4-BE49-F238E27FC236}">
                <a16:creationId xmlns:a16="http://schemas.microsoft.com/office/drawing/2014/main" id="{29FB7385-0F80-47D9-8C5D-59403E9B99B8}"/>
              </a:ext>
            </a:extLst>
          </p:cNvPr>
          <p:cNvSpPr txBox="1"/>
          <p:nvPr>
            <p:custDataLst>
              <p:tags r:id="rId15"/>
            </p:custDataLst>
          </p:nvPr>
        </p:nvSpPr>
        <p:spPr>
          <a:xfrm>
            <a:off x="0" y="4633680"/>
            <a:ext cx="0" cy="153888"/>
          </a:xfrm>
          <a:prstGeom prst="rect">
            <a:avLst/>
          </a:prstGeom>
          <a:noFill/>
        </p:spPr>
        <p:txBody>
          <a:bodyPr vert="horz" wrap="square" lIns="0" tIns="0" rIns="0" bIns="0" rtlCol="0" anchor="ctr" anchorCtr="0">
            <a:spAutoFit/>
          </a:bodyPr>
          <a:lstStyle/>
          <a:p>
            <a:pPr algn="ctr"/>
            <a:endParaRPr lang="en-US" sz="1000">
              <a:solidFill>
                <a:srgbClr val="44546A"/>
              </a:solidFill>
              <a:latin typeface="Calibri" panose="020F0502020204030204" pitchFamily="34" charset="0"/>
            </a:endParaRPr>
          </a:p>
        </p:txBody>
      </p:sp>
      <p:sp>
        <p:nvSpPr>
          <p:cNvPr id="661" name="OTLSHAPE_T_c11e77d7c0174e039828c931140d2f4b_EndDate" hidden="1">
            <a:extLst>
              <a:ext uri="{FF2B5EF4-FFF2-40B4-BE49-F238E27FC236}">
                <a16:creationId xmlns:a16="http://schemas.microsoft.com/office/drawing/2014/main" id="{3C085269-ACF8-46A0-9573-4F116F677520}"/>
              </a:ext>
            </a:extLst>
          </p:cNvPr>
          <p:cNvSpPr txBox="1"/>
          <p:nvPr>
            <p:custDataLst>
              <p:tags r:id="rId16"/>
            </p:custDataLst>
          </p:nvPr>
        </p:nvSpPr>
        <p:spPr>
          <a:xfrm>
            <a:off x="0" y="4633680"/>
            <a:ext cx="0" cy="153888"/>
          </a:xfrm>
          <a:prstGeom prst="rect">
            <a:avLst/>
          </a:prstGeom>
          <a:noFill/>
        </p:spPr>
        <p:txBody>
          <a:bodyPr vert="horz" wrap="square" lIns="0" tIns="0" rIns="0" bIns="0" rtlCol="0" anchor="ctr" anchorCtr="0">
            <a:spAutoFit/>
          </a:bodyPr>
          <a:lstStyle/>
          <a:p>
            <a:pPr algn="ctr"/>
            <a:endParaRPr lang="en-US" sz="1000">
              <a:solidFill>
                <a:srgbClr val="44546A"/>
              </a:solidFill>
              <a:latin typeface="Calibri" panose="020F0502020204030204" pitchFamily="34" charset="0"/>
            </a:endParaRPr>
          </a:p>
        </p:txBody>
      </p:sp>
      <p:sp>
        <p:nvSpPr>
          <p:cNvPr id="665" name="OTLSHAPE_T_cf890652b10c483ba8ae1aa9eba7c334_ShapePercentage" hidden="1">
            <a:extLst>
              <a:ext uri="{FF2B5EF4-FFF2-40B4-BE49-F238E27FC236}">
                <a16:creationId xmlns:a16="http://schemas.microsoft.com/office/drawing/2014/main" id="{BCCDEE89-7543-401B-8C56-95276849AF8C}"/>
              </a:ext>
            </a:extLst>
          </p:cNvPr>
          <p:cNvSpPr/>
          <p:nvPr>
            <p:custDataLst>
              <p:tags r:id="rId17"/>
            </p:custDataLst>
          </p:nvPr>
        </p:nvSpPr>
        <p:spPr>
          <a:xfrm>
            <a:off x="5798965" y="4745355"/>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6" name="OTLSHAPE_T_cf890652b10c483ba8ae1aa9eba7c334_Duration" hidden="1">
            <a:extLst>
              <a:ext uri="{FF2B5EF4-FFF2-40B4-BE49-F238E27FC236}">
                <a16:creationId xmlns:a16="http://schemas.microsoft.com/office/drawing/2014/main" id="{F4714F0D-3B8B-4AA2-8857-818D7229C63D}"/>
              </a:ext>
            </a:extLst>
          </p:cNvPr>
          <p:cNvSpPr txBox="1"/>
          <p:nvPr>
            <p:custDataLst>
              <p:tags r:id="rId18"/>
            </p:custDataLst>
          </p:nvPr>
        </p:nvSpPr>
        <p:spPr>
          <a:xfrm>
            <a:off x="0" y="4745355"/>
            <a:ext cx="457200" cy="155025"/>
          </a:xfrm>
          <a:prstGeom prst="rect">
            <a:avLst/>
          </a:prstGeom>
          <a:noFill/>
        </p:spPr>
        <p:txBody>
          <a:bodyPr vert="horz" wrap="square" lIns="0" tIns="0" rIns="0" bIns="0" rtlCol="0" anchor="ctr" anchorCtr="0">
            <a:spAutoFit/>
          </a:bodyPr>
          <a:lstStyle/>
          <a:p>
            <a:pPr algn="ctr"/>
            <a:r>
              <a:rPr lang="en-US" sz="1000">
                <a:solidFill>
                  <a:srgbClr val="ED7D31"/>
                </a:solidFill>
                <a:latin typeface="Calibri" panose="020F0502020204030204" pitchFamily="34" charset="0"/>
              </a:rPr>
              <a:t>167 days</a:t>
            </a:r>
          </a:p>
        </p:txBody>
      </p:sp>
      <p:sp>
        <p:nvSpPr>
          <p:cNvPr id="667" name="OTLSHAPE_T_cf890652b10c483ba8ae1aa9eba7c334_TextPercentage" hidden="1">
            <a:extLst>
              <a:ext uri="{FF2B5EF4-FFF2-40B4-BE49-F238E27FC236}">
                <a16:creationId xmlns:a16="http://schemas.microsoft.com/office/drawing/2014/main" id="{49E9B6FD-5227-4B57-87A9-837293CCFBAE}"/>
              </a:ext>
            </a:extLst>
          </p:cNvPr>
          <p:cNvSpPr txBox="1"/>
          <p:nvPr>
            <p:custDataLst>
              <p:tags r:id="rId19"/>
            </p:custDataLst>
          </p:nvPr>
        </p:nvSpPr>
        <p:spPr>
          <a:xfrm>
            <a:off x="0" y="4900380"/>
            <a:ext cx="0" cy="153888"/>
          </a:xfrm>
          <a:prstGeom prst="rect">
            <a:avLst/>
          </a:prstGeom>
          <a:noFill/>
        </p:spPr>
        <p:txBody>
          <a:bodyPr vert="horz" wrap="square" lIns="0" tIns="0" rIns="0" bIns="0" rtlCol="0" anchor="ctr" anchorCtr="0">
            <a:spAutoFit/>
          </a:bodyPr>
          <a:lstStyle/>
          <a:p>
            <a:pPr algn="ctr"/>
            <a:endParaRPr lang="en-US" sz="1000">
              <a:solidFill>
                <a:srgbClr val="ED7D31"/>
              </a:solidFill>
              <a:latin typeface="Calibri" panose="020F0502020204030204" pitchFamily="34" charset="0"/>
            </a:endParaRPr>
          </a:p>
        </p:txBody>
      </p:sp>
      <p:sp>
        <p:nvSpPr>
          <p:cNvPr id="668" name="OTLSHAPE_T_cf890652b10c483ba8ae1aa9eba7c334_StartDate" hidden="1">
            <a:extLst>
              <a:ext uri="{FF2B5EF4-FFF2-40B4-BE49-F238E27FC236}">
                <a16:creationId xmlns:a16="http://schemas.microsoft.com/office/drawing/2014/main" id="{36051C99-A8A9-4496-B42E-4B9E0D75DEFA}"/>
              </a:ext>
            </a:extLst>
          </p:cNvPr>
          <p:cNvSpPr txBox="1"/>
          <p:nvPr>
            <p:custDataLst>
              <p:tags r:id="rId20"/>
            </p:custDataLst>
          </p:nvPr>
        </p:nvSpPr>
        <p:spPr>
          <a:xfrm>
            <a:off x="0" y="4900380"/>
            <a:ext cx="0" cy="153888"/>
          </a:xfrm>
          <a:prstGeom prst="rect">
            <a:avLst/>
          </a:prstGeom>
          <a:noFill/>
        </p:spPr>
        <p:txBody>
          <a:bodyPr vert="horz" wrap="square" lIns="0" tIns="0" rIns="0" bIns="0" rtlCol="0" anchor="ctr" anchorCtr="0">
            <a:spAutoFit/>
          </a:bodyPr>
          <a:lstStyle/>
          <a:p>
            <a:pPr algn="ctr"/>
            <a:endParaRPr lang="en-US" sz="1000">
              <a:solidFill>
                <a:srgbClr val="44546A"/>
              </a:solidFill>
              <a:latin typeface="Calibri" panose="020F0502020204030204" pitchFamily="34" charset="0"/>
            </a:endParaRPr>
          </a:p>
        </p:txBody>
      </p:sp>
      <p:sp>
        <p:nvSpPr>
          <p:cNvPr id="669" name="OTLSHAPE_T_cf890652b10c483ba8ae1aa9eba7c334_EndDate" hidden="1">
            <a:extLst>
              <a:ext uri="{FF2B5EF4-FFF2-40B4-BE49-F238E27FC236}">
                <a16:creationId xmlns:a16="http://schemas.microsoft.com/office/drawing/2014/main" id="{A5876039-46F8-48A1-8164-AFEFD6025453}"/>
              </a:ext>
            </a:extLst>
          </p:cNvPr>
          <p:cNvSpPr txBox="1"/>
          <p:nvPr>
            <p:custDataLst>
              <p:tags r:id="rId21"/>
            </p:custDataLst>
          </p:nvPr>
        </p:nvSpPr>
        <p:spPr>
          <a:xfrm>
            <a:off x="0" y="4900380"/>
            <a:ext cx="0" cy="153888"/>
          </a:xfrm>
          <a:prstGeom prst="rect">
            <a:avLst/>
          </a:prstGeom>
          <a:noFill/>
        </p:spPr>
        <p:txBody>
          <a:bodyPr vert="horz" wrap="square" lIns="0" tIns="0" rIns="0" bIns="0" rtlCol="0" anchor="ctr" anchorCtr="0">
            <a:spAutoFit/>
          </a:bodyPr>
          <a:lstStyle/>
          <a:p>
            <a:pPr algn="ctr"/>
            <a:endParaRPr lang="en-US" sz="1000">
              <a:solidFill>
                <a:srgbClr val="44546A"/>
              </a:solidFill>
              <a:latin typeface="Calibri" panose="020F0502020204030204" pitchFamily="34" charset="0"/>
            </a:endParaRPr>
          </a:p>
        </p:txBody>
      </p:sp>
      <p:sp>
        <p:nvSpPr>
          <p:cNvPr id="673" name="OTLSHAPE_T_f50654a727794f519e04b3d5a38ac584_ShapePercentage" hidden="1">
            <a:extLst>
              <a:ext uri="{FF2B5EF4-FFF2-40B4-BE49-F238E27FC236}">
                <a16:creationId xmlns:a16="http://schemas.microsoft.com/office/drawing/2014/main" id="{E101338E-9FB7-4197-BDD7-C7FFC9BB7ED0}"/>
              </a:ext>
            </a:extLst>
          </p:cNvPr>
          <p:cNvSpPr/>
          <p:nvPr>
            <p:custDataLst>
              <p:tags r:id="rId22"/>
            </p:custDataLst>
          </p:nvPr>
        </p:nvSpPr>
        <p:spPr>
          <a:xfrm>
            <a:off x="5789542" y="5012055"/>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4" name="OTLSHAPE_T_f50654a727794f519e04b3d5a38ac584_Duration" hidden="1">
            <a:extLst>
              <a:ext uri="{FF2B5EF4-FFF2-40B4-BE49-F238E27FC236}">
                <a16:creationId xmlns:a16="http://schemas.microsoft.com/office/drawing/2014/main" id="{0787F3F1-C386-4572-B511-EAA421430885}"/>
              </a:ext>
            </a:extLst>
          </p:cNvPr>
          <p:cNvSpPr txBox="1"/>
          <p:nvPr>
            <p:custDataLst>
              <p:tags r:id="rId23"/>
            </p:custDataLst>
          </p:nvPr>
        </p:nvSpPr>
        <p:spPr>
          <a:xfrm>
            <a:off x="0" y="5012055"/>
            <a:ext cx="457200" cy="155025"/>
          </a:xfrm>
          <a:prstGeom prst="rect">
            <a:avLst/>
          </a:prstGeom>
          <a:noFill/>
        </p:spPr>
        <p:txBody>
          <a:bodyPr vert="horz" wrap="square" lIns="0" tIns="0" rIns="0" bIns="0" rtlCol="0" anchor="ctr" anchorCtr="0">
            <a:spAutoFit/>
          </a:bodyPr>
          <a:lstStyle/>
          <a:p>
            <a:pPr algn="ctr"/>
            <a:r>
              <a:rPr lang="en-US" sz="1000">
                <a:solidFill>
                  <a:srgbClr val="ED7D31"/>
                </a:solidFill>
                <a:latin typeface="Calibri" panose="020F0502020204030204" pitchFamily="34" charset="0"/>
              </a:rPr>
              <a:t>448 days</a:t>
            </a:r>
          </a:p>
        </p:txBody>
      </p:sp>
      <p:sp>
        <p:nvSpPr>
          <p:cNvPr id="676" name="OTLSHAPE_T_f50654a727794f519e04b3d5a38ac584_TextPercentage" hidden="1">
            <a:extLst>
              <a:ext uri="{FF2B5EF4-FFF2-40B4-BE49-F238E27FC236}">
                <a16:creationId xmlns:a16="http://schemas.microsoft.com/office/drawing/2014/main" id="{8A865D67-1FD1-4839-89B8-D2F8288E4320}"/>
              </a:ext>
            </a:extLst>
          </p:cNvPr>
          <p:cNvSpPr txBox="1"/>
          <p:nvPr>
            <p:custDataLst>
              <p:tags r:id="rId24"/>
            </p:custDataLst>
          </p:nvPr>
        </p:nvSpPr>
        <p:spPr>
          <a:xfrm>
            <a:off x="0" y="5167080"/>
            <a:ext cx="0" cy="153888"/>
          </a:xfrm>
          <a:prstGeom prst="rect">
            <a:avLst/>
          </a:prstGeom>
          <a:noFill/>
        </p:spPr>
        <p:txBody>
          <a:bodyPr vert="horz" wrap="square" lIns="0" tIns="0" rIns="0" bIns="0" rtlCol="0" anchor="ctr" anchorCtr="0">
            <a:spAutoFit/>
          </a:bodyPr>
          <a:lstStyle/>
          <a:p>
            <a:pPr algn="ctr"/>
            <a:endParaRPr lang="en-US" sz="1000">
              <a:solidFill>
                <a:srgbClr val="ED7D31"/>
              </a:solidFill>
              <a:latin typeface="Calibri" panose="020F0502020204030204" pitchFamily="34" charset="0"/>
            </a:endParaRPr>
          </a:p>
        </p:txBody>
      </p:sp>
      <p:sp>
        <p:nvSpPr>
          <p:cNvPr id="677" name="OTLSHAPE_T_f50654a727794f519e04b3d5a38ac584_StartDate" hidden="1">
            <a:extLst>
              <a:ext uri="{FF2B5EF4-FFF2-40B4-BE49-F238E27FC236}">
                <a16:creationId xmlns:a16="http://schemas.microsoft.com/office/drawing/2014/main" id="{A3D0114E-46AD-404A-A1D9-2E920B4971B8}"/>
              </a:ext>
            </a:extLst>
          </p:cNvPr>
          <p:cNvSpPr txBox="1"/>
          <p:nvPr>
            <p:custDataLst>
              <p:tags r:id="rId25"/>
            </p:custDataLst>
          </p:nvPr>
        </p:nvSpPr>
        <p:spPr>
          <a:xfrm>
            <a:off x="0" y="5167080"/>
            <a:ext cx="0" cy="153888"/>
          </a:xfrm>
          <a:prstGeom prst="rect">
            <a:avLst/>
          </a:prstGeom>
          <a:noFill/>
        </p:spPr>
        <p:txBody>
          <a:bodyPr vert="horz" wrap="square" lIns="0" tIns="0" rIns="0" bIns="0" rtlCol="0" anchor="ctr" anchorCtr="0">
            <a:spAutoFit/>
          </a:bodyPr>
          <a:lstStyle/>
          <a:p>
            <a:pPr algn="ctr"/>
            <a:endParaRPr lang="en-US" sz="1000">
              <a:solidFill>
                <a:srgbClr val="44546A"/>
              </a:solidFill>
              <a:latin typeface="Calibri" panose="020F0502020204030204" pitchFamily="34" charset="0"/>
            </a:endParaRPr>
          </a:p>
        </p:txBody>
      </p:sp>
      <p:sp>
        <p:nvSpPr>
          <p:cNvPr id="678" name="OTLSHAPE_T_f50654a727794f519e04b3d5a38ac584_EndDate" hidden="1">
            <a:extLst>
              <a:ext uri="{FF2B5EF4-FFF2-40B4-BE49-F238E27FC236}">
                <a16:creationId xmlns:a16="http://schemas.microsoft.com/office/drawing/2014/main" id="{34341A67-E5F5-408C-91C1-DB19A506B8F3}"/>
              </a:ext>
            </a:extLst>
          </p:cNvPr>
          <p:cNvSpPr txBox="1"/>
          <p:nvPr>
            <p:custDataLst>
              <p:tags r:id="rId26"/>
            </p:custDataLst>
          </p:nvPr>
        </p:nvSpPr>
        <p:spPr>
          <a:xfrm>
            <a:off x="0" y="5167080"/>
            <a:ext cx="0" cy="153888"/>
          </a:xfrm>
          <a:prstGeom prst="rect">
            <a:avLst/>
          </a:prstGeom>
          <a:noFill/>
        </p:spPr>
        <p:txBody>
          <a:bodyPr vert="horz" wrap="square" lIns="0" tIns="0" rIns="0" bIns="0" rtlCol="0" anchor="ctr" anchorCtr="0">
            <a:spAutoFit/>
          </a:bodyPr>
          <a:lstStyle/>
          <a:p>
            <a:pPr algn="ctr"/>
            <a:endParaRPr lang="en-US" sz="1000">
              <a:solidFill>
                <a:srgbClr val="44546A"/>
              </a:solidFill>
              <a:latin typeface="Calibri" panose="020F0502020204030204" pitchFamily="34" charset="0"/>
            </a:endParaRPr>
          </a:p>
        </p:txBody>
      </p:sp>
      <p:sp>
        <p:nvSpPr>
          <p:cNvPr id="78" name="OTLSHAPE_TB_00000000000000000000000000000000_ScaleContainer">
            <a:extLst>
              <a:ext uri="{FF2B5EF4-FFF2-40B4-BE49-F238E27FC236}">
                <a16:creationId xmlns:a16="http://schemas.microsoft.com/office/drawing/2014/main" id="{DE26B54A-4BEB-F444-9174-38ED47B81A2B}"/>
              </a:ext>
            </a:extLst>
          </p:cNvPr>
          <p:cNvSpPr/>
          <p:nvPr>
            <p:custDataLst>
              <p:tags r:id="rId27"/>
            </p:custDataLst>
          </p:nvPr>
        </p:nvSpPr>
        <p:spPr>
          <a:xfrm>
            <a:off x="876087" y="2943691"/>
            <a:ext cx="10907417" cy="499327"/>
          </a:xfrm>
          <a:prstGeom prst="rect">
            <a:avLst/>
          </a:prstGeom>
          <a:gradFill flip="none" rotWithShape="1">
            <a:gsLst>
              <a:gs pos="94000">
                <a:schemeClr val="accent5"/>
              </a:gs>
              <a:gs pos="0">
                <a:schemeClr val="accent1"/>
              </a:gs>
            </a:gsLst>
            <a:lin ang="8400000" scaled="0"/>
            <a:tileRect/>
          </a:gradFill>
          <a:ln w="19050" cap="flat" cmpd="sng" algn="ctr">
            <a:noFill/>
            <a:prstDash val="solid"/>
          </a:ln>
          <a:effectLst>
            <a:reflection blurRad="6350" stA="33402" endPos="61000" dist="38100" dir="5400000" sy="-100000" algn="bl" rotWithShape="0"/>
          </a:effectLst>
          <a:scene3d>
            <a:camera prst="orthographicFront"/>
            <a:lightRig rig="threePt"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OTLSHAPE_TB_00000000000000000000000000000000_TimescaleInterval1">
            <a:extLst>
              <a:ext uri="{FF2B5EF4-FFF2-40B4-BE49-F238E27FC236}">
                <a16:creationId xmlns:a16="http://schemas.microsoft.com/office/drawing/2014/main" id="{FA677A2B-2374-284A-8E05-64F901BD17D8}"/>
              </a:ext>
            </a:extLst>
          </p:cNvPr>
          <p:cNvSpPr txBox="1"/>
          <p:nvPr>
            <p:custDataLst>
              <p:tags r:id="rId28"/>
            </p:custDataLst>
          </p:nvPr>
        </p:nvSpPr>
        <p:spPr>
          <a:xfrm>
            <a:off x="2660855" y="3100328"/>
            <a:ext cx="304955" cy="186055"/>
          </a:xfrm>
          <a:prstGeom prst="rect">
            <a:avLst/>
          </a:prstGeom>
          <a:noFill/>
        </p:spPr>
        <p:txBody>
          <a:bodyPr vert="horz" wrap="none" lIns="0" tIns="0" rIns="0" bIns="0" rtlCol="0" anchor="ctr" anchorCtr="0">
            <a:noAutofit/>
          </a:bodyPr>
          <a:lstStyle/>
          <a:p>
            <a:r>
              <a:rPr lang="en-US" sz="1400" spc="-20" dirty="0">
                <a:solidFill>
                  <a:schemeClr val="lt1"/>
                </a:solidFill>
                <a:latin typeface="Avenir Book" panose="02000503020000020003" pitchFamily="2" charset="0"/>
              </a:rPr>
              <a:t>2021</a:t>
            </a:r>
          </a:p>
        </p:txBody>
      </p:sp>
      <p:cxnSp>
        <p:nvCxnSpPr>
          <p:cNvPr id="80" name="OTLSHAPE_TB_00000000000000000000000000000000_Separator1">
            <a:extLst>
              <a:ext uri="{FF2B5EF4-FFF2-40B4-BE49-F238E27FC236}">
                <a16:creationId xmlns:a16="http://schemas.microsoft.com/office/drawing/2014/main" id="{C4E69B75-0091-7746-A1A9-08BBA27312EF}"/>
              </a:ext>
            </a:extLst>
          </p:cNvPr>
          <p:cNvCxnSpPr>
            <a:cxnSpLocks/>
          </p:cNvCxnSpPr>
          <p:nvPr>
            <p:custDataLst>
              <p:tags r:id="rId29"/>
            </p:custDataLst>
          </p:nvPr>
        </p:nvCxnSpPr>
        <p:spPr>
          <a:xfrm>
            <a:off x="4475326" y="3042479"/>
            <a:ext cx="0" cy="301752"/>
          </a:xfrm>
          <a:prstGeom prst="line">
            <a:avLst/>
          </a:prstGeom>
          <a:ln w="22225" cap="flat" cmpd="sng" algn="ctr">
            <a:solidFill>
              <a:schemeClr val="accent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1" name="OTLSHAPE_TB_00000000000000000000000000000000_TimescaleInterval2">
            <a:extLst>
              <a:ext uri="{FF2B5EF4-FFF2-40B4-BE49-F238E27FC236}">
                <a16:creationId xmlns:a16="http://schemas.microsoft.com/office/drawing/2014/main" id="{EC57F494-7A31-B841-A0CF-3A4EC1E96661}"/>
              </a:ext>
            </a:extLst>
          </p:cNvPr>
          <p:cNvSpPr txBox="1"/>
          <p:nvPr>
            <p:custDataLst>
              <p:tags r:id="rId30"/>
            </p:custDataLst>
          </p:nvPr>
        </p:nvSpPr>
        <p:spPr>
          <a:xfrm>
            <a:off x="5939650" y="3100328"/>
            <a:ext cx="482302" cy="186055"/>
          </a:xfrm>
          <a:prstGeom prst="rect">
            <a:avLst/>
          </a:prstGeom>
          <a:noFill/>
        </p:spPr>
        <p:txBody>
          <a:bodyPr vert="horz" wrap="none" lIns="0" tIns="0" rIns="0" bIns="0" rtlCol="0" anchor="ctr" anchorCtr="0">
            <a:noAutofit/>
          </a:bodyPr>
          <a:lstStyle/>
          <a:p>
            <a:r>
              <a:rPr lang="en-US" sz="1400" spc="-20" dirty="0">
                <a:solidFill>
                  <a:schemeClr val="lt1"/>
                </a:solidFill>
                <a:latin typeface="Avenir Book" panose="02000503020000020003" pitchFamily="2" charset="0"/>
              </a:rPr>
              <a:t>2022</a:t>
            </a:r>
          </a:p>
        </p:txBody>
      </p:sp>
      <p:cxnSp>
        <p:nvCxnSpPr>
          <p:cNvPr id="82" name="OTLSHAPE_TB_00000000000000000000000000000000_Separator2">
            <a:extLst>
              <a:ext uri="{FF2B5EF4-FFF2-40B4-BE49-F238E27FC236}">
                <a16:creationId xmlns:a16="http://schemas.microsoft.com/office/drawing/2014/main" id="{2F308C9B-596C-CC42-BC6F-F83499E13B9C}"/>
              </a:ext>
            </a:extLst>
          </p:cNvPr>
          <p:cNvCxnSpPr>
            <a:cxnSpLocks/>
          </p:cNvCxnSpPr>
          <p:nvPr>
            <p:custDataLst>
              <p:tags r:id="rId31"/>
            </p:custDataLst>
          </p:nvPr>
        </p:nvCxnSpPr>
        <p:spPr>
          <a:xfrm>
            <a:off x="7821685" y="3042479"/>
            <a:ext cx="0" cy="301752"/>
          </a:xfrm>
          <a:prstGeom prst="line">
            <a:avLst/>
          </a:prstGeom>
          <a:ln w="22225" cap="flat" cmpd="sng" algn="ctr">
            <a:solidFill>
              <a:schemeClr val="accent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3" name="OTLSHAPE_TB_00000000000000000000000000000000_TimescaleInterval3">
            <a:extLst>
              <a:ext uri="{FF2B5EF4-FFF2-40B4-BE49-F238E27FC236}">
                <a16:creationId xmlns:a16="http://schemas.microsoft.com/office/drawing/2014/main" id="{4DAFB309-1A04-E444-B9DC-199C7DCC5CD3}"/>
              </a:ext>
            </a:extLst>
          </p:cNvPr>
          <p:cNvSpPr txBox="1"/>
          <p:nvPr>
            <p:custDataLst>
              <p:tags r:id="rId32"/>
            </p:custDataLst>
          </p:nvPr>
        </p:nvSpPr>
        <p:spPr>
          <a:xfrm>
            <a:off x="9068941" y="3094361"/>
            <a:ext cx="304955" cy="186055"/>
          </a:xfrm>
          <a:prstGeom prst="rect">
            <a:avLst/>
          </a:prstGeom>
          <a:noFill/>
        </p:spPr>
        <p:txBody>
          <a:bodyPr vert="horz" wrap="none" lIns="0" tIns="0" rIns="0" bIns="0" rtlCol="0" anchor="ctr" anchorCtr="0">
            <a:noAutofit/>
          </a:bodyPr>
          <a:lstStyle/>
          <a:p>
            <a:r>
              <a:rPr lang="en-US" sz="1400" spc="-20" dirty="0">
                <a:solidFill>
                  <a:schemeClr val="lt1"/>
                </a:solidFill>
                <a:latin typeface="Avenir Book" panose="02000503020000020003" pitchFamily="2" charset="0"/>
              </a:rPr>
              <a:t>2023</a:t>
            </a:r>
          </a:p>
        </p:txBody>
      </p:sp>
      <p:sp>
        <p:nvSpPr>
          <p:cNvPr id="84" name="OTLSHAPE_M_55ff6cb5953f4d838559fe759e4abb9e_Title">
            <a:extLst>
              <a:ext uri="{FF2B5EF4-FFF2-40B4-BE49-F238E27FC236}">
                <a16:creationId xmlns:a16="http://schemas.microsoft.com/office/drawing/2014/main" id="{84AFA73D-3DC8-AF4C-AC0B-13E6CAB06AE1}"/>
              </a:ext>
            </a:extLst>
          </p:cNvPr>
          <p:cNvSpPr txBox="1"/>
          <p:nvPr>
            <p:custDataLst>
              <p:tags r:id="rId33"/>
            </p:custDataLst>
          </p:nvPr>
        </p:nvSpPr>
        <p:spPr>
          <a:xfrm>
            <a:off x="5311558" y="2125579"/>
            <a:ext cx="786066" cy="323165"/>
          </a:xfrm>
          <a:prstGeom prst="rect">
            <a:avLst/>
          </a:prstGeom>
          <a:noFill/>
        </p:spPr>
        <p:txBody>
          <a:bodyPr vert="horz" wrap="square" lIns="0" tIns="0" rIns="0" bIns="0" rtlCol="0" anchor="ctr" anchorCtr="0">
            <a:spAutoFit/>
          </a:bodyPr>
          <a:lstStyle/>
          <a:p>
            <a:r>
              <a:rPr lang="en-US" sz="1050" spc="-6" dirty="0">
                <a:solidFill>
                  <a:schemeClr val="dk1"/>
                </a:solidFill>
                <a:latin typeface="Avenir Book" panose="02000503020000020003" pitchFamily="2" charset="0"/>
              </a:rPr>
              <a:t>Interim Assessment</a:t>
            </a:r>
          </a:p>
        </p:txBody>
      </p:sp>
      <p:sp>
        <p:nvSpPr>
          <p:cNvPr id="86" name="OTLSHAPE_M_83f5e77599df4864a7eb89a850dffe0e_Title">
            <a:extLst>
              <a:ext uri="{FF2B5EF4-FFF2-40B4-BE49-F238E27FC236}">
                <a16:creationId xmlns:a16="http://schemas.microsoft.com/office/drawing/2014/main" id="{0542A58F-6516-FD43-987F-E8C4BDC6BD9D}"/>
              </a:ext>
            </a:extLst>
          </p:cNvPr>
          <p:cNvSpPr txBox="1"/>
          <p:nvPr>
            <p:custDataLst>
              <p:tags r:id="rId34"/>
            </p:custDataLst>
          </p:nvPr>
        </p:nvSpPr>
        <p:spPr>
          <a:xfrm>
            <a:off x="4172507" y="2125579"/>
            <a:ext cx="807614" cy="323165"/>
          </a:xfrm>
          <a:prstGeom prst="rect">
            <a:avLst/>
          </a:prstGeom>
          <a:noFill/>
        </p:spPr>
        <p:txBody>
          <a:bodyPr vert="horz" wrap="square" lIns="0" tIns="0" rIns="0" bIns="0" rtlCol="0" anchor="ctr" anchorCtr="0">
            <a:spAutoFit/>
          </a:bodyPr>
          <a:lstStyle/>
          <a:p>
            <a:r>
              <a:rPr lang="en-US" sz="1050" spc="-4" dirty="0">
                <a:solidFill>
                  <a:schemeClr val="dk1"/>
                </a:solidFill>
                <a:latin typeface="Avenir Book" panose="02000503020000020003" pitchFamily="2" charset="0"/>
              </a:rPr>
              <a:t>MELODY-1  FPI</a:t>
            </a:r>
          </a:p>
        </p:txBody>
      </p:sp>
      <p:sp>
        <p:nvSpPr>
          <p:cNvPr id="89" name="OTLSHAPE_M_8282d00b5cdb4483970550731589eb3c_Title">
            <a:extLst>
              <a:ext uri="{FF2B5EF4-FFF2-40B4-BE49-F238E27FC236}">
                <a16:creationId xmlns:a16="http://schemas.microsoft.com/office/drawing/2014/main" id="{05DC415A-9EF5-284D-8A9D-63ED964E32C4}"/>
              </a:ext>
            </a:extLst>
          </p:cNvPr>
          <p:cNvSpPr txBox="1"/>
          <p:nvPr>
            <p:custDataLst>
              <p:tags r:id="rId35"/>
            </p:custDataLst>
          </p:nvPr>
        </p:nvSpPr>
        <p:spPr>
          <a:xfrm>
            <a:off x="6928574" y="2058260"/>
            <a:ext cx="1456524" cy="369332"/>
          </a:xfrm>
          <a:prstGeom prst="rect">
            <a:avLst/>
          </a:prstGeom>
          <a:noFill/>
        </p:spPr>
        <p:txBody>
          <a:bodyPr vert="horz" wrap="square" lIns="0" tIns="0" rIns="0" bIns="0" rtlCol="0" anchor="ctr" anchorCtr="0">
            <a:spAutoFit/>
          </a:bodyPr>
          <a:lstStyle/>
          <a:p>
            <a:r>
              <a:rPr lang="en-US" sz="1200" b="1" spc="-8" dirty="0">
                <a:solidFill>
                  <a:schemeClr val="dk1"/>
                </a:solidFill>
                <a:latin typeface="Avenir Book" panose="02000503020000020003" pitchFamily="2" charset="0"/>
              </a:rPr>
              <a:t>Original Plan</a:t>
            </a:r>
          </a:p>
          <a:p>
            <a:r>
              <a:rPr lang="en-US" sz="1200" spc="-8" dirty="0">
                <a:solidFill>
                  <a:schemeClr val="dk1"/>
                </a:solidFill>
                <a:latin typeface="Avenir Book" panose="02000503020000020003" pitchFamily="2" charset="0"/>
              </a:rPr>
              <a:t>MELODY-1 TFLs &amp; CSR</a:t>
            </a:r>
          </a:p>
        </p:txBody>
      </p:sp>
      <p:sp>
        <p:nvSpPr>
          <p:cNvPr id="91" name="OTLSHAPE_M_55e8c76270ad48e2bf78611a05b65d4e_Title">
            <a:extLst>
              <a:ext uri="{FF2B5EF4-FFF2-40B4-BE49-F238E27FC236}">
                <a16:creationId xmlns:a16="http://schemas.microsoft.com/office/drawing/2014/main" id="{348AC79C-DFA1-2B4A-9763-4FB47FCD8B70}"/>
              </a:ext>
            </a:extLst>
          </p:cNvPr>
          <p:cNvSpPr txBox="1"/>
          <p:nvPr>
            <p:custDataLst>
              <p:tags r:id="rId36"/>
            </p:custDataLst>
          </p:nvPr>
        </p:nvSpPr>
        <p:spPr>
          <a:xfrm>
            <a:off x="10211829" y="2407995"/>
            <a:ext cx="921983" cy="323165"/>
          </a:xfrm>
          <a:prstGeom prst="rect">
            <a:avLst/>
          </a:prstGeom>
          <a:noFill/>
        </p:spPr>
        <p:txBody>
          <a:bodyPr vert="horz" wrap="square" lIns="0" tIns="0" rIns="0" bIns="0" rtlCol="0" anchor="ctr" anchorCtr="0">
            <a:spAutoFit/>
          </a:bodyPr>
          <a:lstStyle/>
          <a:p>
            <a:r>
              <a:rPr lang="en-US" sz="1050" spc="-10" dirty="0">
                <a:solidFill>
                  <a:schemeClr val="dk1"/>
                </a:solidFill>
                <a:latin typeface="Avenir Book" panose="02000503020000020003" pitchFamily="2" charset="0"/>
              </a:rPr>
              <a:t>MELODY-2 &amp; 3 TFLs &amp; CSR</a:t>
            </a:r>
          </a:p>
        </p:txBody>
      </p:sp>
      <p:sp>
        <p:nvSpPr>
          <p:cNvPr id="93" name="OTLSHAPE_M_4db073e6b9c0433eab1419c57b0a21bf_Title">
            <a:extLst>
              <a:ext uri="{FF2B5EF4-FFF2-40B4-BE49-F238E27FC236}">
                <a16:creationId xmlns:a16="http://schemas.microsoft.com/office/drawing/2014/main" id="{22A220BA-0699-944D-B001-5D3C83CD3677}"/>
              </a:ext>
            </a:extLst>
          </p:cNvPr>
          <p:cNvSpPr txBox="1"/>
          <p:nvPr>
            <p:custDataLst>
              <p:tags r:id="rId37"/>
            </p:custDataLst>
          </p:nvPr>
        </p:nvSpPr>
        <p:spPr>
          <a:xfrm>
            <a:off x="11420951" y="2069441"/>
            <a:ext cx="990600" cy="338554"/>
          </a:xfrm>
          <a:prstGeom prst="rect">
            <a:avLst/>
          </a:prstGeom>
          <a:noFill/>
        </p:spPr>
        <p:txBody>
          <a:bodyPr vert="horz" wrap="square" lIns="0" tIns="0" rIns="0" bIns="0" rtlCol="0" anchor="ctr" anchorCtr="0">
            <a:spAutoFit/>
          </a:bodyPr>
          <a:lstStyle/>
          <a:p>
            <a:r>
              <a:rPr lang="en-US" sz="1100" spc="-6" dirty="0">
                <a:solidFill>
                  <a:schemeClr val="dk1"/>
                </a:solidFill>
                <a:latin typeface="Avenir Book" panose="02000503020000020003" pitchFamily="2" charset="0"/>
              </a:rPr>
              <a:t>NDA </a:t>
            </a:r>
          </a:p>
          <a:p>
            <a:r>
              <a:rPr lang="en-US" sz="1100" spc="-6" dirty="0">
                <a:solidFill>
                  <a:schemeClr val="dk1"/>
                </a:solidFill>
                <a:latin typeface="Avenir Book" panose="02000503020000020003" pitchFamily="2" charset="0"/>
              </a:rPr>
              <a:t>Submission </a:t>
            </a:r>
          </a:p>
        </p:txBody>
      </p:sp>
      <p:sp>
        <p:nvSpPr>
          <p:cNvPr id="95" name="OTLSHAPE_T_c11e77d7c0174e039828c931140d2f4b_Shape">
            <a:extLst>
              <a:ext uri="{FF2B5EF4-FFF2-40B4-BE49-F238E27FC236}">
                <a16:creationId xmlns:a16="http://schemas.microsoft.com/office/drawing/2014/main" id="{FB62DD05-6DCB-7448-A75A-BE47C0A2BE0B}"/>
              </a:ext>
            </a:extLst>
          </p:cNvPr>
          <p:cNvSpPr/>
          <p:nvPr>
            <p:custDataLst>
              <p:tags r:id="rId38"/>
            </p:custDataLst>
          </p:nvPr>
        </p:nvSpPr>
        <p:spPr>
          <a:xfrm>
            <a:off x="4347227" y="3645343"/>
            <a:ext cx="3381543" cy="243313"/>
          </a:xfrm>
          <a:prstGeom prst="roundRect">
            <a:avLst/>
          </a:prstGeom>
          <a:gradFill>
            <a:gsLst>
              <a:gs pos="0">
                <a:schemeClr val="accent3"/>
              </a:gs>
              <a:gs pos="100000">
                <a:schemeClr val="accent3">
                  <a:lumMod val="75000"/>
                </a:schemeClr>
              </a:gs>
            </a:gsLst>
            <a:lin ang="15600000" scaled="0"/>
          </a:gradFill>
          <a:ln w="19050" cap="flat" cmpd="sng" algn="ctr">
            <a:noFill/>
            <a:prstDash val="solid"/>
          </a:ln>
          <a:effectLst/>
          <a:scene3d>
            <a:camera prst="orthographicFront"/>
            <a:lightRig rig="balanced" dir="t">
              <a:rot lat="0" lon="0" rev="8700000"/>
            </a:lightRig>
          </a:scene3d>
          <a:sp3d/>
          <a:extLs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TLSHAPE_T_f50654a727794f519e04b3d5a38ac584_Shape">
            <a:extLst>
              <a:ext uri="{FF2B5EF4-FFF2-40B4-BE49-F238E27FC236}">
                <a16:creationId xmlns:a16="http://schemas.microsoft.com/office/drawing/2014/main" id="{855C4DD6-567B-954A-8B4B-47C6D852C34F}"/>
              </a:ext>
            </a:extLst>
          </p:cNvPr>
          <p:cNvSpPr/>
          <p:nvPr>
            <p:custDataLst>
              <p:tags r:id="rId39"/>
            </p:custDataLst>
          </p:nvPr>
        </p:nvSpPr>
        <p:spPr>
          <a:xfrm>
            <a:off x="8682087" y="4290448"/>
            <a:ext cx="3101418" cy="247571"/>
          </a:xfrm>
          <a:prstGeom prst="roundRect">
            <a:avLst/>
          </a:prstGeom>
          <a:gradFill>
            <a:gsLst>
              <a:gs pos="0">
                <a:schemeClr val="accent3"/>
              </a:gs>
              <a:gs pos="100000">
                <a:schemeClr val="accent3">
                  <a:lumMod val="75000"/>
                </a:schemeClr>
              </a:gs>
            </a:gsLst>
            <a:lin ang="15600000" scaled="0"/>
          </a:gradFill>
          <a:ln w="19050" cap="flat" cmpd="sng" algn="ctr">
            <a:noFill/>
            <a:prstDash val="solid"/>
          </a:ln>
          <a:effectLst/>
          <a:scene3d>
            <a:camera prst="orthographicFront"/>
            <a:lightRig rig="balanced" dir="t">
              <a:rot lat="0" lon="0" rev="8700000"/>
            </a:lightRig>
          </a:scene3d>
          <a:sp3d/>
          <a:extLs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TLSHAPE_T_c11e77d7c0174e039828c931140d2f4b_Shape">
            <a:extLst>
              <a:ext uri="{FF2B5EF4-FFF2-40B4-BE49-F238E27FC236}">
                <a16:creationId xmlns:a16="http://schemas.microsoft.com/office/drawing/2014/main" id="{7FEDB205-6E63-0946-BBB2-F3DD3422CE60}"/>
              </a:ext>
            </a:extLst>
          </p:cNvPr>
          <p:cNvSpPr/>
          <p:nvPr>
            <p:custDataLst>
              <p:tags r:id="rId40"/>
            </p:custDataLst>
          </p:nvPr>
        </p:nvSpPr>
        <p:spPr>
          <a:xfrm>
            <a:off x="8282015" y="3968642"/>
            <a:ext cx="2958819" cy="243313"/>
          </a:xfrm>
          <a:prstGeom prst="roundRect">
            <a:avLst/>
          </a:prstGeom>
          <a:gradFill>
            <a:gsLst>
              <a:gs pos="0">
                <a:schemeClr val="accent3"/>
              </a:gs>
              <a:gs pos="100000">
                <a:schemeClr val="accent3">
                  <a:lumMod val="75000"/>
                </a:schemeClr>
              </a:gs>
            </a:gsLst>
            <a:lin ang="15600000" scaled="0"/>
          </a:gradFill>
          <a:ln w="19050" cap="flat" cmpd="sng" algn="ctr">
            <a:noFill/>
            <a:prstDash val="solid"/>
          </a:ln>
          <a:effectLst/>
          <a:scene3d>
            <a:camera prst="orthographicFront"/>
            <a:lightRig rig="balanced" dir="t">
              <a:rot lat="0" lon="0" rev="8700000"/>
            </a:lightRig>
          </a:scene3d>
          <a:sp3d/>
          <a:extLs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TLSHAPE_M_83f5e77599df4864a7eb89a850dffe0e_Title">
            <a:extLst>
              <a:ext uri="{FF2B5EF4-FFF2-40B4-BE49-F238E27FC236}">
                <a16:creationId xmlns:a16="http://schemas.microsoft.com/office/drawing/2014/main" id="{878DAF91-FDC0-F648-8B25-039C55A771C6}"/>
              </a:ext>
            </a:extLst>
          </p:cNvPr>
          <p:cNvSpPr txBox="1"/>
          <p:nvPr>
            <p:custDataLst>
              <p:tags r:id="rId41"/>
            </p:custDataLst>
          </p:nvPr>
        </p:nvSpPr>
        <p:spPr>
          <a:xfrm>
            <a:off x="2577769" y="2287161"/>
            <a:ext cx="818083" cy="323165"/>
          </a:xfrm>
          <a:prstGeom prst="rect">
            <a:avLst/>
          </a:prstGeom>
          <a:noFill/>
        </p:spPr>
        <p:txBody>
          <a:bodyPr vert="horz" wrap="square" lIns="0" tIns="0" rIns="0" bIns="0" rtlCol="0" anchor="ctr" anchorCtr="0">
            <a:spAutoFit/>
          </a:bodyPr>
          <a:lstStyle/>
          <a:p>
            <a:r>
              <a:rPr lang="en-US" sz="1050" spc="-4" dirty="0">
                <a:solidFill>
                  <a:schemeClr val="dk1"/>
                </a:solidFill>
                <a:latin typeface="Avenir Book" panose="02000503020000020003" pitchFamily="2" charset="0"/>
              </a:rPr>
              <a:t>EOP2 meeting</a:t>
            </a:r>
          </a:p>
        </p:txBody>
      </p:sp>
      <p:sp>
        <p:nvSpPr>
          <p:cNvPr id="107" name="OTLSHAPE_M_83f5e77599df4864a7eb89a850dffe0e_Title">
            <a:extLst>
              <a:ext uri="{FF2B5EF4-FFF2-40B4-BE49-F238E27FC236}">
                <a16:creationId xmlns:a16="http://schemas.microsoft.com/office/drawing/2014/main" id="{BE27B32D-FDD8-2340-B5F8-6C0AC40316AB}"/>
              </a:ext>
            </a:extLst>
          </p:cNvPr>
          <p:cNvSpPr txBox="1"/>
          <p:nvPr>
            <p:custDataLst>
              <p:tags r:id="rId42"/>
            </p:custDataLst>
          </p:nvPr>
        </p:nvSpPr>
        <p:spPr>
          <a:xfrm>
            <a:off x="1385740" y="2125579"/>
            <a:ext cx="807614" cy="323165"/>
          </a:xfrm>
          <a:prstGeom prst="rect">
            <a:avLst/>
          </a:prstGeom>
          <a:noFill/>
        </p:spPr>
        <p:txBody>
          <a:bodyPr vert="horz" wrap="square" lIns="0" tIns="0" rIns="0" bIns="0" rtlCol="0" anchor="ctr" anchorCtr="0">
            <a:spAutoFit/>
          </a:bodyPr>
          <a:lstStyle/>
          <a:p>
            <a:r>
              <a:rPr lang="en-US" sz="1050" spc="-4" dirty="0">
                <a:solidFill>
                  <a:schemeClr val="dk1"/>
                </a:solidFill>
                <a:latin typeface="Avenir Book" panose="02000503020000020003" pitchFamily="2" charset="0"/>
              </a:rPr>
              <a:t>Phase 2 Results</a:t>
            </a:r>
          </a:p>
        </p:txBody>
      </p:sp>
      <p:sp>
        <p:nvSpPr>
          <p:cNvPr id="96" name="OTLSHAPE_T_c11e77d7c0174e039828c931140d2f4b_Title">
            <a:extLst>
              <a:ext uri="{FF2B5EF4-FFF2-40B4-BE49-F238E27FC236}">
                <a16:creationId xmlns:a16="http://schemas.microsoft.com/office/drawing/2014/main" id="{9859AB68-20B0-2E40-B13C-267E0DB67A28}"/>
              </a:ext>
            </a:extLst>
          </p:cNvPr>
          <p:cNvSpPr txBox="1"/>
          <p:nvPr>
            <p:custDataLst>
              <p:tags r:id="rId43"/>
            </p:custDataLst>
          </p:nvPr>
        </p:nvSpPr>
        <p:spPr>
          <a:xfrm>
            <a:off x="4475234" y="3687477"/>
            <a:ext cx="3002336" cy="169277"/>
          </a:xfrm>
          <a:prstGeom prst="rect">
            <a:avLst/>
          </a:prstGeom>
          <a:noFill/>
        </p:spPr>
        <p:txBody>
          <a:bodyPr vert="horz" wrap="square" lIns="0" tIns="0" rIns="0" bIns="0" rtlCol="0" anchor="ctr" anchorCtr="0">
            <a:spAutoFit/>
          </a:bodyPr>
          <a:lstStyle/>
          <a:p>
            <a:r>
              <a:rPr lang="en-US" sz="1100" spc="-8" dirty="0">
                <a:solidFill>
                  <a:schemeClr val="bg1"/>
                </a:solidFill>
                <a:latin typeface="Avenir Book" panose="02000503020000020003" pitchFamily="2" charset="0"/>
              </a:rPr>
              <a:t>PL9643-301 MELODY-1 (Efficacy) initiated 4Q2021</a:t>
            </a:r>
          </a:p>
        </p:txBody>
      </p:sp>
      <p:sp>
        <p:nvSpPr>
          <p:cNvPr id="97" name="OTLSHAPE_T_cf890652b10c483ba8ae1aa9eba7c334_Title">
            <a:extLst>
              <a:ext uri="{FF2B5EF4-FFF2-40B4-BE49-F238E27FC236}">
                <a16:creationId xmlns:a16="http://schemas.microsoft.com/office/drawing/2014/main" id="{F3380380-6970-9145-8039-410B5B60C60B}"/>
              </a:ext>
            </a:extLst>
          </p:cNvPr>
          <p:cNvSpPr txBox="1"/>
          <p:nvPr>
            <p:custDataLst>
              <p:tags r:id="rId44"/>
            </p:custDataLst>
          </p:nvPr>
        </p:nvSpPr>
        <p:spPr>
          <a:xfrm>
            <a:off x="8474716" y="4006342"/>
            <a:ext cx="2092732" cy="169277"/>
          </a:xfrm>
          <a:prstGeom prst="rect">
            <a:avLst/>
          </a:prstGeom>
          <a:noFill/>
        </p:spPr>
        <p:txBody>
          <a:bodyPr vert="horz" wrap="square" lIns="0" tIns="0" rIns="0" bIns="0" rtlCol="0" anchor="ctr" anchorCtr="0">
            <a:spAutoFit/>
          </a:bodyPr>
          <a:lstStyle/>
          <a:p>
            <a:r>
              <a:rPr lang="en-US" sz="1100" spc="-8" dirty="0">
                <a:solidFill>
                  <a:schemeClr val="bg1"/>
                </a:solidFill>
                <a:latin typeface="Avenir Book" panose="02000503020000020003" pitchFamily="2" charset="0"/>
              </a:rPr>
              <a:t>PL9643-302 MELODY-2 (Efficacy)</a:t>
            </a:r>
          </a:p>
        </p:txBody>
      </p:sp>
      <p:sp>
        <p:nvSpPr>
          <p:cNvPr id="99" name="OTLSHAPE_T_f50654a727794f519e04b3d5a38ac584_Title">
            <a:extLst>
              <a:ext uri="{FF2B5EF4-FFF2-40B4-BE49-F238E27FC236}">
                <a16:creationId xmlns:a16="http://schemas.microsoft.com/office/drawing/2014/main" id="{5159DECF-FB87-7440-AAC2-C6D950DDB042}"/>
              </a:ext>
            </a:extLst>
          </p:cNvPr>
          <p:cNvSpPr txBox="1"/>
          <p:nvPr>
            <p:custDataLst>
              <p:tags r:id="rId45"/>
            </p:custDataLst>
          </p:nvPr>
        </p:nvSpPr>
        <p:spPr>
          <a:xfrm>
            <a:off x="9200933" y="4309378"/>
            <a:ext cx="2491643" cy="169277"/>
          </a:xfrm>
          <a:prstGeom prst="rect">
            <a:avLst/>
          </a:prstGeom>
          <a:noFill/>
        </p:spPr>
        <p:txBody>
          <a:bodyPr vert="horz" wrap="square" lIns="0" tIns="0" rIns="0" bIns="0" rtlCol="0" anchor="ctr" anchorCtr="0">
            <a:spAutoFit/>
          </a:bodyPr>
          <a:lstStyle/>
          <a:p>
            <a:r>
              <a:rPr lang="en-US" sz="1100" spc="-8" dirty="0">
                <a:solidFill>
                  <a:schemeClr val="bg1"/>
                </a:solidFill>
                <a:latin typeface="Avenir Book" panose="02000503020000020003" pitchFamily="2" charset="0"/>
              </a:rPr>
              <a:t>PL9643-303 MELODY-3 (Safety)</a:t>
            </a:r>
          </a:p>
        </p:txBody>
      </p:sp>
      <p:sp>
        <p:nvSpPr>
          <p:cNvPr id="57" name="TextBox 56"/>
          <p:cNvSpPr txBox="1"/>
          <p:nvPr/>
        </p:nvSpPr>
        <p:spPr>
          <a:xfrm>
            <a:off x="4089400" y="3699933"/>
            <a:ext cx="184666" cy="369332"/>
          </a:xfrm>
          <a:prstGeom prst="rect">
            <a:avLst/>
          </a:prstGeom>
          <a:noFill/>
        </p:spPr>
        <p:txBody>
          <a:bodyPr wrap="none" rtlCol="0">
            <a:spAutoFit/>
          </a:bodyPr>
          <a:lstStyle/>
          <a:p>
            <a:endParaRPr lang="en-US" dirty="0"/>
          </a:p>
        </p:txBody>
      </p:sp>
      <p:cxnSp>
        <p:nvCxnSpPr>
          <p:cNvPr id="58" name="OTLSHAPE_TB_00000000000000000000000000000000_Separator2">
            <a:extLst>
              <a:ext uri="{FF2B5EF4-FFF2-40B4-BE49-F238E27FC236}">
                <a16:creationId xmlns:a16="http://schemas.microsoft.com/office/drawing/2014/main" id="{68DD2FAA-06BA-4261-98DB-546971A99A43}"/>
              </a:ext>
            </a:extLst>
          </p:cNvPr>
          <p:cNvCxnSpPr>
            <a:cxnSpLocks/>
          </p:cNvCxnSpPr>
          <p:nvPr>
            <p:custDataLst>
              <p:tags r:id="rId46"/>
            </p:custDataLst>
          </p:nvPr>
        </p:nvCxnSpPr>
        <p:spPr>
          <a:xfrm>
            <a:off x="10595838" y="3036512"/>
            <a:ext cx="0" cy="301752"/>
          </a:xfrm>
          <a:prstGeom prst="line">
            <a:avLst/>
          </a:prstGeom>
          <a:ln w="22225" cap="flat" cmpd="sng" algn="ctr">
            <a:solidFill>
              <a:schemeClr val="accent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0" name="OTLSHAPE_TB_00000000000000000000000000000000_TimescaleInterval3">
            <a:extLst>
              <a:ext uri="{FF2B5EF4-FFF2-40B4-BE49-F238E27FC236}">
                <a16:creationId xmlns:a16="http://schemas.microsoft.com/office/drawing/2014/main" id="{B1A777CB-6EE9-45DE-86A9-BB29B18D0C45}"/>
              </a:ext>
            </a:extLst>
          </p:cNvPr>
          <p:cNvSpPr txBox="1"/>
          <p:nvPr>
            <p:custDataLst>
              <p:tags r:id="rId47"/>
            </p:custDataLst>
          </p:nvPr>
        </p:nvSpPr>
        <p:spPr>
          <a:xfrm>
            <a:off x="11055180" y="3094360"/>
            <a:ext cx="304955" cy="186055"/>
          </a:xfrm>
          <a:prstGeom prst="rect">
            <a:avLst/>
          </a:prstGeom>
          <a:noFill/>
        </p:spPr>
        <p:txBody>
          <a:bodyPr vert="horz" wrap="none" lIns="0" tIns="0" rIns="0" bIns="0" rtlCol="0" anchor="ctr" anchorCtr="0">
            <a:noAutofit/>
          </a:bodyPr>
          <a:lstStyle/>
          <a:p>
            <a:r>
              <a:rPr lang="en-US" sz="1400" spc="-20" dirty="0">
                <a:solidFill>
                  <a:schemeClr val="lt1"/>
                </a:solidFill>
                <a:latin typeface="Avenir Book" panose="02000503020000020003" pitchFamily="2" charset="0"/>
              </a:rPr>
              <a:t>2024</a:t>
            </a:r>
          </a:p>
        </p:txBody>
      </p:sp>
      <p:sp>
        <p:nvSpPr>
          <p:cNvPr id="2" name="OTLSHAPE_M_8282d00b5cdb4483970550731589eb3c_Title">
            <a:extLst>
              <a:ext uri="{FF2B5EF4-FFF2-40B4-BE49-F238E27FC236}">
                <a16:creationId xmlns:a16="http://schemas.microsoft.com/office/drawing/2014/main" id="{FFBF2BC2-C905-A912-8292-01D81258B849}"/>
              </a:ext>
            </a:extLst>
          </p:cNvPr>
          <p:cNvSpPr txBox="1"/>
          <p:nvPr>
            <p:custDataLst>
              <p:tags r:id="rId48"/>
            </p:custDataLst>
          </p:nvPr>
        </p:nvSpPr>
        <p:spPr>
          <a:xfrm>
            <a:off x="8624973" y="2222433"/>
            <a:ext cx="1412964" cy="161583"/>
          </a:xfrm>
          <a:prstGeom prst="rect">
            <a:avLst/>
          </a:prstGeom>
          <a:noFill/>
        </p:spPr>
        <p:txBody>
          <a:bodyPr vert="horz" wrap="square" lIns="0" tIns="0" rIns="0" bIns="0" rtlCol="0" anchor="ctr" anchorCtr="0">
            <a:spAutoFit/>
          </a:bodyPr>
          <a:lstStyle/>
          <a:p>
            <a:r>
              <a:rPr lang="en-US" sz="1050" spc="-8" dirty="0">
                <a:solidFill>
                  <a:schemeClr val="dk1"/>
                </a:solidFill>
                <a:latin typeface="Avenir Book" panose="02000503020000020003" pitchFamily="2" charset="0"/>
              </a:rPr>
              <a:t>MELODY-1 TFLs &amp; CSR</a:t>
            </a:r>
          </a:p>
        </p:txBody>
      </p:sp>
      <p:pic>
        <p:nvPicPr>
          <p:cNvPr id="4" name="Picture 3" descr="Icon&#10;&#10;Description automatically generated">
            <a:extLst>
              <a:ext uri="{FF2B5EF4-FFF2-40B4-BE49-F238E27FC236}">
                <a16:creationId xmlns:a16="http://schemas.microsoft.com/office/drawing/2014/main" id="{0C944875-3002-F403-AA98-C035E9C03371}"/>
              </a:ext>
            </a:extLst>
          </p:cNvPr>
          <p:cNvPicPr>
            <a:picLocks noChangeAspect="1"/>
          </p:cNvPicPr>
          <p:nvPr/>
        </p:nvPicPr>
        <p:blipFill rotWithShape="1">
          <a:blip r:embed="rId51" cstate="screen">
            <a:extLst>
              <a:ext uri="{28A0092B-C50C-407E-A947-70E740481C1C}">
                <a14:useLocalDpi xmlns:a14="http://schemas.microsoft.com/office/drawing/2010/main"/>
              </a:ext>
            </a:extLst>
          </a:blip>
          <a:srcRect l="11513" t="11637" r="15404" b="8049"/>
          <a:stretch/>
        </p:blipFill>
        <p:spPr>
          <a:xfrm>
            <a:off x="8746742" y="2457735"/>
            <a:ext cx="447350" cy="503095"/>
          </a:xfrm>
          <a:prstGeom prst="rect">
            <a:avLst/>
          </a:prstGeom>
        </p:spPr>
      </p:pic>
      <p:sp>
        <p:nvSpPr>
          <p:cNvPr id="5" name="OTLSHAPE_M_8282d00b5cdb4483970550731589eb3c_Title">
            <a:extLst>
              <a:ext uri="{FF2B5EF4-FFF2-40B4-BE49-F238E27FC236}">
                <a16:creationId xmlns:a16="http://schemas.microsoft.com/office/drawing/2014/main" id="{5391CD6E-9C32-85F2-C1ED-8AA7B1A8B1C4}"/>
              </a:ext>
            </a:extLst>
          </p:cNvPr>
          <p:cNvSpPr txBox="1"/>
          <p:nvPr>
            <p:custDataLst>
              <p:tags r:id="rId49"/>
            </p:custDataLst>
          </p:nvPr>
        </p:nvSpPr>
        <p:spPr>
          <a:xfrm>
            <a:off x="8587380" y="2010300"/>
            <a:ext cx="1488150" cy="184666"/>
          </a:xfrm>
          <a:prstGeom prst="rect">
            <a:avLst/>
          </a:prstGeom>
          <a:noFill/>
        </p:spPr>
        <p:txBody>
          <a:bodyPr vert="horz" wrap="square" lIns="0" tIns="0" rIns="0" bIns="0" rtlCol="0" anchor="ctr" anchorCtr="0">
            <a:spAutoFit/>
          </a:bodyPr>
          <a:lstStyle/>
          <a:p>
            <a:r>
              <a:rPr lang="en-US" sz="1200" b="1" spc="-8" dirty="0">
                <a:solidFill>
                  <a:schemeClr val="dk1"/>
                </a:solidFill>
                <a:latin typeface="Avenir Book" panose="02000503020000020003" pitchFamily="2" charset="0"/>
              </a:rPr>
              <a:t>Additional 230 Patients</a:t>
            </a:r>
          </a:p>
        </p:txBody>
      </p:sp>
      <p:cxnSp>
        <p:nvCxnSpPr>
          <p:cNvPr id="7" name="Straight Arrow Connector 6">
            <a:extLst>
              <a:ext uri="{FF2B5EF4-FFF2-40B4-BE49-F238E27FC236}">
                <a16:creationId xmlns:a16="http://schemas.microsoft.com/office/drawing/2014/main" id="{D5ABD7EA-2ADA-E228-43B4-AEED1ED4F5B5}"/>
              </a:ext>
            </a:extLst>
          </p:cNvPr>
          <p:cNvCxnSpPr>
            <a:cxnSpLocks/>
          </p:cNvCxnSpPr>
          <p:nvPr/>
        </p:nvCxnSpPr>
        <p:spPr>
          <a:xfrm>
            <a:off x="8282015" y="2610326"/>
            <a:ext cx="464727"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custDataLst>
      <p:tags r:id="rId1"/>
    </p:custDataLst>
    <p:extLst>
      <p:ext uri="{BB962C8B-B14F-4D97-AF65-F5344CB8AC3E}">
        <p14:creationId xmlns:p14="http://schemas.microsoft.com/office/powerpoint/2010/main" val="3368531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Shape&#10;&#10;Description automatically generated with medium confidence">
            <a:extLst>
              <a:ext uri="{FF2B5EF4-FFF2-40B4-BE49-F238E27FC236}">
                <a16:creationId xmlns:a16="http://schemas.microsoft.com/office/drawing/2014/main" id="{93B19F9E-7CA0-B040-9993-820F91DC2740}"/>
              </a:ext>
            </a:extLst>
          </p:cNvPr>
          <p:cNvPicPr>
            <a:picLocks noChangeAspect="1"/>
          </p:cNvPicPr>
          <p:nvPr/>
        </p:nvPicPr>
        <p:blipFill rotWithShape="1">
          <a:blip r:embed="rId3" cstate="screen">
            <a:alphaModFix amt="35000"/>
            <a:extLst>
              <a:ext uri="{28A0092B-C50C-407E-A947-70E740481C1C}">
                <a14:useLocalDpi xmlns:a14="http://schemas.microsoft.com/office/drawing/2010/main"/>
              </a:ext>
            </a:extLst>
          </a:blip>
          <a:srcRect l="9568" t="32834" r="1980" b="58120"/>
          <a:stretch/>
        </p:blipFill>
        <p:spPr>
          <a:xfrm>
            <a:off x="809625" y="5917903"/>
            <a:ext cx="3405188" cy="293246"/>
          </a:xfrm>
          <a:prstGeom prst="rect">
            <a:avLst/>
          </a:prstGeom>
        </p:spPr>
      </p:pic>
      <p:pic>
        <p:nvPicPr>
          <p:cNvPr id="27" name="Picture 26" descr="Shape&#10;&#10;Description automatically generated with medium confidence">
            <a:extLst>
              <a:ext uri="{FF2B5EF4-FFF2-40B4-BE49-F238E27FC236}">
                <a16:creationId xmlns:a16="http://schemas.microsoft.com/office/drawing/2014/main" id="{6A2607C1-63AC-8045-BDD1-BD5B640A5E3B}"/>
              </a:ext>
            </a:extLst>
          </p:cNvPr>
          <p:cNvPicPr>
            <a:picLocks noChangeAspect="1"/>
          </p:cNvPicPr>
          <p:nvPr/>
        </p:nvPicPr>
        <p:blipFill rotWithShape="1">
          <a:blip r:embed="rId3" cstate="screen">
            <a:alphaModFix amt="35000"/>
            <a:extLst>
              <a:ext uri="{28A0092B-C50C-407E-A947-70E740481C1C}">
                <a14:useLocalDpi xmlns:a14="http://schemas.microsoft.com/office/drawing/2010/main"/>
              </a:ext>
            </a:extLst>
          </a:blip>
          <a:srcRect l="9568" t="32834" r="1980" b="58120"/>
          <a:stretch/>
        </p:blipFill>
        <p:spPr>
          <a:xfrm>
            <a:off x="4800600" y="5917903"/>
            <a:ext cx="3405188" cy="293246"/>
          </a:xfrm>
          <a:prstGeom prst="rect">
            <a:avLst/>
          </a:prstGeom>
        </p:spPr>
      </p:pic>
      <p:pic>
        <p:nvPicPr>
          <p:cNvPr id="28" name="Picture 27" descr="Shape&#10;&#10;Description automatically generated with medium confidence">
            <a:extLst>
              <a:ext uri="{FF2B5EF4-FFF2-40B4-BE49-F238E27FC236}">
                <a16:creationId xmlns:a16="http://schemas.microsoft.com/office/drawing/2014/main" id="{A9B656B9-F655-FF4A-93EC-0D67DCAA0C74}"/>
              </a:ext>
            </a:extLst>
          </p:cNvPr>
          <p:cNvPicPr>
            <a:picLocks noChangeAspect="1"/>
          </p:cNvPicPr>
          <p:nvPr/>
        </p:nvPicPr>
        <p:blipFill rotWithShape="1">
          <a:blip r:embed="rId3" cstate="screen">
            <a:alphaModFix amt="35000"/>
            <a:extLst>
              <a:ext uri="{28A0092B-C50C-407E-A947-70E740481C1C}">
                <a14:useLocalDpi xmlns:a14="http://schemas.microsoft.com/office/drawing/2010/main"/>
              </a:ext>
            </a:extLst>
          </a:blip>
          <a:srcRect l="9568" t="32834" r="1980" b="58120"/>
          <a:stretch/>
        </p:blipFill>
        <p:spPr>
          <a:xfrm>
            <a:off x="8763000" y="5917903"/>
            <a:ext cx="3405188" cy="293246"/>
          </a:xfrm>
          <a:prstGeom prst="rect">
            <a:avLst/>
          </a:prstGeom>
        </p:spPr>
      </p:pic>
      <p:sp>
        <p:nvSpPr>
          <p:cNvPr id="9" name="Rounded Rectangle 8">
            <a:extLst>
              <a:ext uri="{FF2B5EF4-FFF2-40B4-BE49-F238E27FC236}">
                <a16:creationId xmlns:a16="http://schemas.microsoft.com/office/drawing/2014/main" id="{18BDA7BF-AB9F-A34E-9A9D-6009BDAFAEB2}"/>
              </a:ext>
            </a:extLst>
          </p:cNvPr>
          <p:cNvSpPr/>
          <p:nvPr/>
        </p:nvSpPr>
        <p:spPr>
          <a:xfrm>
            <a:off x="555147" y="1250535"/>
            <a:ext cx="3657600" cy="4667368"/>
          </a:xfrm>
          <a:prstGeom prst="roundRect">
            <a:avLst>
              <a:gd name="adj" fmla="val 12638"/>
            </a:avLst>
          </a:prstGeom>
          <a:gradFill>
            <a:gsLst>
              <a:gs pos="35000">
                <a:srgbClr val="4F3787"/>
              </a:gs>
              <a:gs pos="0">
                <a:schemeClr val="accent6"/>
              </a:gs>
              <a:gs pos="100000">
                <a:schemeClr val="accent5"/>
              </a:gs>
            </a:gsLst>
            <a:lin ang="10200000" scaled="0"/>
          </a:gra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930098CD-D60F-7C48-B290-F3363C6F538C}"/>
              </a:ext>
            </a:extLst>
          </p:cNvPr>
          <p:cNvSpPr/>
          <p:nvPr/>
        </p:nvSpPr>
        <p:spPr>
          <a:xfrm>
            <a:off x="4419263" y="1250535"/>
            <a:ext cx="3657600" cy="4667368"/>
          </a:xfrm>
          <a:prstGeom prst="roundRect">
            <a:avLst>
              <a:gd name="adj" fmla="val 12638"/>
            </a:avLst>
          </a:prstGeom>
          <a:gradFill>
            <a:gsLst>
              <a:gs pos="48000">
                <a:schemeClr val="accent1"/>
              </a:gs>
              <a:gs pos="0">
                <a:schemeClr val="accent2">
                  <a:lumMod val="75000"/>
                </a:schemeClr>
              </a:gs>
              <a:gs pos="100000">
                <a:schemeClr val="accent1"/>
              </a:gs>
            </a:gsLst>
            <a:lin ang="10200000" scaled="0"/>
          </a:gra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a:extLst>
              <a:ext uri="{FF2B5EF4-FFF2-40B4-BE49-F238E27FC236}">
                <a16:creationId xmlns:a16="http://schemas.microsoft.com/office/drawing/2014/main" id="{7DA5217C-9C7D-7E4F-B7A5-578C3804D602}"/>
              </a:ext>
            </a:extLst>
          </p:cNvPr>
          <p:cNvSpPr/>
          <p:nvPr/>
        </p:nvSpPr>
        <p:spPr>
          <a:xfrm>
            <a:off x="8283378" y="1250535"/>
            <a:ext cx="3657600" cy="4667368"/>
          </a:xfrm>
          <a:prstGeom prst="roundRect">
            <a:avLst>
              <a:gd name="adj" fmla="val 12638"/>
            </a:avLst>
          </a:prstGeom>
          <a:gradFill>
            <a:gsLst>
              <a:gs pos="40000">
                <a:schemeClr val="accent3"/>
              </a:gs>
              <a:gs pos="0">
                <a:schemeClr val="accent3">
                  <a:lumMod val="75000"/>
                </a:schemeClr>
              </a:gs>
              <a:gs pos="100000">
                <a:schemeClr val="accent3"/>
              </a:gs>
            </a:gsLst>
            <a:lin ang="10200000" scaled="0"/>
          </a:gra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Connector 1"/>
          <p:cNvCxnSpPr/>
          <p:nvPr/>
        </p:nvCxnSpPr>
        <p:spPr>
          <a:xfrm>
            <a:off x="1231276" y="0"/>
            <a:ext cx="972947"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B335A160-A807-3845-9D2D-A10EF63EAF66}"/>
              </a:ext>
            </a:extLst>
          </p:cNvPr>
          <p:cNvSpPr>
            <a:spLocks noGrp="1"/>
          </p:cNvSpPr>
          <p:nvPr>
            <p:ph type="title"/>
          </p:nvPr>
        </p:nvSpPr>
        <p:spPr/>
        <p:txBody>
          <a:bodyPr/>
          <a:lstStyle/>
          <a:p>
            <a:r>
              <a:rPr lang="en-US" dirty="0"/>
              <a:t>PL9643 Dry Eye Commercial Opportunity</a:t>
            </a:r>
            <a:endParaRPr lang="en-US" sz="1600" dirty="0"/>
          </a:p>
        </p:txBody>
      </p:sp>
      <p:sp>
        <p:nvSpPr>
          <p:cNvPr id="19" name="Slide Number Placeholder 15">
            <a:extLst>
              <a:ext uri="{FF2B5EF4-FFF2-40B4-BE49-F238E27FC236}">
                <a16:creationId xmlns:a16="http://schemas.microsoft.com/office/drawing/2014/main" id="{95E5ABEF-6F53-504F-908F-DD4FD664068C}"/>
              </a:ext>
            </a:extLst>
          </p:cNvPr>
          <p:cNvSpPr>
            <a:spLocks noGrp="1"/>
          </p:cNvSpPr>
          <p:nvPr>
            <p:ph type="sldNum" sz="quarter" idx="12"/>
          </p:nvPr>
        </p:nvSpPr>
        <p:spPr/>
        <p:txBody>
          <a:bodyPr/>
          <a:lstStyle/>
          <a:p>
            <a:fld id="{8AA50D94-AEAF-1646-AAFD-5FB90EDDBAF5}" type="slidenum">
              <a:rPr lang="en-US" smtClean="0"/>
              <a:pPr/>
              <a:t>22</a:t>
            </a:fld>
            <a:endParaRPr lang="en-US" dirty="0"/>
          </a:p>
        </p:txBody>
      </p:sp>
      <p:sp>
        <p:nvSpPr>
          <p:cNvPr id="16" name="Rectangle 15">
            <a:extLst>
              <a:ext uri="{FF2B5EF4-FFF2-40B4-BE49-F238E27FC236}">
                <a16:creationId xmlns:a16="http://schemas.microsoft.com/office/drawing/2014/main" id="{D73F7FA2-B068-D542-95C7-6D784CF94BAA}"/>
              </a:ext>
            </a:extLst>
          </p:cNvPr>
          <p:cNvSpPr/>
          <p:nvPr/>
        </p:nvSpPr>
        <p:spPr>
          <a:xfrm>
            <a:off x="8380491" y="2949873"/>
            <a:ext cx="3496082" cy="1954381"/>
          </a:xfrm>
          <a:prstGeom prst="rect">
            <a:avLst/>
          </a:prstGeom>
        </p:spPr>
        <p:txBody>
          <a:bodyPr wrap="square">
            <a:spAutoFit/>
          </a:bodyPr>
          <a:lstStyle/>
          <a:p>
            <a:pPr marL="14288">
              <a:spcBef>
                <a:spcPts val="600"/>
              </a:spcBef>
              <a:spcAft>
                <a:spcPts val="600"/>
              </a:spcAft>
              <a:buSzPct val="75000"/>
              <a:defRPr/>
            </a:pPr>
            <a:r>
              <a:rPr lang="en-US" sz="1400" b="1" dirty="0">
                <a:solidFill>
                  <a:schemeClr val="bg1"/>
                </a:solidFill>
                <a:latin typeface="Avenir Book" panose="02000503020000020003" pitchFamily="2" charset="0"/>
              </a:rPr>
              <a:t>DED is estimated to affect over 34 million people in the United States</a:t>
            </a:r>
          </a:p>
          <a:p>
            <a:pPr marL="185738" indent="-171450">
              <a:spcBef>
                <a:spcPts val="600"/>
              </a:spcBef>
              <a:spcAft>
                <a:spcPts val="600"/>
              </a:spcAft>
              <a:buSzPct val="75000"/>
              <a:buFont typeface="Arial" panose="020B0604020202020204" pitchFamily="34" charset="0"/>
              <a:buChar char="•"/>
              <a:defRPr/>
            </a:pPr>
            <a:r>
              <a:rPr lang="en-US" sz="1300" dirty="0">
                <a:solidFill>
                  <a:schemeClr val="bg1"/>
                </a:solidFill>
                <a:latin typeface="Avenir Book" panose="02000503020000020003"/>
              </a:rPr>
              <a:t>~16M people diagnosed with DED in U.S. </a:t>
            </a:r>
          </a:p>
          <a:p>
            <a:pPr marL="171450" indent="-171450">
              <a:buFont typeface="Arial" panose="020B0604020202020204" pitchFamily="34" charset="0"/>
              <a:buChar char="•"/>
            </a:pPr>
            <a:r>
              <a:rPr lang="en-US" sz="1300" dirty="0">
                <a:ln w="0"/>
                <a:solidFill>
                  <a:schemeClr val="bg1"/>
                </a:solidFill>
                <a:effectLst>
                  <a:outerShdw blurRad="38100" dist="25400" dir="5400000" algn="ctr" rotWithShape="0">
                    <a:srgbClr val="6E747A">
                      <a:alpha val="43000"/>
                    </a:srgbClr>
                  </a:outerShdw>
                </a:effectLst>
                <a:latin typeface="Avenir Book" panose="02000503020000020003"/>
              </a:rPr>
              <a:t>~7.3M diagnosed patients not satisfied with current treatments and are willing to try new treatments</a:t>
            </a:r>
          </a:p>
          <a:p>
            <a:pPr marL="171450" indent="-171450">
              <a:buFont typeface="Arial" panose="020B0604020202020204" pitchFamily="34" charset="0"/>
              <a:buChar char="•"/>
            </a:pPr>
            <a:r>
              <a:rPr lang="en-US" sz="1300" dirty="0">
                <a:ln w="0"/>
                <a:solidFill>
                  <a:schemeClr val="bg1"/>
                </a:solidFill>
                <a:effectLst>
                  <a:outerShdw blurRad="38100" dist="25400" dir="5400000" algn="ctr" rotWithShape="0">
                    <a:srgbClr val="6E747A">
                      <a:alpha val="43000"/>
                    </a:srgbClr>
                  </a:outerShdw>
                </a:effectLst>
                <a:latin typeface="Avenir Book" panose="02000503020000020003"/>
              </a:rPr>
              <a:t>Rx market ~$1.2b in 2021 and projected to be &gt;$1.6b in 2026 </a:t>
            </a:r>
          </a:p>
        </p:txBody>
      </p:sp>
      <p:sp>
        <p:nvSpPr>
          <p:cNvPr id="17" name="Rectangle 16">
            <a:extLst>
              <a:ext uri="{FF2B5EF4-FFF2-40B4-BE49-F238E27FC236}">
                <a16:creationId xmlns:a16="http://schemas.microsoft.com/office/drawing/2014/main" id="{41E4765A-3847-4249-9ADE-DBBBB3494BC8}"/>
              </a:ext>
            </a:extLst>
          </p:cNvPr>
          <p:cNvSpPr/>
          <p:nvPr/>
        </p:nvSpPr>
        <p:spPr>
          <a:xfrm>
            <a:off x="4633705" y="3023738"/>
            <a:ext cx="3243832" cy="1446550"/>
          </a:xfrm>
          <a:prstGeom prst="rect">
            <a:avLst/>
          </a:prstGeom>
        </p:spPr>
        <p:txBody>
          <a:bodyPr wrap="square">
            <a:spAutoFit/>
          </a:bodyPr>
          <a:lstStyle/>
          <a:p>
            <a:pPr marL="14288" lvl="1">
              <a:spcBef>
                <a:spcPts val="600"/>
              </a:spcBef>
              <a:buSzPct val="75000"/>
              <a:defRPr/>
            </a:pPr>
            <a:r>
              <a:rPr lang="en-US" sz="1400" b="1" dirty="0">
                <a:solidFill>
                  <a:schemeClr val="bg1"/>
                </a:solidFill>
                <a:latin typeface="Avenir Book" panose="02000503020000020003" pitchFamily="2" charset="0"/>
              </a:rPr>
              <a:t>Current FDA approved treatments have high discontinuation rates due to high rates of side effects and slow onset of efficacy leading to patient and clinician dissatisfaction</a:t>
            </a:r>
          </a:p>
          <a:p>
            <a:pPr marL="14288" lvl="1">
              <a:spcBef>
                <a:spcPts val="600"/>
              </a:spcBef>
              <a:buSzPct val="75000"/>
              <a:defRPr/>
            </a:pPr>
            <a:r>
              <a:rPr lang="en-US" sz="1300" b="1" dirty="0">
                <a:solidFill>
                  <a:schemeClr val="bg1"/>
                </a:solidFill>
                <a:latin typeface="Avenir Book" panose="02000503020000020003" pitchFamily="2" charset="0"/>
              </a:rPr>
              <a:t> </a:t>
            </a:r>
          </a:p>
        </p:txBody>
      </p:sp>
      <p:sp>
        <p:nvSpPr>
          <p:cNvPr id="18" name="Rectangle 17">
            <a:extLst>
              <a:ext uri="{FF2B5EF4-FFF2-40B4-BE49-F238E27FC236}">
                <a16:creationId xmlns:a16="http://schemas.microsoft.com/office/drawing/2014/main" id="{CE57F27B-0742-0948-8A70-3CCF0C13F8DD}"/>
              </a:ext>
            </a:extLst>
          </p:cNvPr>
          <p:cNvSpPr/>
          <p:nvPr/>
        </p:nvSpPr>
        <p:spPr>
          <a:xfrm>
            <a:off x="782170" y="2949873"/>
            <a:ext cx="3305931" cy="2154436"/>
          </a:xfrm>
          <a:prstGeom prst="rect">
            <a:avLst/>
          </a:prstGeom>
        </p:spPr>
        <p:txBody>
          <a:bodyPr wrap="square">
            <a:spAutoFit/>
          </a:bodyPr>
          <a:lstStyle/>
          <a:p>
            <a:pPr marL="14288">
              <a:spcBef>
                <a:spcPts val="600"/>
              </a:spcBef>
              <a:spcAft>
                <a:spcPts val="600"/>
              </a:spcAft>
              <a:buSzPct val="75000"/>
              <a:defRPr/>
            </a:pPr>
            <a:r>
              <a:rPr lang="en-US" sz="1400" b="1" dirty="0">
                <a:solidFill>
                  <a:schemeClr val="bg1"/>
                </a:solidFill>
                <a:latin typeface="Avenir Book" panose="02000503020000020003" pitchFamily="2" charset="0"/>
              </a:rPr>
              <a:t>PL9643 has a very favorable commercial product profile compared to approved therapies</a:t>
            </a:r>
            <a:endParaRPr lang="en-US" sz="600" dirty="0">
              <a:solidFill>
                <a:schemeClr val="bg1"/>
              </a:solidFill>
              <a:latin typeface="Avenir Book" panose="02000503020000020003" pitchFamily="2" charset="0"/>
            </a:endParaRPr>
          </a:p>
          <a:p>
            <a:pPr marL="300038" lvl="1" indent="-184150">
              <a:spcBef>
                <a:spcPts val="600"/>
              </a:spcBef>
              <a:spcAft>
                <a:spcPts val="600"/>
              </a:spcAft>
              <a:buSzPct val="75000"/>
              <a:buFont typeface="Arial" panose="020B0604020202020204" pitchFamily="34" charset="0"/>
              <a:buChar char="•"/>
              <a:defRPr/>
            </a:pPr>
            <a:r>
              <a:rPr lang="en-US" sz="1300" dirty="0">
                <a:solidFill>
                  <a:schemeClr val="bg1"/>
                </a:solidFill>
                <a:latin typeface="Avenir Book" panose="02000503020000020003" pitchFamily="2" charset="0"/>
              </a:rPr>
              <a:t>Quick onset of efficacy</a:t>
            </a:r>
          </a:p>
          <a:p>
            <a:pPr marL="300038" lvl="1" indent="-184150">
              <a:spcBef>
                <a:spcPts val="600"/>
              </a:spcBef>
              <a:spcAft>
                <a:spcPts val="600"/>
              </a:spcAft>
              <a:buSzPct val="75000"/>
              <a:buFont typeface="Arial" panose="020B0604020202020204" pitchFamily="34" charset="0"/>
              <a:buChar char="•"/>
              <a:defRPr/>
            </a:pPr>
            <a:r>
              <a:rPr lang="en-US" sz="1300" dirty="0">
                <a:solidFill>
                  <a:schemeClr val="bg1"/>
                </a:solidFill>
                <a:latin typeface="Avenir Book" panose="02000503020000020003" pitchFamily="2" charset="0"/>
              </a:rPr>
              <a:t>Superior safety profile</a:t>
            </a:r>
          </a:p>
          <a:p>
            <a:pPr marL="300038" lvl="1" indent="-184150">
              <a:spcBef>
                <a:spcPts val="600"/>
              </a:spcBef>
              <a:spcAft>
                <a:spcPts val="600"/>
              </a:spcAft>
              <a:buSzPct val="75000"/>
              <a:buFont typeface="Arial" panose="020B0604020202020204" pitchFamily="34" charset="0"/>
              <a:buChar char="•"/>
              <a:defRPr/>
            </a:pPr>
            <a:r>
              <a:rPr lang="en-US" sz="1300" dirty="0">
                <a:solidFill>
                  <a:schemeClr val="bg1"/>
                </a:solidFill>
                <a:latin typeface="Avenir Book" panose="02000503020000020003" pitchFamily="2" charset="0"/>
              </a:rPr>
              <a:t>Superior patient tolerability</a:t>
            </a:r>
          </a:p>
          <a:p>
            <a:pPr marL="300038" lvl="1" indent="-184150">
              <a:spcBef>
                <a:spcPts val="600"/>
              </a:spcBef>
              <a:spcAft>
                <a:spcPts val="600"/>
              </a:spcAft>
              <a:buSzPct val="75000"/>
              <a:buFont typeface="Arial" panose="020B0604020202020204" pitchFamily="34" charset="0"/>
              <a:buChar char="•"/>
              <a:defRPr/>
            </a:pPr>
            <a:r>
              <a:rPr lang="en-US" sz="1300" dirty="0">
                <a:solidFill>
                  <a:schemeClr val="bg1"/>
                </a:solidFill>
                <a:latin typeface="Avenir Book" panose="02000503020000020003" pitchFamily="2" charset="0"/>
              </a:rPr>
              <a:t>Ideal  profile for chronic use</a:t>
            </a:r>
          </a:p>
        </p:txBody>
      </p:sp>
      <p:sp>
        <p:nvSpPr>
          <p:cNvPr id="13" name="TextBox 12">
            <a:extLst>
              <a:ext uri="{FF2B5EF4-FFF2-40B4-BE49-F238E27FC236}">
                <a16:creationId xmlns:a16="http://schemas.microsoft.com/office/drawing/2014/main" id="{553E4AA5-DFD9-CD4C-B3ED-B22BDFECC35F}"/>
              </a:ext>
            </a:extLst>
          </p:cNvPr>
          <p:cNvSpPr txBox="1"/>
          <p:nvPr/>
        </p:nvSpPr>
        <p:spPr>
          <a:xfrm>
            <a:off x="8009606" y="2310180"/>
            <a:ext cx="4321031" cy="374333"/>
          </a:xfrm>
          <a:prstGeom prst="rect">
            <a:avLst/>
          </a:prstGeom>
          <a:noFill/>
        </p:spPr>
        <p:txBody>
          <a:bodyPr wrap="square">
            <a:spAutoFit/>
          </a:bodyPr>
          <a:lstStyle/>
          <a:p>
            <a:pPr marL="14288" algn="ctr">
              <a:lnSpc>
                <a:spcPct val="120000"/>
              </a:lnSpc>
              <a:spcBef>
                <a:spcPts val="600"/>
              </a:spcBef>
              <a:spcAft>
                <a:spcPts val="600"/>
              </a:spcAft>
              <a:buSzPct val="75000"/>
              <a:defRPr/>
            </a:pPr>
            <a:r>
              <a:rPr lang="en-US" sz="1600" b="1" dirty="0">
                <a:solidFill>
                  <a:schemeClr val="bg1"/>
                </a:solidFill>
                <a:latin typeface="Avenir Book" panose="02000503020000020003" pitchFamily="2" charset="0"/>
              </a:rPr>
              <a:t>LARGE MARKET OPPORTUNITY</a:t>
            </a:r>
          </a:p>
        </p:txBody>
      </p:sp>
      <p:sp>
        <p:nvSpPr>
          <p:cNvPr id="14" name="TextBox 13">
            <a:extLst>
              <a:ext uri="{FF2B5EF4-FFF2-40B4-BE49-F238E27FC236}">
                <a16:creationId xmlns:a16="http://schemas.microsoft.com/office/drawing/2014/main" id="{2547AFAA-F1D9-2342-B2C3-4DCD45EB28BC}"/>
              </a:ext>
            </a:extLst>
          </p:cNvPr>
          <p:cNvSpPr txBox="1"/>
          <p:nvPr/>
        </p:nvSpPr>
        <p:spPr>
          <a:xfrm>
            <a:off x="-640976" y="2230934"/>
            <a:ext cx="6051850" cy="374333"/>
          </a:xfrm>
          <a:prstGeom prst="rect">
            <a:avLst/>
          </a:prstGeom>
          <a:noFill/>
        </p:spPr>
        <p:txBody>
          <a:bodyPr wrap="square">
            <a:spAutoFit/>
          </a:bodyPr>
          <a:lstStyle/>
          <a:p>
            <a:pPr marL="14288" algn="ctr">
              <a:lnSpc>
                <a:spcPct val="120000"/>
              </a:lnSpc>
              <a:spcBef>
                <a:spcPts val="600"/>
              </a:spcBef>
              <a:spcAft>
                <a:spcPts val="600"/>
              </a:spcAft>
              <a:buSzPct val="75000"/>
              <a:defRPr/>
            </a:pPr>
            <a:r>
              <a:rPr lang="en-US" sz="1600" b="1" dirty="0">
                <a:solidFill>
                  <a:schemeClr val="bg1"/>
                </a:solidFill>
                <a:latin typeface="Avenir Book" panose="02000503020000020003" pitchFamily="2" charset="0"/>
              </a:rPr>
              <a:t>DIFFERENTIATED PRODUCT</a:t>
            </a:r>
          </a:p>
        </p:txBody>
      </p:sp>
      <p:sp>
        <p:nvSpPr>
          <p:cNvPr id="20" name="TextBox 19">
            <a:extLst>
              <a:ext uri="{FF2B5EF4-FFF2-40B4-BE49-F238E27FC236}">
                <a16:creationId xmlns:a16="http://schemas.microsoft.com/office/drawing/2014/main" id="{64B92FF6-205C-2540-A33F-7B45658C3AC6}"/>
              </a:ext>
            </a:extLst>
          </p:cNvPr>
          <p:cNvSpPr txBox="1"/>
          <p:nvPr/>
        </p:nvSpPr>
        <p:spPr>
          <a:xfrm>
            <a:off x="3974638" y="2163649"/>
            <a:ext cx="4561967" cy="584775"/>
          </a:xfrm>
          <a:prstGeom prst="rect">
            <a:avLst/>
          </a:prstGeom>
          <a:noFill/>
        </p:spPr>
        <p:txBody>
          <a:bodyPr wrap="square">
            <a:spAutoFit/>
          </a:bodyPr>
          <a:lstStyle/>
          <a:p>
            <a:pPr marL="14288" algn="ctr">
              <a:buSzPct val="75000"/>
              <a:defRPr/>
            </a:pPr>
            <a:r>
              <a:rPr lang="en-US" sz="1600" b="1" dirty="0">
                <a:solidFill>
                  <a:schemeClr val="bg1"/>
                </a:solidFill>
                <a:latin typeface="Avenir Book" panose="02000503020000020003" pitchFamily="2" charset="0"/>
              </a:rPr>
              <a:t>UNMET MEDICAL NEEDS</a:t>
            </a:r>
          </a:p>
          <a:p>
            <a:pPr marL="14288" algn="ctr">
              <a:buSzPct val="75000"/>
              <a:defRPr/>
            </a:pPr>
            <a:r>
              <a:rPr lang="en-US" sz="1600" b="1" dirty="0">
                <a:solidFill>
                  <a:schemeClr val="bg1"/>
                </a:solidFill>
                <a:latin typeface="Avenir Book" panose="02000503020000020003" pitchFamily="2" charset="0"/>
              </a:rPr>
              <a:t>SPEED/SAFETY/TOLERABILITY</a:t>
            </a:r>
          </a:p>
        </p:txBody>
      </p:sp>
      <p:pic>
        <p:nvPicPr>
          <p:cNvPr id="21" name="Graphic 20">
            <a:extLst>
              <a:ext uri="{FF2B5EF4-FFF2-40B4-BE49-F238E27FC236}">
                <a16:creationId xmlns:a16="http://schemas.microsoft.com/office/drawing/2014/main" id="{7B7D10C5-B8CB-2247-A0D9-75501C5262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64016" y="1489510"/>
            <a:ext cx="674022" cy="741424"/>
          </a:xfrm>
          <a:prstGeom prst="rect">
            <a:avLst/>
          </a:prstGeom>
        </p:spPr>
      </p:pic>
      <p:cxnSp>
        <p:nvCxnSpPr>
          <p:cNvPr id="7" name="Straight Connector 6">
            <a:extLst>
              <a:ext uri="{FF2B5EF4-FFF2-40B4-BE49-F238E27FC236}">
                <a16:creationId xmlns:a16="http://schemas.microsoft.com/office/drawing/2014/main" id="{D224B121-AE21-0E46-88F1-C8A3D66A65C3}"/>
              </a:ext>
            </a:extLst>
          </p:cNvPr>
          <p:cNvCxnSpPr>
            <a:cxnSpLocks/>
          </p:cNvCxnSpPr>
          <p:nvPr/>
        </p:nvCxnSpPr>
        <p:spPr>
          <a:xfrm>
            <a:off x="1982996" y="2843005"/>
            <a:ext cx="76691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DA6B262-E157-FF42-B197-4E3930629324}"/>
              </a:ext>
            </a:extLst>
          </p:cNvPr>
          <p:cNvCxnSpPr>
            <a:cxnSpLocks/>
          </p:cNvCxnSpPr>
          <p:nvPr/>
        </p:nvCxnSpPr>
        <p:spPr>
          <a:xfrm>
            <a:off x="5872163" y="2843005"/>
            <a:ext cx="76691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D247D7A-C1A4-0B49-801C-A5384F1724C4}"/>
              </a:ext>
            </a:extLst>
          </p:cNvPr>
          <p:cNvCxnSpPr>
            <a:cxnSpLocks/>
          </p:cNvCxnSpPr>
          <p:nvPr/>
        </p:nvCxnSpPr>
        <p:spPr>
          <a:xfrm>
            <a:off x="9717569" y="2843005"/>
            <a:ext cx="76691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24" name="Graphic 23">
            <a:extLst>
              <a:ext uri="{FF2B5EF4-FFF2-40B4-BE49-F238E27FC236}">
                <a16:creationId xmlns:a16="http://schemas.microsoft.com/office/drawing/2014/main" id="{4B5C93E4-8E7B-4B42-9E23-96546E76F5FD}"/>
              </a:ext>
            </a:extLst>
          </p:cNvPr>
          <p:cNvPicPr>
            <a:picLocks noChangeAspect="1"/>
          </p:cNvPicPr>
          <p:nvPr/>
        </p:nvPicPr>
        <p:blipFill rotWithShape="1">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l="14454" t="14518" r="13016" b="9157"/>
          <a:stretch/>
        </p:blipFill>
        <p:spPr>
          <a:xfrm>
            <a:off x="2046077" y="1586127"/>
            <a:ext cx="631135" cy="577522"/>
          </a:xfrm>
          <a:prstGeom prst="rect">
            <a:avLst/>
          </a:prstGeom>
        </p:spPr>
      </p:pic>
      <p:pic>
        <p:nvPicPr>
          <p:cNvPr id="25" name="Graphic 24">
            <a:extLst>
              <a:ext uri="{FF2B5EF4-FFF2-40B4-BE49-F238E27FC236}">
                <a16:creationId xmlns:a16="http://schemas.microsoft.com/office/drawing/2014/main" id="{FD7F95BB-E255-1645-8EEC-CEC0A8DC800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72163" y="1517051"/>
            <a:ext cx="647300" cy="539417"/>
          </a:xfrm>
          <a:prstGeom prst="rect">
            <a:avLst/>
          </a:prstGeom>
        </p:spPr>
      </p:pic>
    </p:spTree>
    <p:extLst>
      <p:ext uri="{BB962C8B-B14F-4D97-AF65-F5344CB8AC3E}">
        <p14:creationId xmlns:p14="http://schemas.microsoft.com/office/powerpoint/2010/main" val="166055324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xmlns:mv="urn:schemas-microsoft-com:mac:vml">
      <p:transition spd="med" advClick="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4A2A08-CC7D-438E-8A33-DF8EAA41F616}"/>
              </a:ext>
            </a:extLst>
          </p:cNvPr>
          <p:cNvSpPr>
            <a:spLocks noGrp="1"/>
          </p:cNvSpPr>
          <p:nvPr>
            <p:ph type="body" sz="quarter" idx="10"/>
          </p:nvPr>
        </p:nvSpPr>
        <p:spPr>
          <a:xfrm>
            <a:off x="605261" y="3204630"/>
            <a:ext cx="7188111" cy="752341"/>
          </a:xfrm>
        </p:spPr>
        <p:txBody>
          <a:bodyPr/>
          <a:lstStyle/>
          <a:p>
            <a:r>
              <a:rPr lang="en-US" dirty="0"/>
              <a:t>PL9654 for Retinal Diseases</a:t>
            </a:r>
          </a:p>
        </p:txBody>
      </p:sp>
    </p:spTree>
    <p:extLst>
      <p:ext uri="{BB962C8B-B14F-4D97-AF65-F5344CB8AC3E}">
        <p14:creationId xmlns:p14="http://schemas.microsoft.com/office/powerpoint/2010/main" val="3087534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Shape&#10;&#10;Description automatically generated with medium confidence">
            <a:extLst>
              <a:ext uri="{FF2B5EF4-FFF2-40B4-BE49-F238E27FC236}">
                <a16:creationId xmlns:a16="http://schemas.microsoft.com/office/drawing/2014/main" id="{3CE1031C-6847-1744-99E0-18ECD5CBF83E}"/>
              </a:ext>
            </a:extLst>
          </p:cNvPr>
          <p:cNvPicPr>
            <a:picLocks noChangeAspect="1"/>
          </p:cNvPicPr>
          <p:nvPr/>
        </p:nvPicPr>
        <p:blipFill rotWithShape="1">
          <a:blip r:embed="rId3" cstate="screen">
            <a:alphaModFix amt="35000"/>
            <a:extLst>
              <a:ext uri="{28A0092B-C50C-407E-A947-70E740481C1C}">
                <a14:useLocalDpi xmlns:a14="http://schemas.microsoft.com/office/drawing/2010/main"/>
              </a:ext>
            </a:extLst>
          </a:blip>
          <a:srcRect l="9568" t="32834" r="1980" b="58120"/>
          <a:stretch/>
        </p:blipFill>
        <p:spPr>
          <a:xfrm>
            <a:off x="894682" y="6134309"/>
            <a:ext cx="10402634" cy="396569"/>
          </a:xfrm>
          <a:prstGeom prst="rect">
            <a:avLst/>
          </a:prstGeom>
        </p:spPr>
      </p:pic>
      <p:sp>
        <p:nvSpPr>
          <p:cNvPr id="8" name="Rectangle 7">
            <a:extLst>
              <a:ext uri="{FF2B5EF4-FFF2-40B4-BE49-F238E27FC236}">
                <a16:creationId xmlns:a16="http://schemas.microsoft.com/office/drawing/2014/main" id="{9DB40E0E-9ADF-B449-8909-3CC4DC2149FA}"/>
              </a:ext>
            </a:extLst>
          </p:cNvPr>
          <p:cNvSpPr/>
          <p:nvPr/>
        </p:nvSpPr>
        <p:spPr>
          <a:xfrm>
            <a:off x="842606" y="1118719"/>
            <a:ext cx="10632828" cy="5449737"/>
          </a:xfrm>
          <a:prstGeom prst="rect">
            <a:avLst/>
          </a:prstGeom>
          <a:gradFill>
            <a:gsLst>
              <a:gs pos="82000">
                <a:schemeClr val="accent6">
                  <a:lumMod val="20000"/>
                  <a:lumOff val="80000"/>
                  <a:alpha val="52122"/>
                </a:schemeClr>
              </a:gs>
              <a:gs pos="0">
                <a:schemeClr val="accent6">
                  <a:lumMod val="20000"/>
                  <a:lumOff val="8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80BF5DC9-D419-7742-8E6B-56BBE96EE3C1}"/>
              </a:ext>
            </a:extLst>
          </p:cNvPr>
          <p:cNvCxnSpPr>
            <a:cxnSpLocks/>
          </p:cNvCxnSpPr>
          <p:nvPr/>
        </p:nvCxnSpPr>
        <p:spPr>
          <a:xfrm>
            <a:off x="1008668" y="5468349"/>
            <a:ext cx="10039546" cy="0"/>
          </a:xfrm>
          <a:prstGeom prst="line">
            <a:avLst/>
          </a:prstGeom>
          <a:ln w="15875">
            <a:solidFill>
              <a:schemeClr val="accent6">
                <a:alpha val="64391"/>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B66992D-1C1E-DA4C-819B-A213DDE6A5A3}"/>
              </a:ext>
            </a:extLst>
          </p:cNvPr>
          <p:cNvCxnSpPr>
            <a:cxnSpLocks/>
          </p:cNvCxnSpPr>
          <p:nvPr/>
        </p:nvCxnSpPr>
        <p:spPr>
          <a:xfrm>
            <a:off x="1015108" y="2667713"/>
            <a:ext cx="10033106" cy="0"/>
          </a:xfrm>
          <a:prstGeom prst="line">
            <a:avLst/>
          </a:prstGeom>
          <a:ln w="15875">
            <a:solidFill>
              <a:schemeClr val="accent6">
                <a:alpha val="64391"/>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F0CF59-2BA4-5C47-B01D-1AC00BC785AA}"/>
              </a:ext>
            </a:extLst>
          </p:cNvPr>
          <p:cNvCxnSpPr>
            <a:cxnSpLocks/>
          </p:cNvCxnSpPr>
          <p:nvPr/>
        </p:nvCxnSpPr>
        <p:spPr>
          <a:xfrm>
            <a:off x="1008668" y="4323401"/>
            <a:ext cx="10039546" cy="0"/>
          </a:xfrm>
          <a:prstGeom prst="line">
            <a:avLst/>
          </a:prstGeom>
          <a:ln w="15875">
            <a:solidFill>
              <a:schemeClr val="accent6">
                <a:alpha val="64391"/>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01C24C4C-B4EC-4E27-80B1-EC53079478F9}"/>
              </a:ext>
            </a:extLst>
          </p:cNvPr>
          <p:cNvSpPr>
            <a:spLocks noGrp="1"/>
          </p:cNvSpPr>
          <p:nvPr>
            <p:ph type="sldNum" sz="quarter" idx="12"/>
          </p:nvPr>
        </p:nvSpPr>
        <p:spPr/>
        <p:txBody>
          <a:bodyPr/>
          <a:lstStyle/>
          <a:p>
            <a:fld id="{8AA50D94-AEAF-1646-AAFD-5FB90EDDBAF5}" type="slidenum">
              <a:rPr lang="en-US" smtClean="0"/>
              <a:pPr/>
              <a:t>24</a:t>
            </a:fld>
            <a:endParaRPr lang="en-US" dirty="0"/>
          </a:p>
        </p:txBody>
      </p:sp>
      <p:sp>
        <p:nvSpPr>
          <p:cNvPr id="2" name="Oval 1">
            <a:extLst>
              <a:ext uri="{FF2B5EF4-FFF2-40B4-BE49-F238E27FC236}">
                <a16:creationId xmlns:a16="http://schemas.microsoft.com/office/drawing/2014/main" id="{A6D5399F-7E4F-134A-92FD-39A8E24ACDF5}"/>
              </a:ext>
            </a:extLst>
          </p:cNvPr>
          <p:cNvSpPr/>
          <p:nvPr/>
        </p:nvSpPr>
        <p:spPr>
          <a:xfrm>
            <a:off x="4329468" y="2124944"/>
            <a:ext cx="3363916" cy="3343405"/>
          </a:xfrm>
          <a:prstGeom prst="ellipse">
            <a:avLst/>
          </a:prstGeom>
          <a:gradFill>
            <a:gsLst>
              <a:gs pos="100000">
                <a:schemeClr val="accent1"/>
              </a:gs>
              <a:gs pos="21000">
                <a:schemeClr val="accent6"/>
              </a:gs>
            </a:gsLst>
            <a:lin ang="3600000" scaled="0"/>
          </a:gradFill>
          <a:ln>
            <a:noFill/>
          </a:ln>
          <a:effectLst>
            <a:outerShdw blurRad="50800" dist="38100" dir="5400000" algn="t"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02" name="Title 1">
            <a:extLst>
              <a:ext uri="{FF2B5EF4-FFF2-40B4-BE49-F238E27FC236}">
                <a16:creationId xmlns:a16="http://schemas.microsoft.com/office/drawing/2014/main" id="{40F909D0-74EB-4223-8993-0C81BFF4F818}"/>
              </a:ext>
            </a:extLst>
          </p:cNvPr>
          <p:cNvSpPr>
            <a:spLocks noGrp="1"/>
          </p:cNvSpPr>
          <p:nvPr>
            <p:ph type="title"/>
          </p:nvPr>
        </p:nvSpPr>
        <p:spPr>
          <a:xfrm>
            <a:off x="4782347" y="2749713"/>
            <a:ext cx="2492188" cy="1860178"/>
          </a:xfrm>
        </p:spPr>
        <p:txBody>
          <a:bodyPr>
            <a:normAutofit/>
          </a:bodyPr>
          <a:lstStyle/>
          <a:p>
            <a:pPr algn="ctr"/>
            <a:r>
              <a:rPr lang="en-US" altLang="en-US" sz="2200" b="1" dirty="0">
                <a:solidFill>
                  <a:schemeClr val="bg1"/>
                </a:solidFill>
              </a:rPr>
              <a:t>Why a Melanocortin Peptide for Retinal Disorders?</a:t>
            </a:r>
          </a:p>
        </p:txBody>
      </p:sp>
      <p:sp>
        <p:nvSpPr>
          <p:cNvPr id="7" name="TextBox 6">
            <a:extLst>
              <a:ext uri="{FF2B5EF4-FFF2-40B4-BE49-F238E27FC236}">
                <a16:creationId xmlns:a16="http://schemas.microsoft.com/office/drawing/2014/main" id="{6B516761-52CF-9546-9C99-1890B87A2CA3}"/>
              </a:ext>
            </a:extLst>
          </p:cNvPr>
          <p:cNvSpPr txBox="1"/>
          <p:nvPr/>
        </p:nvSpPr>
        <p:spPr>
          <a:xfrm>
            <a:off x="974638" y="1378139"/>
            <a:ext cx="3978017" cy="830997"/>
          </a:xfrm>
          <a:prstGeom prst="rect">
            <a:avLst/>
          </a:prstGeom>
          <a:noFill/>
        </p:spPr>
        <p:txBody>
          <a:bodyPr wrap="square">
            <a:spAutoFit/>
          </a:bodyPr>
          <a:lstStyle/>
          <a:p>
            <a:pPr algn="r">
              <a:lnSpc>
                <a:spcPct val="100000"/>
              </a:lnSpc>
              <a:spcBef>
                <a:spcPts val="600"/>
              </a:spcBef>
              <a:spcAft>
                <a:spcPts val="600"/>
              </a:spcAft>
            </a:pPr>
            <a:r>
              <a:rPr lang="en-US" sz="1600" dirty="0">
                <a:latin typeface="Avenir Book" panose="02000503020000020003"/>
              </a:rPr>
              <a:t>The total retinal disorders drug market, USD </a:t>
            </a:r>
            <a:r>
              <a:rPr lang="en-US" sz="1600" b="1" i="1" dirty="0">
                <a:solidFill>
                  <a:schemeClr val="accent6"/>
                </a:solidFill>
                <a:latin typeface="Avenir Book" panose="02000503020000020003"/>
              </a:rPr>
              <a:t>$20 billion </a:t>
            </a:r>
            <a:r>
              <a:rPr lang="en-US" sz="1600" dirty="0">
                <a:latin typeface="Avenir Book" panose="02000503020000020003"/>
              </a:rPr>
              <a:t>in 2021, projected to be </a:t>
            </a:r>
            <a:r>
              <a:rPr lang="en-US" sz="1600" b="1" i="1" dirty="0">
                <a:solidFill>
                  <a:schemeClr val="accent6"/>
                </a:solidFill>
                <a:latin typeface="Avenir Book" panose="02000503020000020003"/>
              </a:rPr>
              <a:t>$27 billion </a:t>
            </a:r>
            <a:r>
              <a:rPr lang="en-US" sz="1600" dirty="0">
                <a:latin typeface="Avenir Book" panose="02000503020000020003"/>
              </a:rPr>
              <a:t>by 2026; DR/DME estimated ~</a:t>
            </a:r>
            <a:r>
              <a:rPr lang="en-US" sz="1600" b="1" i="1" dirty="0">
                <a:solidFill>
                  <a:schemeClr val="accent6"/>
                </a:solidFill>
                <a:latin typeface="Avenir Book" panose="02000503020000020003"/>
              </a:rPr>
              <a:t>$10 billion</a:t>
            </a:r>
            <a:endParaRPr lang="en-US" sz="1600" dirty="0">
              <a:latin typeface="Avenir Book" panose="02000503020000020003"/>
            </a:endParaRPr>
          </a:p>
        </p:txBody>
      </p:sp>
      <p:sp>
        <p:nvSpPr>
          <p:cNvPr id="10" name="TextBox 9">
            <a:extLst>
              <a:ext uri="{FF2B5EF4-FFF2-40B4-BE49-F238E27FC236}">
                <a16:creationId xmlns:a16="http://schemas.microsoft.com/office/drawing/2014/main" id="{41531E4D-3BF7-E24D-B9C4-D9B243E5768F}"/>
              </a:ext>
            </a:extLst>
          </p:cNvPr>
          <p:cNvSpPr txBox="1"/>
          <p:nvPr/>
        </p:nvSpPr>
        <p:spPr>
          <a:xfrm>
            <a:off x="7336981" y="1368229"/>
            <a:ext cx="3843265" cy="830997"/>
          </a:xfrm>
          <a:prstGeom prst="rect">
            <a:avLst/>
          </a:prstGeom>
          <a:noFill/>
        </p:spPr>
        <p:txBody>
          <a:bodyPr wrap="square">
            <a:spAutoFit/>
          </a:bodyPr>
          <a:lstStyle/>
          <a:p>
            <a:pPr>
              <a:lnSpc>
                <a:spcPct val="100000"/>
              </a:lnSpc>
              <a:spcBef>
                <a:spcPts val="600"/>
              </a:spcBef>
            </a:pPr>
            <a:r>
              <a:rPr lang="en-US" altLang="en-US" sz="1600" dirty="0">
                <a:latin typeface="Avenir Book" panose="02000503020000020003" pitchFamily="2" charset="0"/>
              </a:rPr>
              <a:t>Retinal disorders can </a:t>
            </a:r>
            <a:r>
              <a:rPr lang="en-US" altLang="en-US" sz="1600" b="1" i="1" dirty="0">
                <a:solidFill>
                  <a:schemeClr val="accent6"/>
                </a:solidFill>
                <a:latin typeface="Avenir Book" panose="02000503020000020003" pitchFamily="2" charset="0"/>
              </a:rPr>
              <a:t>significantly impair vision</a:t>
            </a:r>
            <a:r>
              <a:rPr lang="en-US" altLang="en-US" sz="1600" dirty="0">
                <a:latin typeface="Avenir Book" panose="02000503020000020003" pitchFamily="2" charset="0"/>
              </a:rPr>
              <a:t> </a:t>
            </a:r>
            <a:r>
              <a:rPr lang="en-US" altLang="en-US" sz="1600" b="1" i="1" dirty="0">
                <a:solidFill>
                  <a:schemeClr val="accent6"/>
                </a:solidFill>
                <a:latin typeface="Avenir Book" panose="02000503020000020003" pitchFamily="2" charset="0"/>
              </a:rPr>
              <a:t>preservation of vision </a:t>
            </a:r>
            <a:r>
              <a:rPr lang="en-US" altLang="en-US" sz="1600" dirty="0">
                <a:latin typeface="Avenir Book" panose="02000503020000020003" pitchFamily="2" charset="0"/>
              </a:rPr>
              <a:t>is the key outcome for drug treatment</a:t>
            </a:r>
            <a:endParaRPr lang="en-US" altLang="en-US" sz="1400" dirty="0">
              <a:latin typeface="Avenir Book" panose="02000503020000020003" pitchFamily="2" charset="0"/>
            </a:endParaRPr>
          </a:p>
        </p:txBody>
      </p:sp>
      <p:sp>
        <p:nvSpPr>
          <p:cNvPr id="11" name="TextBox 10">
            <a:extLst>
              <a:ext uri="{FF2B5EF4-FFF2-40B4-BE49-F238E27FC236}">
                <a16:creationId xmlns:a16="http://schemas.microsoft.com/office/drawing/2014/main" id="{F00A8F16-3406-5046-BCBB-14C4A056A427}"/>
              </a:ext>
            </a:extLst>
          </p:cNvPr>
          <p:cNvSpPr txBox="1"/>
          <p:nvPr/>
        </p:nvSpPr>
        <p:spPr>
          <a:xfrm>
            <a:off x="1045195" y="2897869"/>
            <a:ext cx="3081685" cy="1077218"/>
          </a:xfrm>
          <a:prstGeom prst="rect">
            <a:avLst/>
          </a:prstGeom>
          <a:noFill/>
        </p:spPr>
        <p:txBody>
          <a:bodyPr wrap="square">
            <a:spAutoFit/>
          </a:bodyPr>
          <a:lstStyle/>
          <a:p>
            <a:pPr algn="r">
              <a:lnSpc>
                <a:spcPct val="100000"/>
              </a:lnSpc>
              <a:spcBef>
                <a:spcPts val="600"/>
              </a:spcBef>
              <a:spcAft>
                <a:spcPts val="600"/>
              </a:spcAft>
            </a:pPr>
            <a:r>
              <a:rPr lang="en-US" sz="1600" dirty="0">
                <a:latin typeface="Avenir Book" panose="02000503020000020003"/>
              </a:rPr>
              <a:t>PL9654 is a </a:t>
            </a:r>
            <a:r>
              <a:rPr lang="en-US" sz="1600" b="1" i="1" dirty="0">
                <a:solidFill>
                  <a:schemeClr val="accent6"/>
                </a:solidFill>
                <a:latin typeface="Avenir Book" panose="02000503020000020003"/>
              </a:rPr>
              <a:t>highly potent </a:t>
            </a:r>
            <a:r>
              <a:rPr lang="en-US" sz="1600" dirty="0">
                <a:latin typeface="Avenir Book" panose="02000503020000020003"/>
              </a:rPr>
              <a:t>melanocortin agonist with potential for less frequent IVT dosing, once every ~3-6 months</a:t>
            </a:r>
          </a:p>
        </p:txBody>
      </p:sp>
      <p:sp>
        <p:nvSpPr>
          <p:cNvPr id="12" name="TextBox 11">
            <a:extLst>
              <a:ext uri="{FF2B5EF4-FFF2-40B4-BE49-F238E27FC236}">
                <a16:creationId xmlns:a16="http://schemas.microsoft.com/office/drawing/2014/main" id="{F7744194-5C37-0C40-8019-81400399D77A}"/>
              </a:ext>
            </a:extLst>
          </p:cNvPr>
          <p:cNvSpPr txBox="1"/>
          <p:nvPr/>
        </p:nvSpPr>
        <p:spPr>
          <a:xfrm>
            <a:off x="7760427" y="2886691"/>
            <a:ext cx="3299949" cy="1077218"/>
          </a:xfrm>
          <a:prstGeom prst="rect">
            <a:avLst/>
          </a:prstGeom>
          <a:noFill/>
        </p:spPr>
        <p:txBody>
          <a:bodyPr wrap="square">
            <a:spAutoFit/>
          </a:bodyPr>
          <a:lstStyle/>
          <a:p>
            <a:pPr>
              <a:lnSpc>
                <a:spcPct val="100000"/>
              </a:lnSpc>
              <a:spcBef>
                <a:spcPts val="600"/>
              </a:spcBef>
              <a:spcAft>
                <a:spcPts val="600"/>
              </a:spcAft>
            </a:pPr>
            <a:r>
              <a:rPr lang="en-US" sz="1600" dirty="0">
                <a:latin typeface="Avenir Book" panose="02000503020000020003"/>
              </a:rPr>
              <a:t>High need for new products with </a:t>
            </a:r>
            <a:r>
              <a:rPr lang="en-US" sz="1600" b="1" i="1" dirty="0">
                <a:solidFill>
                  <a:schemeClr val="accent6"/>
                </a:solidFill>
                <a:latin typeface="Avenir Book" panose="02000503020000020003"/>
              </a:rPr>
              <a:t>enhanced safety </a:t>
            </a:r>
            <a:r>
              <a:rPr lang="en-US" sz="1600" dirty="0">
                <a:latin typeface="Avenir Book" panose="02000503020000020003"/>
              </a:rPr>
              <a:t>and efficacy to delay progression, maintain and improve visual acuity, rescue treatment failures </a:t>
            </a:r>
            <a:endParaRPr lang="en-US" sz="1600" b="1" i="1" dirty="0">
              <a:solidFill>
                <a:schemeClr val="accent6"/>
              </a:solidFill>
              <a:latin typeface="Avenir Book" panose="02000503020000020003"/>
            </a:endParaRPr>
          </a:p>
        </p:txBody>
      </p:sp>
      <p:sp>
        <p:nvSpPr>
          <p:cNvPr id="13" name="TextBox 12">
            <a:extLst>
              <a:ext uri="{FF2B5EF4-FFF2-40B4-BE49-F238E27FC236}">
                <a16:creationId xmlns:a16="http://schemas.microsoft.com/office/drawing/2014/main" id="{96DEB8A1-7C50-BD45-B2D9-33909800608E}"/>
              </a:ext>
            </a:extLst>
          </p:cNvPr>
          <p:cNvSpPr txBox="1"/>
          <p:nvPr/>
        </p:nvSpPr>
        <p:spPr>
          <a:xfrm>
            <a:off x="835935" y="4578799"/>
            <a:ext cx="3725099" cy="584775"/>
          </a:xfrm>
          <a:prstGeom prst="rect">
            <a:avLst/>
          </a:prstGeom>
          <a:noFill/>
        </p:spPr>
        <p:txBody>
          <a:bodyPr wrap="square">
            <a:spAutoFit/>
          </a:bodyPr>
          <a:lstStyle/>
          <a:p>
            <a:pPr algn="r">
              <a:lnSpc>
                <a:spcPct val="100000"/>
              </a:lnSpc>
              <a:spcBef>
                <a:spcPts val="600"/>
              </a:spcBef>
              <a:spcAft>
                <a:spcPts val="600"/>
              </a:spcAft>
            </a:pPr>
            <a:r>
              <a:rPr lang="en-US" sz="1600" dirty="0">
                <a:latin typeface="Avenir Book" panose="02000503020000020003"/>
              </a:rPr>
              <a:t>Market is seeking replacement for steroids </a:t>
            </a:r>
            <a:r>
              <a:rPr lang="en-US" sz="1600" b="1" i="1" dirty="0">
                <a:solidFill>
                  <a:schemeClr val="accent6"/>
                </a:solidFill>
                <a:latin typeface="Avenir Book" panose="02000503020000020003"/>
              </a:rPr>
              <a:t>without glaucoma or cataract side effects  </a:t>
            </a:r>
          </a:p>
        </p:txBody>
      </p:sp>
      <p:sp>
        <p:nvSpPr>
          <p:cNvPr id="14" name="TextBox 13">
            <a:extLst>
              <a:ext uri="{FF2B5EF4-FFF2-40B4-BE49-F238E27FC236}">
                <a16:creationId xmlns:a16="http://schemas.microsoft.com/office/drawing/2014/main" id="{0BC5DC54-FF49-654C-9AA2-B4667EC83311}"/>
              </a:ext>
            </a:extLst>
          </p:cNvPr>
          <p:cNvSpPr txBox="1"/>
          <p:nvPr/>
        </p:nvSpPr>
        <p:spPr>
          <a:xfrm>
            <a:off x="7661555" y="4479614"/>
            <a:ext cx="3660863" cy="861774"/>
          </a:xfrm>
          <a:prstGeom prst="rect">
            <a:avLst/>
          </a:prstGeom>
          <a:noFill/>
        </p:spPr>
        <p:txBody>
          <a:bodyPr wrap="square">
            <a:spAutoFit/>
          </a:bodyPr>
          <a:lstStyle/>
          <a:p>
            <a:pPr>
              <a:lnSpc>
                <a:spcPct val="100000"/>
              </a:lnSpc>
              <a:spcBef>
                <a:spcPts val="600"/>
              </a:spcBef>
            </a:pPr>
            <a:r>
              <a:rPr lang="en-US" sz="1600" dirty="0">
                <a:latin typeface="Avenir Book" panose="02000503020000020003"/>
              </a:rPr>
              <a:t>PL9654 is </a:t>
            </a:r>
            <a:r>
              <a:rPr lang="en-US" sz="1600" b="1" i="1" dirty="0">
                <a:solidFill>
                  <a:schemeClr val="accent6"/>
                </a:solidFill>
                <a:latin typeface="Avenir Book" panose="02000503020000020003"/>
              </a:rPr>
              <a:t>not systemically absorbed </a:t>
            </a:r>
            <a:r>
              <a:rPr lang="en-US" sz="1600" dirty="0">
                <a:latin typeface="Avenir Book" panose="02000503020000020003"/>
              </a:rPr>
              <a:t>allowing potential for excellent efficacy without safety concerns</a:t>
            </a:r>
          </a:p>
        </p:txBody>
      </p:sp>
      <p:sp>
        <p:nvSpPr>
          <p:cNvPr id="15" name="TextBox 14">
            <a:extLst>
              <a:ext uri="{FF2B5EF4-FFF2-40B4-BE49-F238E27FC236}">
                <a16:creationId xmlns:a16="http://schemas.microsoft.com/office/drawing/2014/main" id="{907C0FDA-C025-494D-B86D-75AA15497FF8}"/>
              </a:ext>
            </a:extLst>
          </p:cNvPr>
          <p:cNvSpPr txBox="1"/>
          <p:nvPr/>
        </p:nvSpPr>
        <p:spPr>
          <a:xfrm>
            <a:off x="2339670" y="5562552"/>
            <a:ext cx="7458380" cy="983154"/>
          </a:xfrm>
          <a:prstGeom prst="rect">
            <a:avLst/>
          </a:prstGeom>
          <a:noFill/>
        </p:spPr>
        <p:txBody>
          <a:bodyPr wrap="square">
            <a:spAutoFit/>
          </a:bodyPr>
          <a:lstStyle/>
          <a:p>
            <a:pPr marL="404813" algn="ctr">
              <a:lnSpc>
                <a:spcPct val="120000"/>
              </a:lnSpc>
              <a:spcBef>
                <a:spcPts val="200"/>
              </a:spcBef>
              <a:buClr>
                <a:schemeClr val="accent3"/>
              </a:buClr>
              <a:defRPr/>
            </a:pPr>
            <a:r>
              <a:rPr lang="en-US" altLang="en-US" sz="1600" dirty="0">
                <a:latin typeface="Avenir Book" panose="02000503020000020003" pitchFamily="2" charset="0"/>
                <a:ea typeface="Helvetica Neue" panose="02000503000000020004" pitchFamily="2" charset="0"/>
                <a:cs typeface="Helvetica Neue" panose="02000503000000020004" pitchFamily="2" charset="0"/>
              </a:rPr>
              <a:t>Our melanocortin receptor agonists have been </a:t>
            </a:r>
            <a:r>
              <a:rPr lang="en-US" altLang="en-US" sz="1600" b="1" i="1" dirty="0">
                <a:solidFill>
                  <a:schemeClr val="accent6"/>
                </a:solidFill>
                <a:latin typeface="Avenir Book" panose="02000503020000020003" pitchFamily="2" charset="0"/>
                <a:ea typeface="Helvetica Neue" panose="02000503000000020004" pitchFamily="2" charset="0"/>
                <a:cs typeface="Helvetica Neue" panose="02000503000000020004" pitchFamily="2" charset="0"/>
              </a:rPr>
              <a:t>evaluated in multiple animal models </a:t>
            </a:r>
            <a:r>
              <a:rPr lang="en-US" altLang="en-US" sz="1600" dirty="0">
                <a:latin typeface="Avenir Book" panose="02000503020000020003" pitchFamily="2" charset="0"/>
                <a:ea typeface="Helvetica Neue" panose="02000503000000020004" pitchFamily="2" charset="0"/>
                <a:cs typeface="Helvetica Neue" panose="02000503000000020004" pitchFamily="2" charset="0"/>
              </a:rPr>
              <a:t>of retinal disease where preservation of vision was demonstrated</a:t>
            </a:r>
          </a:p>
          <a:p>
            <a:pPr marL="404813" algn="ctr">
              <a:lnSpc>
                <a:spcPct val="120000"/>
              </a:lnSpc>
              <a:spcBef>
                <a:spcPts val="200"/>
              </a:spcBef>
              <a:buClr>
                <a:schemeClr val="accent3"/>
              </a:buClr>
              <a:defRPr/>
            </a:pPr>
            <a:endParaRPr lang="en-US" altLang="en-US" sz="1600" dirty="0">
              <a:latin typeface="Avenir Book" panose="02000503020000020003" pitchFamily="2" charset="0"/>
              <a:ea typeface="Helvetica Neue" panose="02000503000000020004" pitchFamily="2" charset="0"/>
              <a:cs typeface="Helvetica Neue" panose="02000503000000020004" pitchFamily="2" charset="0"/>
            </a:endParaRPr>
          </a:p>
        </p:txBody>
      </p:sp>
      <p:cxnSp>
        <p:nvCxnSpPr>
          <p:cNvPr id="22" name="Straight Connector 21">
            <a:extLst>
              <a:ext uri="{FF2B5EF4-FFF2-40B4-BE49-F238E27FC236}">
                <a16:creationId xmlns:a16="http://schemas.microsoft.com/office/drawing/2014/main" id="{012E254A-55B6-F446-8903-12826FE72DED}"/>
              </a:ext>
            </a:extLst>
          </p:cNvPr>
          <p:cNvCxnSpPr>
            <a:cxnSpLocks/>
          </p:cNvCxnSpPr>
          <p:nvPr/>
        </p:nvCxnSpPr>
        <p:spPr>
          <a:xfrm>
            <a:off x="4535696" y="6332593"/>
            <a:ext cx="3246649" cy="0"/>
          </a:xfrm>
          <a:prstGeom prst="line">
            <a:avLst/>
          </a:prstGeom>
          <a:ln w="15875">
            <a:solidFill>
              <a:schemeClr val="accent6">
                <a:alpha val="64391"/>
              </a:schemeClr>
            </a:solidFill>
          </a:ln>
        </p:spPr>
        <p:style>
          <a:lnRef idx="1">
            <a:schemeClr val="accent1"/>
          </a:lnRef>
          <a:fillRef idx="0">
            <a:schemeClr val="accent1"/>
          </a:fillRef>
          <a:effectRef idx="0">
            <a:schemeClr val="accent1"/>
          </a:effectRef>
          <a:fontRef idx="minor">
            <a:schemeClr val="tx1"/>
          </a:fontRef>
        </p:style>
      </p:cxnSp>
      <p:sp>
        <p:nvSpPr>
          <p:cNvPr id="19" name="Title 3">
            <a:extLst>
              <a:ext uri="{FF2B5EF4-FFF2-40B4-BE49-F238E27FC236}">
                <a16:creationId xmlns:a16="http://schemas.microsoft.com/office/drawing/2014/main" id="{7E58ADAB-8782-4C03-A227-35F89F98B28A}"/>
              </a:ext>
            </a:extLst>
          </p:cNvPr>
          <p:cNvSpPr txBox="1">
            <a:spLocks/>
          </p:cNvSpPr>
          <p:nvPr/>
        </p:nvSpPr>
        <p:spPr>
          <a:xfrm>
            <a:off x="725234" y="159716"/>
            <a:ext cx="10515600" cy="8378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0" i="0" kern="1200">
                <a:solidFill>
                  <a:srgbClr val="442267"/>
                </a:solidFill>
                <a:latin typeface="Avenir Light" panose="020B0402020203020204" pitchFamily="34" charset="77"/>
                <a:ea typeface="+mj-ea"/>
                <a:cs typeface="+mj-cs"/>
              </a:defRPr>
            </a:lvl1pPr>
          </a:lstStyle>
          <a:p>
            <a:r>
              <a:rPr lang="en-US" dirty="0"/>
              <a:t>PL9654 for Retinal Disorders</a:t>
            </a:r>
          </a:p>
        </p:txBody>
      </p:sp>
    </p:spTree>
    <p:extLst>
      <p:ext uri="{BB962C8B-B14F-4D97-AF65-F5344CB8AC3E}">
        <p14:creationId xmlns:p14="http://schemas.microsoft.com/office/powerpoint/2010/main" val="1102439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hape&#10;&#10;Description automatically generated with medium confidence">
            <a:extLst>
              <a:ext uri="{FF2B5EF4-FFF2-40B4-BE49-F238E27FC236}">
                <a16:creationId xmlns:a16="http://schemas.microsoft.com/office/drawing/2014/main" id="{A6BE6894-3583-8843-8D3C-D6216E9884F3}"/>
              </a:ext>
            </a:extLst>
          </p:cNvPr>
          <p:cNvPicPr>
            <a:picLocks noChangeAspect="1"/>
          </p:cNvPicPr>
          <p:nvPr/>
        </p:nvPicPr>
        <p:blipFill rotWithShape="1">
          <a:blip r:embed="rId3" cstate="screen">
            <a:alphaModFix amt="20000"/>
            <a:extLst>
              <a:ext uri="{28A0092B-C50C-407E-A947-70E740481C1C}">
                <a14:useLocalDpi xmlns:a14="http://schemas.microsoft.com/office/drawing/2010/main"/>
              </a:ext>
            </a:extLst>
          </a:blip>
          <a:srcRect l="9568" t="32834" r="1980" b="58120"/>
          <a:stretch/>
        </p:blipFill>
        <p:spPr>
          <a:xfrm>
            <a:off x="973454" y="2296177"/>
            <a:ext cx="10402634" cy="396569"/>
          </a:xfrm>
          <a:prstGeom prst="rect">
            <a:avLst/>
          </a:prstGeom>
        </p:spPr>
      </p:pic>
      <p:sp>
        <p:nvSpPr>
          <p:cNvPr id="20" name="Rounded Rectangle 19">
            <a:extLst>
              <a:ext uri="{FF2B5EF4-FFF2-40B4-BE49-F238E27FC236}">
                <a16:creationId xmlns:a16="http://schemas.microsoft.com/office/drawing/2014/main" id="{47FCDC75-9EEF-D44B-A536-3E625A38FEBC}"/>
              </a:ext>
            </a:extLst>
          </p:cNvPr>
          <p:cNvSpPr/>
          <p:nvPr/>
        </p:nvSpPr>
        <p:spPr>
          <a:xfrm>
            <a:off x="725233" y="1192560"/>
            <a:ext cx="10899077" cy="1170610"/>
          </a:xfrm>
          <a:prstGeom prst="roundRect">
            <a:avLst>
              <a:gd name="adj" fmla="val 8970"/>
            </a:avLst>
          </a:prstGeom>
          <a:gradFill>
            <a:gsLst>
              <a:gs pos="85000">
                <a:srgbClr val="442267">
                  <a:alpha val="10000"/>
                </a:srgbClr>
              </a:gs>
              <a:gs pos="3000">
                <a:srgbClr val="624D9B">
                  <a:alpha val="10000"/>
                </a:srgbClr>
              </a:gs>
            </a:gsLst>
            <a:lin ang="15000000" scaled="0"/>
          </a:gradFill>
          <a:ln>
            <a:noFill/>
          </a:ln>
          <a:effectLst>
            <a:outerShdw blurRad="50800" dist="99579" dir="2700000" algn="tl" rotWithShape="0">
              <a:schemeClr val="accent6">
                <a:lumMod val="20000"/>
                <a:lumOff val="8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97A67B-E7E2-4B03-BA2D-F2D5EFB575D1}"/>
              </a:ext>
            </a:extLst>
          </p:cNvPr>
          <p:cNvSpPr>
            <a:spLocks noGrp="1"/>
          </p:cNvSpPr>
          <p:nvPr>
            <p:ph type="title"/>
          </p:nvPr>
        </p:nvSpPr>
        <p:spPr/>
        <p:txBody>
          <a:bodyPr vert="horz" lIns="91440" tIns="45720" rIns="91440" bIns="45720" rtlCol="0" anchor="ctr">
            <a:normAutofit/>
          </a:bodyPr>
          <a:lstStyle/>
          <a:p>
            <a:r>
              <a:rPr lang="en-US" dirty="0">
                <a:solidFill>
                  <a:schemeClr val="accent5"/>
                </a:solidFill>
                <a:latin typeface="Avenir Book" panose="02000503020000020003" pitchFamily="2" charset="0"/>
              </a:rPr>
              <a:t>Preclinical Proof-of-Concept</a:t>
            </a:r>
          </a:p>
        </p:txBody>
      </p:sp>
      <p:sp>
        <p:nvSpPr>
          <p:cNvPr id="5" name="Slide Number Placeholder 1">
            <a:extLst>
              <a:ext uri="{FF2B5EF4-FFF2-40B4-BE49-F238E27FC236}">
                <a16:creationId xmlns:a16="http://schemas.microsoft.com/office/drawing/2014/main" id="{F2F08399-F5A1-4CCE-9E50-D5BB7002D848}"/>
              </a:ext>
            </a:extLst>
          </p:cNvPr>
          <p:cNvSpPr>
            <a:spLocks noGrp="1"/>
          </p:cNvSpPr>
          <p:nvPr>
            <p:ph type="sldNum" sz="quarter" idx="12"/>
          </p:nvPr>
        </p:nvSpPr>
        <p:spPr/>
        <p:txBody>
          <a:bodyPr vert="horz" lIns="91440" tIns="45720" rIns="91440" bIns="45720" rtlCol="0" anchor="ctr">
            <a:normAutofit/>
          </a:bodyPr>
          <a:lstStyle/>
          <a:p>
            <a:pPr algn="r">
              <a:spcAft>
                <a:spcPts val="600"/>
              </a:spcAft>
              <a:defRPr/>
            </a:pPr>
            <a:fld id="{D57F1E4F-1CFF-5643-939E-217C01CDF565}" type="slidenum">
              <a:rPr lang="en-US" smtClean="0">
                <a:solidFill>
                  <a:prstClr val="black">
                    <a:tint val="75000"/>
                  </a:prstClr>
                </a:solidFill>
                <a:latin typeface="Calibri" panose="020F0502020204030204"/>
              </a:rPr>
              <a:pPr algn="r">
                <a:spcAft>
                  <a:spcPts val="600"/>
                </a:spcAft>
                <a:defRPr/>
              </a:pPr>
              <a:t>25</a:t>
            </a:fld>
            <a:endParaRPr lang="en-US">
              <a:solidFill>
                <a:prstClr val="black">
                  <a:tint val="75000"/>
                </a:prstClr>
              </a:solidFill>
              <a:latin typeface="Calibri" panose="020F0502020204030204"/>
            </a:endParaRPr>
          </a:p>
        </p:txBody>
      </p:sp>
      <p:sp>
        <p:nvSpPr>
          <p:cNvPr id="9" name="Slide Number Placeholder 2">
            <a:extLst>
              <a:ext uri="{FF2B5EF4-FFF2-40B4-BE49-F238E27FC236}">
                <a16:creationId xmlns:a16="http://schemas.microsoft.com/office/drawing/2014/main" id="{2725EB30-A5F1-9B47-AF73-A35D25DC38BD}"/>
              </a:ext>
            </a:extLst>
          </p:cNvPr>
          <p:cNvSpPr txBox="1">
            <a:spLocks/>
          </p:cNvSpPr>
          <p:nvPr/>
        </p:nvSpPr>
        <p:spPr>
          <a:xfrm>
            <a:off x="204856" y="6257723"/>
            <a:ext cx="374904" cy="34272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Avenir Book" panose="02000503020000020003"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0A858AE-3A40-4EA5-B997-816BA1C221B0}" type="slidenum">
              <a:rPr lang="en-US" smtClean="0"/>
              <a:pPr>
                <a:defRPr/>
              </a:pPr>
              <a:t>25</a:t>
            </a:fld>
            <a:endParaRPr lang="en-US" dirty="0"/>
          </a:p>
        </p:txBody>
      </p:sp>
      <p:sp>
        <p:nvSpPr>
          <p:cNvPr id="13" name="TextBox 12">
            <a:extLst>
              <a:ext uri="{FF2B5EF4-FFF2-40B4-BE49-F238E27FC236}">
                <a16:creationId xmlns:a16="http://schemas.microsoft.com/office/drawing/2014/main" id="{AC76AA13-A3FA-6D4F-B977-C7FCAF21870F}"/>
              </a:ext>
            </a:extLst>
          </p:cNvPr>
          <p:cNvSpPr txBox="1"/>
          <p:nvPr/>
        </p:nvSpPr>
        <p:spPr>
          <a:xfrm>
            <a:off x="1153484" y="1423922"/>
            <a:ext cx="10042575" cy="707886"/>
          </a:xfrm>
          <a:prstGeom prst="rect">
            <a:avLst/>
          </a:prstGeom>
          <a:noFill/>
        </p:spPr>
        <p:txBody>
          <a:bodyPr wrap="square">
            <a:spAutoFit/>
          </a:bodyPr>
          <a:lstStyle/>
          <a:p>
            <a:pPr algn="ctr">
              <a:lnSpc>
                <a:spcPts val="2400"/>
              </a:lnSpc>
              <a:spcBef>
                <a:spcPts val="0"/>
              </a:spcBef>
              <a:spcAft>
                <a:spcPts val="300"/>
              </a:spcAft>
              <a:buSzPct val="100000"/>
            </a:pPr>
            <a:r>
              <a:rPr lang="en-US" sz="1900" dirty="0">
                <a:solidFill>
                  <a:schemeClr val="tx1"/>
                </a:solidFill>
                <a:latin typeface="Avenir Book" panose="02000503020000020003" pitchFamily="2" charset="0"/>
              </a:rPr>
              <a:t>To</a:t>
            </a:r>
            <a:r>
              <a:rPr lang="en-US" sz="1900" b="1" i="1" dirty="0">
                <a:solidFill>
                  <a:schemeClr val="accent6"/>
                </a:solidFill>
                <a:latin typeface="Avenir Book" panose="02000503020000020003" pitchFamily="2" charset="0"/>
              </a:rPr>
              <a:t> validate </a:t>
            </a:r>
            <a:r>
              <a:rPr lang="en-US" sz="1900" dirty="0">
                <a:solidFill>
                  <a:schemeClr val="tx1"/>
                </a:solidFill>
                <a:latin typeface="Avenir Book" panose="02000503020000020003" pitchFamily="2" charset="0"/>
              </a:rPr>
              <a:t>melanocortin receptors as therapeutic targets for retinal diseases, Palatin’s melanocortin agonist compounds were tested in </a:t>
            </a:r>
            <a:r>
              <a:rPr lang="en-US" sz="1900" b="1" i="1" dirty="0">
                <a:solidFill>
                  <a:schemeClr val="accent6"/>
                </a:solidFill>
                <a:latin typeface="Avenir Book" panose="02000503020000020003" pitchFamily="2" charset="0"/>
              </a:rPr>
              <a:t>two relevant animal models</a:t>
            </a:r>
          </a:p>
        </p:txBody>
      </p:sp>
      <p:grpSp>
        <p:nvGrpSpPr>
          <p:cNvPr id="3" name="Group 2">
            <a:extLst>
              <a:ext uri="{FF2B5EF4-FFF2-40B4-BE49-F238E27FC236}">
                <a16:creationId xmlns:a16="http://schemas.microsoft.com/office/drawing/2014/main" id="{96CD1DD9-C038-454B-AFAE-840223A69580}"/>
              </a:ext>
            </a:extLst>
          </p:cNvPr>
          <p:cNvGrpSpPr/>
          <p:nvPr/>
        </p:nvGrpSpPr>
        <p:grpSpPr>
          <a:xfrm>
            <a:off x="1493559" y="2786261"/>
            <a:ext cx="9204881" cy="3876408"/>
            <a:chOff x="1493559" y="2594532"/>
            <a:chExt cx="9204881" cy="3876408"/>
          </a:xfrm>
        </p:grpSpPr>
        <p:pic>
          <p:nvPicPr>
            <p:cNvPr id="19" name="Picture 18" descr="Shape&#10;&#10;Description automatically generated with medium confidence">
              <a:extLst>
                <a:ext uri="{FF2B5EF4-FFF2-40B4-BE49-F238E27FC236}">
                  <a16:creationId xmlns:a16="http://schemas.microsoft.com/office/drawing/2014/main" id="{E3AFAA92-0239-CA4E-BC36-406A7DBC000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93559" y="2594532"/>
              <a:ext cx="9204881" cy="3404780"/>
            </a:xfrm>
            <a:prstGeom prst="rect">
              <a:avLst/>
            </a:prstGeom>
          </p:spPr>
        </p:pic>
        <p:sp>
          <p:nvSpPr>
            <p:cNvPr id="6" name="Rectangle: Rounded Corners 5">
              <a:extLst>
                <a:ext uri="{FF2B5EF4-FFF2-40B4-BE49-F238E27FC236}">
                  <a16:creationId xmlns:a16="http://schemas.microsoft.com/office/drawing/2014/main" id="{6F76BE23-EAF3-4DB8-8338-B686D64FAA9B}"/>
                </a:ext>
              </a:extLst>
            </p:cNvPr>
            <p:cNvSpPr/>
            <p:nvPr/>
          </p:nvSpPr>
          <p:spPr>
            <a:xfrm>
              <a:off x="2282942" y="4090182"/>
              <a:ext cx="2968462" cy="110942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Avenir Book" panose="02000503020000020003" pitchFamily="2" charset="0"/>
                </a:rPr>
                <a:t>Laser-Induced Choroid Neovascularization (CNV) Model</a:t>
              </a:r>
            </a:p>
          </p:txBody>
        </p:sp>
        <p:sp>
          <p:nvSpPr>
            <p:cNvPr id="11" name="Rectangle: Rounded Corners 10">
              <a:extLst>
                <a:ext uri="{FF2B5EF4-FFF2-40B4-BE49-F238E27FC236}">
                  <a16:creationId xmlns:a16="http://schemas.microsoft.com/office/drawing/2014/main" id="{9AB30A08-12AC-409A-98C8-08A0B45458B4}"/>
                </a:ext>
              </a:extLst>
            </p:cNvPr>
            <p:cNvSpPr/>
            <p:nvPr/>
          </p:nvSpPr>
          <p:spPr>
            <a:xfrm>
              <a:off x="7038072" y="4090182"/>
              <a:ext cx="2661650" cy="110942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Avenir Book" panose="02000503020000020003" pitchFamily="2" charset="0"/>
                </a:rPr>
                <a:t>Diabetic Retinopathy Model</a:t>
              </a:r>
            </a:p>
          </p:txBody>
        </p:sp>
        <p:pic>
          <p:nvPicPr>
            <p:cNvPr id="22" name="Picture 21" descr="Shape&#10;&#10;Description automatically generated with medium confidence">
              <a:extLst>
                <a:ext uri="{FF2B5EF4-FFF2-40B4-BE49-F238E27FC236}">
                  <a16:creationId xmlns:a16="http://schemas.microsoft.com/office/drawing/2014/main" id="{294C92B1-1E74-1B43-93A8-15BB6F324E2C}"/>
                </a:ext>
              </a:extLst>
            </p:cNvPr>
            <p:cNvPicPr>
              <a:picLocks noChangeAspect="1"/>
            </p:cNvPicPr>
            <p:nvPr/>
          </p:nvPicPr>
          <p:blipFill>
            <a:blip r:embed="rId5" cstate="screen">
              <a:alphaModFix amt="20000"/>
              <a:extLst>
                <a:ext uri="{28A0092B-C50C-407E-A947-70E740481C1C}">
                  <a14:useLocalDpi xmlns:a14="http://schemas.microsoft.com/office/drawing/2010/main"/>
                </a:ext>
              </a:extLst>
            </a:blip>
            <a:stretch>
              <a:fillRect/>
            </a:stretch>
          </p:blipFill>
          <p:spPr>
            <a:xfrm>
              <a:off x="2959099" y="5642002"/>
              <a:ext cx="6273800" cy="828938"/>
            </a:xfrm>
            <a:prstGeom prst="rect">
              <a:avLst/>
            </a:prstGeom>
          </p:spPr>
        </p:pic>
        <p:pic>
          <p:nvPicPr>
            <p:cNvPr id="24" name="Graphic 23" descr="Eye Scan outline">
              <a:extLst>
                <a:ext uri="{FF2B5EF4-FFF2-40B4-BE49-F238E27FC236}">
                  <a16:creationId xmlns:a16="http://schemas.microsoft.com/office/drawing/2014/main" id="{E6BE9432-2B39-9A46-957E-D96B8D7C2D5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36972" y="3426332"/>
              <a:ext cx="663850" cy="663850"/>
            </a:xfrm>
            <a:prstGeom prst="rect">
              <a:avLst/>
            </a:prstGeom>
          </p:spPr>
        </p:pic>
        <p:pic>
          <p:nvPicPr>
            <p:cNvPr id="26" name="Picture 25" descr="Icon&#10;&#10;Description automatically generated">
              <a:extLst>
                <a:ext uri="{FF2B5EF4-FFF2-40B4-BE49-F238E27FC236}">
                  <a16:creationId xmlns:a16="http://schemas.microsoft.com/office/drawing/2014/main" id="{D4CD56E3-113C-2546-86B2-78D90DA7EC8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550272" y="3496165"/>
              <a:ext cx="433801" cy="433801"/>
            </a:xfrm>
            <a:prstGeom prst="rect">
              <a:avLst/>
            </a:prstGeom>
          </p:spPr>
        </p:pic>
      </p:grpSp>
    </p:spTree>
    <p:extLst>
      <p:ext uri="{BB962C8B-B14F-4D97-AF65-F5344CB8AC3E}">
        <p14:creationId xmlns:p14="http://schemas.microsoft.com/office/powerpoint/2010/main" val="874350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ounded Rectangle 44">
            <a:extLst>
              <a:ext uri="{FF2B5EF4-FFF2-40B4-BE49-F238E27FC236}">
                <a16:creationId xmlns:a16="http://schemas.microsoft.com/office/drawing/2014/main" id="{F56624A4-1CF1-B24D-9C8F-29B6C4FF9D6C}"/>
              </a:ext>
            </a:extLst>
          </p:cNvPr>
          <p:cNvSpPr/>
          <p:nvPr/>
        </p:nvSpPr>
        <p:spPr>
          <a:xfrm>
            <a:off x="921334" y="4952340"/>
            <a:ext cx="10699436" cy="1800907"/>
          </a:xfrm>
          <a:prstGeom prst="roundRect">
            <a:avLst>
              <a:gd name="adj" fmla="val 1534"/>
            </a:avLst>
          </a:prstGeom>
          <a:gradFill>
            <a:gsLst>
              <a:gs pos="0">
                <a:schemeClr val="accent3">
                  <a:lumMod val="20000"/>
                  <a:lumOff val="80000"/>
                  <a:alpha val="68000"/>
                </a:schemeClr>
              </a:gs>
              <a:gs pos="90000">
                <a:schemeClr val="accent6">
                  <a:lumMod val="20000"/>
                  <a:lumOff val="8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2E94F16-0D81-134C-ABCF-D6178C161A85}"/>
              </a:ext>
            </a:extLst>
          </p:cNvPr>
          <p:cNvSpPr/>
          <p:nvPr/>
        </p:nvSpPr>
        <p:spPr>
          <a:xfrm>
            <a:off x="2503932" y="3647440"/>
            <a:ext cx="1352296" cy="82073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384E149C-D788-6A49-B2FA-D718A7BBFF52}"/>
              </a:ext>
            </a:extLst>
          </p:cNvPr>
          <p:cNvSpPr/>
          <p:nvPr/>
        </p:nvSpPr>
        <p:spPr>
          <a:xfrm>
            <a:off x="2159348" y="4032147"/>
            <a:ext cx="591555" cy="48385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BB4F209E-86E2-AE45-82CC-8B18097A85F6}"/>
              </a:ext>
            </a:extLst>
          </p:cNvPr>
          <p:cNvSpPr txBox="1"/>
          <p:nvPr/>
        </p:nvSpPr>
        <p:spPr>
          <a:xfrm rot="18955047">
            <a:off x="2735799" y="3791434"/>
            <a:ext cx="886738" cy="215444"/>
          </a:xfrm>
          <a:prstGeom prst="rect">
            <a:avLst/>
          </a:prstGeom>
          <a:noFill/>
        </p:spPr>
        <p:txBody>
          <a:bodyPr wrap="square" rtlCol="0">
            <a:spAutoFit/>
          </a:bodyPr>
          <a:lstStyle/>
          <a:p>
            <a:r>
              <a:rPr lang="en-US" sz="800" b="1" dirty="0">
                <a:latin typeface="Avenir Book" panose="02000503020000020003" pitchFamily="2" charset="0"/>
              </a:rPr>
              <a:t>PL 9654 10</a:t>
            </a:r>
            <a:r>
              <a:rPr lang="en-US" sz="800" b="1" dirty="0">
                <a:latin typeface="Avenir Book" panose="02000503020000020003" pitchFamily="2" charset="0"/>
                <a:sym typeface="Symbol" pitchFamily="2" charset="2"/>
              </a:rPr>
              <a:t></a:t>
            </a:r>
            <a:r>
              <a:rPr lang="en-US" sz="800" b="1" dirty="0">
                <a:latin typeface="Avenir Book" panose="02000503020000020003" pitchFamily="2" charset="0"/>
              </a:rPr>
              <a:t>M</a:t>
            </a:r>
          </a:p>
        </p:txBody>
      </p:sp>
      <p:sp>
        <p:nvSpPr>
          <p:cNvPr id="35" name="TextBox 34">
            <a:extLst>
              <a:ext uri="{FF2B5EF4-FFF2-40B4-BE49-F238E27FC236}">
                <a16:creationId xmlns:a16="http://schemas.microsoft.com/office/drawing/2014/main" id="{78C04C18-A398-F74D-AF5A-22A0DECDC472}"/>
              </a:ext>
            </a:extLst>
          </p:cNvPr>
          <p:cNvSpPr txBox="1"/>
          <p:nvPr/>
        </p:nvSpPr>
        <p:spPr>
          <a:xfrm rot="19047186">
            <a:off x="2153530" y="3782140"/>
            <a:ext cx="949535" cy="215444"/>
          </a:xfrm>
          <a:prstGeom prst="rect">
            <a:avLst/>
          </a:prstGeom>
          <a:noFill/>
        </p:spPr>
        <p:txBody>
          <a:bodyPr wrap="square" rtlCol="0">
            <a:spAutoFit/>
          </a:bodyPr>
          <a:lstStyle/>
          <a:p>
            <a:r>
              <a:rPr lang="en-US" sz="800" b="1" dirty="0">
                <a:latin typeface="Avenir Book" panose="02000503020000020003" pitchFamily="2" charset="0"/>
              </a:rPr>
              <a:t>PL 9654 100</a:t>
            </a:r>
            <a:r>
              <a:rPr lang="en-US" sz="800" b="1" dirty="0">
                <a:latin typeface="Avenir Book" panose="02000503020000020003" pitchFamily="2" charset="0"/>
                <a:sym typeface="Symbol" pitchFamily="2" charset="2"/>
              </a:rPr>
              <a:t></a:t>
            </a:r>
            <a:r>
              <a:rPr lang="en-US" sz="800" b="1" dirty="0">
                <a:latin typeface="Avenir Book" panose="02000503020000020003" pitchFamily="2" charset="0"/>
              </a:rPr>
              <a:t>M</a:t>
            </a:r>
          </a:p>
        </p:txBody>
      </p:sp>
      <p:sp>
        <p:nvSpPr>
          <p:cNvPr id="38" name="TextBox 37">
            <a:extLst>
              <a:ext uri="{FF2B5EF4-FFF2-40B4-BE49-F238E27FC236}">
                <a16:creationId xmlns:a16="http://schemas.microsoft.com/office/drawing/2014/main" id="{E628DA0C-0C6B-A849-ADBB-7AA69CAD30E0}"/>
              </a:ext>
            </a:extLst>
          </p:cNvPr>
          <p:cNvSpPr txBox="1"/>
          <p:nvPr/>
        </p:nvSpPr>
        <p:spPr>
          <a:xfrm>
            <a:off x="1891517" y="4299001"/>
            <a:ext cx="1230314" cy="246221"/>
          </a:xfrm>
          <a:prstGeom prst="rect">
            <a:avLst/>
          </a:prstGeom>
          <a:noFill/>
        </p:spPr>
        <p:txBody>
          <a:bodyPr wrap="square" rtlCol="0">
            <a:spAutoFit/>
          </a:bodyPr>
          <a:lstStyle/>
          <a:p>
            <a:pPr algn="ctr"/>
            <a:r>
              <a:rPr lang="en-US" sz="1000" b="1" dirty="0">
                <a:solidFill>
                  <a:schemeClr val="accent5"/>
                </a:solidFill>
                <a:latin typeface="Avenir Book" panose="02000503020000020003" pitchFamily="2" charset="0"/>
              </a:rPr>
              <a:t>Treatment Groups</a:t>
            </a:r>
            <a:endParaRPr lang="en-US" sz="1600" b="1" dirty="0">
              <a:solidFill>
                <a:schemeClr val="accent5"/>
              </a:solidFill>
              <a:latin typeface="Avenir Book" panose="02000503020000020003" pitchFamily="2" charset="0"/>
            </a:endParaRPr>
          </a:p>
        </p:txBody>
      </p:sp>
      <p:sp>
        <p:nvSpPr>
          <p:cNvPr id="3" name="Title 2">
            <a:extLst>
              <a:ext uri="{FF2B5EF4-FFF2-40B4-BE49-F238E27FC236}">
                <a16:creationId xmlns:a16="http://schemas.microsoft.com/office/drawing/2014/main" id="{F8E0B680-15F9-40BF-B19B-887CE6B3B20C}"/>
              </a:ext>
            </a:extLst>
          </p:cNvPr>
          <p:cNvSpPr>
            <a:spLocks noGrp="1"/>
          </p:cNvSpPr>
          <p:nvPr>
            <p:ph type="title"/>
          </p:nvPr>
        </p:nvSpPr>
        <p:spPr/>
        <p:txBody>
          <a:bodyPr anchor="ctr">
            <a:normAutofit/>
          </a:bodyPr>
          <a:lstStyle/>
          <a:p>
            <a:r>
              <a:rPr lang="en-US" sz="2800" dirty="0">
                <a:solidFill>
                  <a:schemeClr val="accent5"/>
                </a:solidFill>
              </a:rPr>
              <a:t>PL9654 Laser Induced Choroid Neovascularization Model</a:t>
            </a:r>
          </a:p>
        </p:txBody>
      </p:sp>
      <p:sp>
        <p:nvSpPr>
          <p:cNvPr id="4" name="Slide Number Placeholder 3">
            <a:extLst>
              <a:ext uri="{FF2B5EF4-FFF2-40B4-BE49-F238E27FC236}">
                <a16:creationId xmlns:a16="http://schemas.microsoft.com/office/drawing/2014/main" id="{3FFF5BA4-B394-497E-880E-DFA9A73E2975}"/>
              </a:ext>
            </a:extLst>
          </p:cNvPr>
          <p:cNvSpPr>
            <a:spLocks noGrp="1"/>
          </p:cNvSpPr>
          <p:nvPr>
            <p:ph type="sldNum" sz="quarter" idx="12"/>
          </p:nvPr>
        </p:nvSpPr>
        <p:spPr/>
        <p:txBody>
          <a:bodyPr>
            <a:normAutofit/>
          </a:bodyPr>
          <a:lstStyle/>
          <a:p>
            <a:fld id="{D57F1E4F-1CFF-5643-939E-217C01CDF565}" type="slidenum">
              <a:rPr lang="en-US" smtClean="0"/>
              <a:pPr/>
              <a:t>26</a:t>
            </a:fld>
            <a:endParaRPr lang="en-US" dirty="0"/>
          </a:p>
        </p:txBody>
      </p:sp>
      <p:sp>
        <p:nvSpPr>
          <p:cNvPr id="10" name="Content Placeholder 3">
            <a:extLst>
              <a:ext uri="{FF2B5EF4-FFF2-40B4-BE49-F238E27FC236}">
                <a16:creationId xmlns:a16="http://schemas.microsoft.com/office/drawing/2014/main" id="{31513185-3C1A-3B4A-ACBC-ED38D114318C}"/>
              </a:ext>
            </a:extLst>
          </p:cNvPr>
          <p:cNvSpPr>
            <a:spLocks noGrp="1"/>
          </p:cNvSpPr>
          <p:nvPr>
            <p:ph sz="quarter" idx="4294967295"/>
          </p:nvPr>
        </p:nvSpPr>
        <p:spPr>
          <a:xfrm>
            <a:off x="1067679" y="5072850"/>
            <a:ext cx="7894638" cy="1542615"/>
          </a:xfrm>
        </p:spPr>
        <p:txBody>
          <a:bodyPr>
            <a:normAutofit/>
          </a:bodyPr>
          <a:lstStyle/>
          <a:p>
            <a:pPr>
              <a:lnSpc>
                <a:spcPts val="2360"/>
              </a:lnSpc>
            </a:pPr>
            <a:r>
              <a:rPr lang="en-US" sz="1800" dirty="0">
                <a:latin typeface="Avenir" panose="02000503020000020003"/>
              </a:rPr>
              <a:t>PL9654 showed therapeutic activity comparable to anti-VEGF positive control</a:t>
            </a:r>
          </a:p>
          <a:p>
            <a:pPr lvl="1">
              <a:lnSpc>
                <a:spcPts val="2360"/>
              </a:lnSpc>
              <a:buFont typeface="Courier New" panose="02070309020205020404" pitchFamily="49" charset="0"/>
              <a:buChar char="o"/>
            </a:pPr>
            <a:r>
              <a:rPr lang="en-US" sz="1600" dirty="0">
                <a:latin typeface="Avenir" panose="02000503020000020003"/>
              </a:rPr>
              <a:t>CNV leakage area reduced</a:t>
            </a:r>
          </a:p>
          <a:p>
            <a:pPr lvl="1">
              <a:lnSpc>
                <a:spcPts val="2360"/>
              </a:lnSpc>
              <a:buFont typeface="Courier New" panose="02070309020205020404" pitchFamily="49" charset="0"/>
              <a:buChar char="o"/>
            </a:pPr>
            <a:r>
              <a:rPr lang="en-US" sz="1600" dirty="0">
                <a:latin typeface="Avenir" panose="02000503020000020003"/>
              </a:rPr>
              <a:t>Angiogenesis area reduced</a:t>
            </a:r>
          </a:p>
          <a:p>
            <a:pPr lvl="1">
              <a:lnSpc>
                <a:spcPts val="2360"/>
              </a:lnSpc>
              <a:buFont typeface="Courier New" panose="02070309020205020404" pitchFamily="49" charset="0"/>
              <a:buChar char="o"/>
            </a:pPr>
            <a:r>
              <a:rPr lang="en-US" sz="1600" dirty="0">
                <a:latin typeface="Avenir" panose="02000503020000020003"/>
              </a:rPr>
              <a:t>Fibrosis area reduced (better than anti-VEGF)</a:t>
            </a:r>
          </a:p>
        </p:txBody>
      </p:sp>
      <p:grpSp>
        <p:nvGrpSpPr>
          <p:cNvPr id="20" name="Group 19">
            <a:extLst>
              <a:ext uri="{FF2B5EF4-FFF2-40B4-BE49-F238E27FC236}">
                <a16:creationId xmlns:a16="http://schemas.microsoft.com/office/drawing/2014/main" id="{287602E6-16E0-68C7-F5C6-A55031CDAE9C}"/>
              </a:ext>
            </a:extLst>
          </p:cNvPr>
          <p:cNvGrpSpPr/>
          <p:nvPr/>
        </p:nvGrpSpPr>
        <p:grpSpPr>
          <a:xfrm>
            <a:off x="921334" y="1077284"/>
            <a:ext cx="10380507" cy="3737274"/>
            <a:chOff x="936495" y="1073515"/>
            <a:chExt cx="10380507" cy="3737274"/>
          </a:xfrm>
        </p:grpSpPr>
        <p:grpSp>
          <p:nvGrpSpPr>
            <p:cNvPr id="13" name="Group 12">
              <a:extLst>
                <a:ext uri="{FF2B5EF4-FFF2-40B4-BE49-F238E27FC236}">
                  <a16:creationId xmlns:a16="http://schemas.microsoft.com/office/drawing/2014/main" id="{DB5BDE3E-5404-4722-B72D-0B09F175BA73}"/>
                </a:ext>
              </a:extLst>
            </p:cNvPr>
            <p:cNvGrpSpPr/>
            <p:nvPr/>
          </p:nvGrpSpPr>
          <p:grpSpPr>
            <a:xfrm>
              <a:off x="940285" y="1592903"/>
              <a:ext cx="10376717" cy="3217886"/>
              <a:chOff x="821785" y="1196262"/>
              <a:chExt cx="10707258" cy="3457887"/>
            </a:xfrm>
          </p:grpSpPr>
          <p:grpSp>
            <p:nvGrpSpPr>
              <p:cNvPr id="8" name="Group 7">
                <a:extLst>
                  <a:ext uri="{FF2B5EF4-FFF2-40B4-BE49-F238E27FC236}">
                    <a16:creationId xmlns:a16="http://schemas.microsoft.com/office/drawing/2014/main" id="{630B24D4-C18E-4E0B-B65C-D4E6A58E253A}"/>
                  </a:ext>
                </a:extLst>
              </p:cNvPr>
              <p:cNvGrpSpPr/>
              <p:nvPr/>
            </p:nvGrpSpPr>
            <p:grpSpPr>
              <a:xfrm>
                <a:off x="821785" y="1329007"/>
                <a:ext cx="10699436" cy="3325142"/>
                <a:chOff x="825696" y="1244009"/>
                <a:chExt cx="10699436" cy="3325142"/>
              </a:xfrm>
            </p:grpSpPr>
            <p:sp>
              <p:nvSpPr>
                <p:cNvPr id="22" name="Rectangle 21">
                  <a:extLst>
                    <a:ext uri="{FF2B5EF4-FFF2-40B4-BE49-F238E27FC236}">
                      <a16:creationId xmlns:a16="http://schemas.microsoft.com/office/drawing/2014/main" id="{4B33DD57-377D-8E4B-B409-B212A05163AA}"/>
                    </a:ext>
                  </a:extLst>
                </p:cNvPr>
                <p:cNvSpPr/>
                <p:nvPr/>
              </p:nvSpPr>
              <p:spPr>
                <a:xfrm>
                  <a:off x="825696" y="1244009"/>
                  <a:ext cx="10699436" cy="332514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384A6A0B-B9B6-449D-ABD9-3FA96A04FF37}"/>
                    </a:ext>
                  </a:extLst>
                </p:cNvPr>
                <p:cNvGrpSpPr/>
                <p:nvPr/>
              </p:nvGrpSpPr>
              <p:grpSpPr>
                <a:xfrm>
                  <a:off x="1149362" y="2028756"/>
                  <a:ext cx="10056842" cy="2512152"/>
                  <a:chOff x="1149362" y="2028756"/>
                  <a:chExt cx="10056842" cy="2512152"/>
                </a:xfrm>
              </p:grpSpPr>
              <p:grpSp>
                <p:nvGrpSpPr>
                  <p:cNvPr id="15" name="Group 14">
                    <a:extLst>
                      <a:ext uri="{FF2B5EF4-FFF2-40B4-BE49-F238E27FC236}">
                        <a16:creationId xmlns:a16="http://schemas.microsoft.com/office/drawing/2014/main" id="{D0DC4444-F1F6-C443-AE58-0AE314385FF9}"/>
                      </a:ext>
                    </a:extLst>
                  </p:cNvPr>
                  <p:cNvGrpSpPr/>
                  <p:nvPr/>
                </p:nvGrpSpPr>
                <p:grpSpPr>
                  <a:xfrm>
                    <a:off x="8370207" y="2032018"/>
                    <a:ext cx="2835997" cy="2491646"/>
                    <a:chOff x="8590337" y="2032018"/>
                    <a:chExt cx="2835997" cy="2491646"/>
                  </a:xfrm>
                </p:grpSpPr>
                <p:pic>
                  <p:nvPicPr>
                    <p:cNvPr id="5" name="Picture 4" descr="Chart, bar chart&#10;&#10;Description automatically generated">
                      <a:extLst>
                        <a:ext uri="{FF2B5EF4-FFF2-40B4-BE49-F238E27FC236}">
                          <a16:creationId xmlns:a16="http://schemas.microsoft.com/office/drawing/2014/main" id="{4EE82F89-9D20-5F49-84B7-CB908A456DB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90337" y="2032018"/>
                      <a:ext cx="2715768" cy="2456474"/>
                    </a:xfrm>
                    <a:prstGeom prst="rect">
                      <a:avLst/>
                    </a:prstGeom>
                  </p:spPr>
                </p:pic>
                <p:sp>
                  <p:nvSpPr>
                    <p:cNvPr id="40" name="Rectangle 39">
                      <a:extLst>
                        <a:ext uri="{FF2B5EF4-FFF2-40B4-BE49-F238E27FC236}">
                          <a16:creationId xmlns:a16="http://schemas.microsoft.com/office/drawing/2014/main" id="{14A9230B-C38E-2847-A3E6-CAC8053881AA}"/>
                        </a:ext>
                      </a:extLst>
                    </p:cNvPr>
                    <p:cNvSpPr/>
                    <p:nvPr/>
                  </p:nvSpPr>
                  <p:spPr>
                    <a:xfrm>
                      <a:off x="10074038" y="3634749"/>
                      <a:ext cx="1352296" cy="82073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FFCAC34-9299-BC4E-93D5-1F50846099F9}"/>
                        </a:ext>
                      </a:extLst>
                    </p:cNvPr>
                    <p:cNvSpPr/>
                    <p:nvPr/>
                  </p:nvSpPr>
                  <p:spPr>
                    <a:xfrm>
                      <a:off x="9688068" y="4014953"/>
                      <a:ext cx="591555" cy="48385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0857F635-35A5-D242-B4E1-A7D107FDCF22}"/>
                        </a:ext>
                      </a:extLst>
                    </p:cNvPr>
                    <p:cNvSpPr txBox="1"/>
                    <p:nvPr/>
                  </p:nvSpPr>
                  <p:spPr>
                    <a:xfrm rot="19047186">
                      <a:off x="9746999" y="3780900"/>
                      <a:ext cx="949535" cy="215444"/>
                    </a:xfrm>
                    <a:prstGeom prst="rect">
                      <a:avLst/>
                    </a:prstGeom>
                    <a:noFill/>
                  </p:spPr>
                  <p:txBody>
                    <a:bodyPr wrap="square" rtlCol="0">
                      <a:spAutoFit/>
                    </a:bodyPr>
                    <a:lstStyle/>
                    <a:p>
                      <a:r>
                        <a:rPr lang="en-US" sz="800" b="1" dirty="0">
                          <a:latin typeface="Avenir Book" panose="02000503020000020003" pitchFamily="2" charset="0"/>
                        </a:rPr>
                        <a:t>PL 9654 100</a:t>
                      </a:r>
                      <a:r>
                        <a:rPr lang="en-US" sz="800" b="1" dirty="0">
                          <a:latin typeface="Avenir Book" panose="02000503020000020003" pitchFamily="2" charset="0"/>
                          <a:sym typeface="Symbol" pitchFamily="2" charset="2"/>
                        </a:rPr>
                        <a:t></a:t>
                      </a:r>
                      <a:r>
                        <a:rPr lang="en-US" sz="800" b="1" dirty="0">
                          <a:latin typeface="Avenir Book" panose="02000503020000020003" pitchFamily="2" charset="0"/>
                        </a:rPr>
                        <a:t>M</a:t>
                      </a:r>
                    </a:p>
                  </p:txBody>
                </p:sp>
                <p:sp>
                  <p:nvSpPr>
                    <p:cNvPr id="30" name="TextBox 29">
                      <a:extLst>
                        <a:ext uri="{FF2B5EF4-FFF2-40B4-BE49-F238E27FC236}">
                          <a16:creationId xmlns:a16="http://schemas.microsoft.com/office/drawing/2014/main" id="{571F78CA-F7BA-2749-8E78-907FBBA6EDB1}"/>
                        </a:ext>
                      </a:extLst>
                    </p:cNvPr>
                    <p:cNvSpPr txBox="1"/>
                    <p:nvPr/>
                  </p:nvSpPr>
                  <p:spPr>
                    <a:xfrm rot="19047186">
                      <a:off x="10356981" y="3768284"/>
                      <a:ext cx="886738" cy="215444"/>
                    </a:xfrm>
                    <a:prstGeom prst="rect">
                      <a:avLst/>
                    </a:prstGeom>
                    <a:noFill/>
                  </p:spPr>
                  <p:txBody>
                    <a:bodyPr wrap="square" rtlCol="0">
                      <a:spAutoFit/>
                    </a:bodyPr>
                    <a:lstStyle/>
                    <a:p>
                      <a:r>
                        <a:rPr lang="en-US" sz="800" b="1" dirty="0">
                          <a:latin typeface="Avenir Book" panose="02000503020000020003" pitchFamily="2" charset="0"/>
                        </a:rPr>
                        <a:t>PL 9654 10</a:t>
                      </a:r>
                      <a:r>
                        <a:rPr lang="en-US" sz="800" b="1" dirty="0">
                          <a:latin typeface="Avenir Book" panose="02000503020000020003" pitchFamily="2" charset="0"/>
                          <a:sym typeface="Symbol" pitchFamily="2" charset="2"/>
                        </a:rPr>
                        <a:t></a:t>
                      </a:r>
                      <a:r>
                        <a:rPr lang="en-US" sz="800" b="1" dirty="0">
                          <a:latin typeface="Avenir Book" panose="02000503020000020003" pitchFamily="2" charset="0"/>
                        </a:rPr>
                        <a:t>M</a:t>
                      </a:r>
                    </a:p>
                  </p:txBody>
                </p:sp>
                <p:sp>
                  <p:nvSpPr>
                    <p:cNvPr id="31" name="TextBox 30">
                      <a:extLst>
                        <a:ext uri="{FF2B5EF4-FFF2-40B4-BE49-F238E27FC236}">
                          <a16:creationId xmlns:a16="http://schemas.microsoft.com/office/drawing/2014/main" id="{05DCD896-9E48-2843-85AF-994270BD6400}"/>
                        </a:ext>
                      </a:extLst>
                    </p:cNvPr>
                    <p:cNvSpPr txBox="1"/>
                    <p:nvPr/>
                  </p:nvSpPr>
                  <p:spPr>
                    <a:xfrm>
                      <a:off x="9458881" y="4277443"/>
                      <a:ext cx="1230314" cy="246221"/>
                    </a:xfrm>
                    <a:prstGeom prst="rect">
                      <a:avLst/>
                    </a:prstGeom>
                    <a:noFill/>
                  </p:spPr>
                  <p:txBody>
                    <a:bodyPr wrap="square" rtlCol="0">
                      <a:spAutoFit/>
                    </a:bodyPr>
                    <a:lstStyle/>
                    <a:p>
                      <a:r>
                        <a:rPr lang="en-US" sz="1000" b="1" dirty="0">
                          <a:solidFill>
                            <a:schemeClr val="accent5"/>
                          </a:solidFill>
                          <a:latin typeface="Avenir Book" panose="02000503020000020003" pitchFamily="2" charset="0"/>
                        </a:rPr>
                        <a:t>Treatment Groups</a:t>
                      </a:r>
                      <a:endParaRPr lang="en-US" sz="1600" b="1" dirty="0">
                        <a:solidFill>
                          <a:schemeClr val="accent5"/>
                        </a:solidFill>
                        <a:latin typeface="Avenir Book" panose="02000503020000020003" pitchFamily="2" charset="0"/>
                      </a:endParaRPr>
                    </a:p>
                  </p:txBody>
                </p:sp>
              </p:grpSp>
              <p:grpSp>
                <p:nvGrpSpPr>
                  <p:cNvPr id="14" name="Group 13">
                    <a:extLst>
                      <a:ext uri="{FF2B5EF4-FFF2-40B4-BE49-F238E27FC236}">
                        <a16:creationId xmlns:a16="http://schemas.microsoft.com/office/drawing/2014/main" id="{46FA7AE7-5695-C046-B671-F921EF64D4D3}"/>
                      </a:ext>
                    </a:extLst>
                  </p:cNvPr>
                  <p:cNvGrpSpPr/>
                  <p:nvPr/>
                </p:nvGrpSpPr>
                <p:grpSpPr>
                  <a:xfrm>
                    <a:off x="4619796" y="2028756"/>
                    <a:ext cx="2874170" cy="2512152"/>
                    <a:chOff x="4790513" y="2028756"/>
                    <a:chExt cx="2874170" cy="2512152"/>
                  </a:xfrm>
                </p:grpSpPr>
                <p:pic>
                  <p:nvPicPr>
                    <p:cNvPr id="9" name="Picture 8" descr="Chart, bar chart&#10;&#10;Description automatically generated">
                      <a:extLst>
                        <a:ext uri="{FF2B5EF4-FFF2-40B4-BE49-F238E27FC236}">
                          <a16:creationId xmlns:a16="http://schemas.microsoft.com/office/drawing/2014/main" id="{3F9F4FEA-F2E6-7746-B932-F5C213FAD3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90513" y="2028756"/>
                      <a:ext cx="2719375" cy="2459736"/>
                    </a:xfrm>
                    <a:prstGeom prst="rect">
                      <a:avLst/>
                    </a:prstGeom>
                  </p:spPr>
                </p:pic>
                <p:sp>
                  <p:nvSpPr>
                    <p:cNvPr id="39" name="Rectangle 38">
                      <a:extLst>
                        <a:ext uri="{FF2B5EF4-FFF2-40B4-BE49-F238E27FC236}">
                          <a16:creationId xmlns:a16="http://schemas.microsoft.com/office/drawing/2014/main" id="{91B9B644-31E9-A241-9121-48C1A5BEF69B}"/>
                        </a:ext>
                      </a:extLst>
                    </p:cNvPr>
                    <p:cNvSpPr/>
                    <p:nvPr/>
                  </p:nvSpPr>
                  <p:spPr>
                    <a:xfrm>
                      <a:off x="6312387" y="3644909"/>
                      <a:ext cx="1352296" cy="82073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8117630B-C4CB-5144-9F4F-151AD630A7B9}"/>
                        </a:ext>
                      </a:extLst>
                    </p:cNvPr>
                    <p:cNvSpPr/>
                    <p:nvPr/>
                  </p:nvSpPr>
                  <p:spPr>
                    <a:xfrm>
                      <a:off x="5720832" y="3955384"/>
                      <a:ext cx="591555" cy="48385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68B2DFC4-270B-FC40-81D8-BA4C8B4E7E8C}"/>
                        </a:ext>
                      </a:extLst>
                    </p:cNvPr>
                    <p:cNvSpPr txBox="1"/>
                    <p:nvPr/>
                  </p:nvSpPr>
                  <p:spPr>
                    <a:xfrm rot="19047186">
                      <a:off x="6546304" y="3757359"/>
                      <a:ext cx="886738" cy="215444"/>
                    </a:xfrm>
                    <a:prstGeom prst="rect">
                      <a:avLst/>
                    </a:prstGeom>
                    <a:noFill/>
                  </p:spPr>
                  <p:txBody>
                    <a:bodyPr wrap="square" rtlCol="0">
                      <a:spAutoFit/>
                    </a:bodyPr>
                    <a:lstStyle/>
                    <a:p>
                      <a:r>
                        <a:rPr lang="en-US" sz="800" b="1" dirty="0">
                          <a:latin typeface="Avenir Book" panose="02000503020000020003" pitchFamily="2" charset="0"/>
                        </a:rPr>
                        <a:t>PL 9654 10</a:t>
                      </a:r>
                      <a:r>
                        <a:rPr lang="en-US" sz="800" b="1" dirty="0">
                          <a:latin typeface="Avenir Book" panose="02000503020000020003" pitchFamily="2" charset="0"/>
                          <a:sym typeface="Symbol" pitchFamily="2" charset="2"/>
                        </a:rPr>
                        <a:t></a:t>
                      </a:r>
                      <a:r>
                        <a:rPr lang="en-US" sz="800" b="1" dirty="0">
                          <a:latin typeface="Avenir Book" panose="02000503020000020003" pitchFamily="2" charset="0"/>
                        </a:rPr>
                        <a:t>M</a:t>
                      </a:r>
                    </a:p>
                  </p:txBody>
                </p:sp>
                <p:sp>
                  <p:nvSpPr>
                    <p:cNvPr id="34" name="TextBox 33">
                      <a:extLst>
                        <a:ext uri="{FF2B5EF4-FFF2-40B4-BE49-F238E27FC236}">
                          <a16:creationId xmlns:a16="http://schemas.microsoft.com/office/drawing/2014/main" id="{117DFCF8-A543-834D-86F8-3DAB6792D307}"/>
                        </a:ext>
                      </a:extLst>
                    </p:cNvPr>
                    <p:cNvSpPr txBox="1"/>
                    <p:nvPr/>
                  </p:nvSpPr>
                  <p:spPr>
                    <a:xfrm rot="19047186">
                      <a:off x="5953809" y="3781502"/>
                      <a:ext cx="949535" cy="215444"/>
                    </a:xfrm>
                    <a:prstGeom prst="rect">
                      <a:avLst/>
                    </a:prstGeom>
                    <a:noFill/>
                  </p:spPr>
                  <p:txBody>
                    <a:bodyPr wrap="square" rtlCol="0">
                      <a:spAutoFit/>
                    </a:bodyPr>
                    <a:lstStyle/>
                    <a:p>
                      <a:r>
                        <a:rPr lang="en-US" sz="800" b="1" dirty="0">
                          <a:latin typeface="Avenir Book" panose="02000503020000020003" pitchFamily="2" charset="0"/>
                        </a:rPr>
                        <a:t>PL 9654 100</a:t>
                      </a:r>
                      <a:r>
                        <a:rPr lang="en-US" sz="800" b="1" dirty="0">
                          <a:latin typeface="Avenir Book" panose="02000503020000020003" pitchFamily="2" charset="0"/>
                          <a:sym typeface="Symbol" pitchFamily="2" charset="2"/>
                        </a:rPr>
                        <a:t></a:t>
                      </a:r>
                      <a:r>
                        <a:rPr lang="en-US" sz="800" b="1" dirty="0">
                          <a:latin typeface="Avenir Book" panose="02000503020000020003" pitchFamily="2" charset="0"/>
                        </a:rPr>
                        <a:t>M</a:t>
                      </a:r>
                    </a:p>
                  </p:txBody>
                </p:sp>
                <p:sp>
                  <p:nvSpPr>
                    <p:cNvPr id="37" name="TextBox 36">
                      <a:extLst>
                        <a:ext uri="{FF2B5EF4-FFF2-40B4-BE49-F238E27FC236}">
                          <a16:creationId xmlns:a16="http://schemas.microsoft.com/office/drawing/2014/main" id="{18CEA1D1-FE79-404E-80F2-C8441438C100}"/>
                        </a:ext>
                      </a:extLst>
                    </p:cNvPr>
                    <p:cNvSpPr txBox="1"/>
                    <p:nvPr/>
                  </p:nvSpPr>
                  <p:spPr>
                    <a:xfrm>
                      <a:off x="5693798" y="4294687"/>
                      <a:ext cx="1230314" cy="246221"/>
                    </a:xfrm>
                    <a:prstGeom prst="rect">
                      <a:avLst/>
                    </a:prstGeom>
                    <a:noFill/>
                  </p:spPr>
                  <p:txBody>
                    <a:bodyPr wrap="square" rtlCol="0">
                      <a:spAutoFit/>
                    </a:bodyPr>
                    <a:lstStyle/>
                    <a:p>
                      <a:pPr algn="ctr"/>
                      <a:r>
                        <a:rPr lang="en-US" sz="1000" b="1" dirty="0">
                          <a:solidFill>
                            <a:schemeClr val="accent5"/>
                          </a:solidFill>
                          <a:latin typeface="Avenir Book" panose="02000503020000020003" pitchFamily="2" charset="0"/>
                        </a:rPr>
                        <a:t>Treatment Groups</a:t>
                      </a:r>
                      <a:endParaRPr lang="en-US" sz="1600" b="1" dirty="0">
                        <a:solidFill>
                          <a:schemeClr val="accent5"/>
                        </a:solidFill>
                        <a:latin typeface="Avenir Book" panose="02000503020000020003" pitchFamily="2" charset="0"/>
                      </a:endParaRPr>
                    </a:p>
                  </p:txBody>
                </p:sp>
              </p:grpSp>
              <p:pic>
                <p:nvPicPr>
                  <p:cNvPr id="25" name="Picture 24" descr="Chart, bar chart&#10;&#10;Description automatically generated">
                    <a:extLst>
                      <a:ext uri="{FF2B5EF4-FFF2-40B4-BE49-F238E27FC236}">
                        <a16:creationId xmlns:a16="http://schemas.microsoft.com/office/drawing/2014/main" id="{420B4ADB-668F-D44E-A552-B054B663F05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9362" y="2043367"/>
                    <a:ext cx="2714625" cy="2455440"/>
                  </a:xfrm>
                  <a:prstGeom prst="rect">
                    <a:avLst/>
                  </a:prstGeom>
                </p:spPr>
              </p:pic>
            </p:grpSp>
          </p:grpSp>
          <p:grpSp>
            <p:nvGrpSpPr>
              <p:cNvPr id="7" name="Group 6">
                <a:extLst>
                  <a:ext uri="{FF2B5EF4-FFF2-40B4-BE49-F238E27FC236}">
                    <a16:creationId xmlns:a16="http://schemas.microsoft.com/office/drawing/2014/main" id="{1B85AAF9-1855-4826-AF66-C8871611790D}"/>
                  </a:ext>
                </a:extLst>
              </p:cNvPr>
              <p:cNvGrpSpPr/>
              <p:nvPr/>
            </p:nvGrpSpPr>
            <p:grpSpPr>
              <a:xfrm>
                <a:off x="825696" y="1196262"/>
                <a:ext cx="10703347" cy="3189552"/>
                <a:chOff x="821785" y="1232386"/>
                <a:chExt cx="10703347" cy="3189552"/>
              </a:xfrm>
            </p:grpSpPr>
            <p:cxnSp>
              <p:nvCxnSpPr>
                <p:cNvPr id="26" name="Straight Connector 25">
                  <a:extLst>
                    <a:ext uri="{FF2B5EF4-FFF2-40B4-BE49-F238E27FC236}">
                      <a16:creationId xmlns:a16="http://schemas.microsoft.com/office/drawing/2014/main" id="{9DAF2AC0-8641-274B-989E-8C49149B32BB}"/>
                    </a:ext>
                  </a:extLst>
                </p:cNvPr>
                <p:cNvCxnSpPr>
                  <a:cxnSpLocks/>
                </p:cNvCxnSpPr>
                <p:nvPr/>
              </p:nvCxnSpPr>
              <p:spPr>
                <a:xfrm>
                  <a:off x="4216582" y="1391223"/>
                  <a:ext cx="0" cy="303071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D0A58C8-B663-714E-93E5-47AC140A98DC}"/>
                    </a:ext>
                  </a:extLst>
                </p:cNvPr>
                <p:cNvCxnSpPr>
                  <a:cxnSpLocks/>
                </p:cNvCxnSpPr>
                <p:nvPr/>
              </p:nvCxnSpPr>
              <p:spPr>
                <a:xfrm>
                  <a:off x="8111248" y="1391223"/>
                  <a:ext cx="0" cy="303071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Rounded Rectangle 42">
                  <a:extLst>
                    <a:ext uri="{FF2B5EF4-FFF2-40B4-BE49-F238E27FC236}">
                      <a16:creationId xmlns:a16="http://schemas.microsoft.com/office/drawing/2014/main" id="{53C06CCE-4EFE-EB41-A616-49B0FB4E22FA}"/>
                    </a:ext>
                  </a:extLst>
                </p:cNvPr>
                <p:cNvSpPr/>
                <p:nvPr/>
              </p:nvSpPr>
              <p:spPr>
                <a:xfrm>
                  <a:off x="821785" y="1232386"/>
                  <a:ext cx="10699436" cy="722763"/>
                </a:xfrm>
                <a:prstGeom prst="roundRect">
                  <a:avLst>
                    <a:gd name="adj" fmla="val 11547"/>
                  </a:avLst>
                </a:prstGeom>
                <a:gradFill>
                  <a:gsLst>
                    <a:gs pos="0">
                      <a:schemeClr val="accent6"/>
                    </a:gs>
                    <a:gs pos="100000">
                      <a:schemeClr val="accent5"/>
                    </a:gs>
                  </a:gsLst>
                  <a:lin ang="10200000" scaled="0"/>
                </a:gra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FBA613D-86B1-4941-9FC3-4A0C31221A29}"/>
                    </a:ext>
                  </a:extLst>
                </p:cNvPr>
                <p:cNvSpPr/>
                <p:nvPr/>
              </p:nvSpPr>
              <p:spPr>
                <a:xfrm>
                  <a:off x="932233" y="1370098"/>
                  <a:ext cx="3148883" cy="470584"/>
                </a:xfrm>
                <a:prstGeom prst="rect">
                  <a:avLst/>
                </a:prstGeom>
                <a:noFill/>
                <a:ln>
                  <a:noFill/>
                </a:ln>
              </p:spPr>
              <p:txBody>
                <a:bodyPr wrap="square" anchor="ctr">
                  <a:noAutofit/>
                </a:bodyPr>
                <a:lstStyle/>
                <a:p>
                  <a:pPr algn="ctr"/>
                  <a:r>
                    <a:rPr lang="en-US" sz="1400" b="1" dirty="0">
                      <a:solidFill>
                        <a:schemeClr val="bg1"/>
                      </a:solidFill>
                      <a:latin typeface="Avenir Book" panose="02000503020000020003" pitchFamily="2" charset="0"/>
                      <a:ea typeface="Calibri" panose="020F0502020204030204" pitchFamily="34" charset="0"/>
                      <a:cs typeface="Times New Roman" panose="02020603050405020304" pitchFamily="18" charset="0"/>
                    </a:rPr>
                    <a:t>MEAN LEAKAGE AREA</a:t>
                  </a:r>
                </a:p>
              </p:txBody>
            </p:sp>
            <p:sp>
              <p:nvSpPr>
                <p:cNvPr id="19" name="Rectangle 18">
                  <a:extLst>
                    <a:ext uri="{FF2B5EF4-FFF2-40B4-BE49-F238E27FC236}">
                      <a16:creationId xmlns:a16="http://schemas.microsoft.com/office/drawing/2014/main" id="{15DFE312-70B1-E340-BCB4-EDEF91E2D036}"/>
                    </a:ext>
                  </a:extLst>
                </p:cNvPr>
                <p:cNvSpPr/>
                <p:nvPr/>
              </p:nvSpPr>
              <p:spPr>
                <a:xfrm>
                  <a:off x="4600973" y="1302119"/>
                  <a:ext cx="3148883" cy="606543"/>
                </a:xfrm>
                <a:prstGeom prst="rect">
                  <a:avLst/>
                </a:prstGeom>
                <a:noFill/>
                <a:ln>
                  <a:noFill/>
                </a:ln>
              </p:spPr>
              <p:txBody>
                <a:bodyPr wrap="square" anchor="ctr">
                  <a:noAutofit/>
                </a:bodyPr>
                <a:lstStyle/>
                <a:p>
                  <a:pPr algn="ctr"/>
                  <a:r>
                    <a:rPr lang="en-US" sz="1400" b="1" dirty="0">
                      <a:solidFill>
                        <a:schemeClr val="bg1"/>
                      </a:solidFill>
                      <a:latin typeface="Avenir Book" panose="02000503020000020003" pitchFamily="2" charset="0"/>
                      <a:ea typeface="Calibri" panose="020F0502020204030204" pitchFamily="34" charset="0"/>
                      <a:cs typeface="Times New Roman" panose="02020603050405020304" pitchFamily="18" charset="0"/>
                    </a:rPr>
                    <a:t>MEAN AREA OF ANGIOGENESIS</a:t>
                  </a:r>
                </a:p>
              </p:txBody>
            </p:sp>
            <p:sp>
              <p:nvSpPr>
                <p:cNvPr id="21" name="Rectangle 20">
                  <a:extLst>
                    <a:ext uri="{FF2B5EF4-FFF2-40B4-BE49-F238E27FC236}">
                      <a16:creationId xmlns:a16="http://schemas.microsoft.com/office/drawing/2014/main" id="{09592303-AA14-864F-BB62-274349896CF2}"/>
                    </a:ext>
                  </a:extLst>
                </p:cNvPr>
                <p:cNvSpPr/>
                <p:nvPr/>
              </p:nvSpPr>
              <p:spPr>
                <a:xfrm>
                  <a:off x="8376249" y="1369838"/>
                  <a:ext cx="3148883" cy="471105"/>
                </a:xfrm>
                <a:prstGeom prst="rect">
                  <a:avLst/>
                </a:prstGeom>
                <a:noFill/>
                <a:ln>
                  <a:noFill/>
                </a:ln>
              </p:spPr>
              <p:txBody>
                <a:bodyPr wrap="square" anchor="ctr">
                  <a:noAutofit/>
                </a:bodyPr>
                <a:lstStyle/>
                <a:p>
                  <a:pPr algn="ctr"/>
                  <a:r>
                    <a:rPr lang="en-US" sz="1400" b="1" dirty="0">
                      <a:solidFill>
                        <a:schemeClr val="bg1"/>
                      </a:solidFill>
                      <a:latin typeface="Avenir Book" panose="02000503020000020003" pitchFamily="2" charset="0"/>
                      <a:ea typeface="Calibri" panose="020F0502020204030204" pitchFamily="34" charset="0"/>
                      <a:cs typeface="Times New Roman" panose="02020603050405020304" pitchFamily="18" charset="0"/>
                    </a:rPr>
                    <a:t>MEAN AREA OF FIBROSIS</a:t>
                  </a:r>
                </a:p>
              </p:txBody>
            </p:sp>
          </p:grpSp>
        </p:grpSp>
        <p:grpSp>
          <p:nvGrpSpPr>
            <p:cNvPr id="47" name="Group 46">
              <a:extLst>
                <a:ext uri="{FF2B5EF4-FFF2-40B4-BE49-F238E27FC236}">
                  <a16:creationId xmlns:a16="http://schemas.microsoft.com/office/drawing/2014/main" id="{377BB76A-EC04-4009-9078-CB47F25AFEE5}"/>
                </a:ext>
              </a:extLst>
            </p:cNvPr>
            <p:cNvGrpSpPr/>
            <p:nvPr/>
          </p:nvGrpSpPr>
          <p:grpSpPr>
            <a:xfrm>
              <a:off x="936495" y="1073515"/>
              <a:ext cx="10365346" cy="353735"/>
              <a:chOff x="762397" y="1503644"/>
              <a:chExt cx="5745861" cy="1287702"/>
            </a:xfrm>
          </p:grpSpPr>
          <p:sp>
            <p:nvSpPr>
              <p:cNvPr id="48" name="Rounded Rectangle 11">
                <a:extLst>
                  <a:ext uri="{FF2B5EF4-FFF2-40B4-BE49-F238E27FC236}">
                    <a16:creationId xmlns:a16="http://schemas.microsoft.com/office/drawing/2014/main" id="{834A1DA7-2E71-40A6-A104-CE6D522DCB7D}"/>
                  </a:ext>
                </a:extLst>
              </p:cNvPr>
              <p:cNvSpPr/>
              <p:nvPr/>
            </p:nvSpPr>
            <p:spPr>
              <a:xfrm>
                <a:off x="762397" y="1657738"/>
                <a:ext cx="5745861" cy="1133608"/>
              </a:xfrm>
              <a:prstGeom prst="roundRect">
                <a:avLst>
                  <a:gd name="adj" fmla="val 13225"/>
                </a:avLst>
              </a:prstGeom>
              <a:gradFill>
                <a:gsLst>
                  <a:gs pos="43000">
                    <a:srgbClr val="19BEDD"/>
                  </a:gs>
                  <a:gs pos="97000">
                    <a:srgbClr val="0FB0CE"/>
                  </a:gs>
                  <a:gs pos="0">
                    <a:srgbClr val="24CDED"/>
                  </a:gs>
                </a:gsLst>
                <a:lin ang="15000000" scaled="0"/>
              </a:gradFill>
              <a:ln>
                <a:no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B04BD06A-B0C3-4EE9-8DDA-E92425F48BA8}"/>
                  </a:ext>
                </a:extLst>
              </p:cNvPr>
              <p:cNvSpPr txBox="1"/>
              <p:nvPr/>
            </p:nvSpPr>
            <p:spPr>
              <a:xfrm>
                <a:off x="986341" y="1503644"/>
                <a:ext cx="5297971" cy="1232439"/>
              </a:xfrm>
              <a:prstGeom prst="rect">
                <a:avLst/>
              </a:prstGeom>
              <a:noFill/>
            </p:spPr>
            <p:txBody>
              <a:bodyPr wrap="square" rtlCol="0">
                <a:spAutoFit/>
              </a:bodyPr>
              <a:lstStyle/>
              <a:p>
                <a:pPr algn="ctr"/>
                <a:r>
                  <a:rPr lang="en-US" sz="1600" dirty="0">
                    <a:solidFill>
                      <a:schemeClr val="bg1"/>
                    </a:solidFill>
                    <a:latin typeface="Avenir Book" panose="02000503020000020003" pitchFamily="2" charset="0"/>
                  </a:rPr>
                  <a:t>Model recapitulates main features of human age-related macular degeneration (AMD)</a:t>
                </a:r>
              </a:p>
            </p:txBody>
          </p:sp>
        </p:grpSp>
      </p:grpSp>
    </p:spTree>
    <p:extLst>
      <p:ext uri="{BB962C8B-B14F-4D97-AF65-F5344CB8AC3E}">
        <p14:creationId xmlns:p14="http://schemas.microsoft.com/office/powerpoint/2010/main" val="3302150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64A70743-B63D-7F4F-AF1F-FB5561BC4218}"/>
              </a:ext>
            </a:extLst>
          </p:cNvPr>
          <p:cNvSpPr/>
          <p:nvPr/>
        </p:nvSpPr>
        <p:spPr>
          <a:xfrm>
            <a:off x="392308" y="2759378"/>
            <a:ext cx="11799692" cy="4098622"/>
          </a:xfrm>
          <a:prstGeom prst="roundRect">
            <a:avLst>
              <a:gd name="adj" fmla="val 1534"/>
            </a:avLst>
          </a:prstGeom>
          <a:gradFill>
            <a:gsLst>
              <a:gs pos="0">
                <a:schemeClr val="accent6">
                  <a:lumMod val="20000"/>
                  <a:lumOff val="80000"/>
                  <a:alpha val="39975"/>
                </a:schemeClr>
              </a:gs>
              <a:gs pos="90000">
                <a:schemeClr val="accent6">
                  <a:lumMod val="20000"/>
                  <a:lumOff val="8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a:extLst>
              <a:ext uri="{FF2B5EF4-FFF2-40B4-BE49-F238E27FC236}">
                <a16:creationId xmlns:a16="http://schemas.microsoft.com/office/drawing/2014/main" id="{C1CBAD34-A1D2-9A4B-98E0-A38C0A250F91}"/>
              </a:ext>
            </a:extLst>
          </p:cNvPr>
          <p:cNvSpPr/>
          <p:nvPr/>
        </p:nvSpPr>
        <p:spPr>
          <a:xfrm>
            <a:off x="204856" y="6237845"/>
            <a:ext cx="374904" cy="373225"/>
          </a:xfrm>
          <a:prstGeom prst="roundRect">
            <a:avLst/>
          </a:prstGeom>
          <a:gradFill>
            <a:gsLst>
              <a:gs pos="36000">
                <a:srgbClr val="0FB0CE"/>
              </a:gs>
              <a:gs pos="99000">
                <a:srgbClr val="24CDED"/>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4B7811-6396-744C-BABE-D2D3F3C696C6}"/>
              </a:ext>
            </a:extLst>
          </p:cNvPr>
          <p:cNvSpPr>
            <a:spLocks noGrp="1"/>
          </p:cNvSpPr>
          <p:nvPr>
            <p:ph type="title"/>
          </p:nvPr>
        </p:nvSpPr>
        <p:spPr/>
        <p:txBody>
          <a:bodyPr/>
          <a:lstStyle/>
          <a:p>
            <a:r>
              <a:rPr lang="en-US" dirty="0"/>
              <a:t>Diabetic Retinopathy Model</a:t>
            </a:r>
          </a:p>
        </p:txBody>
      </p:sp>
      <p:sp>
        <p:nvSpPr>
          <p:cNvPr id="3" name="Slide Number Placeholder 2">
            <a:extLst>
              <a:ext uri="{FF2B5EF4-FFF2-40B4-BE49-F238E27FC236}">
                <a16:creationId xmlns:a16="http://schemas.microsoft.com/office/drawing/2014/main" id="{F3E44354-19EA-9C46-A908-7124D0065778}"/>
              </a:ext>
            </a:extLst>
          </p:cNvPr>
          <p:cNvSpPr>
            <a:spLocks noGrp="1"/>
          </p:cNvSpPr>
          <p:nvPr>
            <p:ph type="sldNum" sz="quarter" idx="12"/>
          </p:nvPr>
        </p:nvSpPr>
        <p:spPr/>
        <p:txBody>
          <a:bodyPr/>
          <a:lstStyle/>
          <a:p>
            <a:pPr algn="ctr" eaLnBrk="1" latinLnBrk="0" hangingPunct="1"/>
            <a:fld id="{F0C94032-CD4C-4C25-B0C2-CEC720522D92}" type="slidenum">
              <a:rPr kumimoji="0" lang="en-US" smtClean="0"/>
              <a:pPr algn="ctr" eaLnBrk="1" latinLnBrk="0" hangingPunct="1"/>
              <a:t>27</a:t>
            </a:fld>
            <a:endParaRPr kumimoji="0" lang="en-US" sz="1400" b="1" dirty="0">
              <a:solidFill>
                <a:srgbClr val="FFFFFF"/>
              </a:solidFill>
            </a:endParaRPr>
          </a:p>
        </p:txBody>
      </p:sp>
      <p:pic>
        <p:nvPicPr>
          <p:cNvPr id="4" name="Picture 3">
            <a:extLst>
              <a:ext uri="{FF2B5EF4-FFF2-40B4-BE49-F238E27FC236}">
                <a16:creationId xmlns:a16="http://schemas.microsoft.com/office/drawing/2014/main" id="{74EBB78A-1C31-624A-934B-72CE58BCAB0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333" t="4653" r="3441" b="4727"/>
          <a:stretch/>
        </p:blipFill>
        <p:spPr>
          <a:xfrm>
            <a:off x="4823951" y="3446856"/>
            <a:ext cx="2793357" cy="2506182"/>
          </a:xfrm>
          <a:prstGeom prst="rect">
            <a:avLst/>
          </a:prstGeom>
        </p:spPr>
      </p:pic>
      <p:pic>
        <p:nvPicPr>
          <p:cNvPr id="5" name="Picture 4">
            <a:extLst>
              <a:ext uri="{FF2B5EF4-FFF2-40B4-BE49-F238E27FC236}">
                <a16:creationId xmlns:a16="http://schemas.microsoft.com/office/drawing/2014/main" id="{CE0DF13A-5ACE-3342-ABE7-946420F4A36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652" t="2378" r="4040" b="7003"/>
          <a:stretch/>
        </p:blipFill>
        <p:spPr>
          <a:xfrm>
            <a:off x="1273628" y="3429000"/>
            <a:ext cx="2851061" cy="2506182"/>
          </a:xfrm>
          <a:prstGeom prst="rect">
            <a:avLst/>
          </a:prstGeom>
        </p:spPr>
      </p:pic>
      <p:pic>
        <p:nvPicPr>
          <p:cNvPr id="6" name="Picture 5">
            <a:extLst>
              <a:ext uri="{FF2B5EF4-FFF2-40B4-BE49-F238E27FC236}">
                <a16:creationId xmlns:a16="http://schemas.microsoft.com/office/drawing/2014/main" id="{BB0E15CD-83AD-E348-92EE-73C06E30626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4230" r="3603" b="6358"/>
          <a:stretch/>
        </p:blipFill>
        <p:spPr>
          <a:xfrm>
            <a:off x="8272826" y="3480263"/>
            <a:ext cx="2851061" cy="2472776"/>
          </a:xfrm>
          <a:prstGeom prst="rect">
            <a:avLst/>
          </a:prstGeom>
        </p:spPr>
      </p:pic>
      <p:sp>
        <p:nvSpPr>
          <p:cNvPr id="7" name="TextBox 6">
            <a:extLst>
              <a:ext uri="{FF2B5EF4-FFF2-40B4-BE49-F238E27FC236}">
                <a16:creationId xmlns:a16="http://schemas.microsoft.com/office/drawing/2014/main" id="{FFB0425E-0F6D-5940-B6E2-1FDC480F3655}"/>
              </a:ext>
            </a:extLst>
          </p:cNvPr>
          <p:cNvSpPr txBox="1"/>
          <p:nvPr/>
        </p:nvSpPr>
        <p:spPr>
          <a:xfrm>
            <a:off x="1787447" y="3008406"/>
            <a:ext cx="1804340" cy="369332"/>
          </a:xfrm>
          <a:prstGeom prst="rect">
            <a:avLst/>
          </a:prstGeom>
          <a:noFill/>
        </p:spPr>
        <p:txBody>
          <a:bodyPr wrap="none" rtlCol="0">
            <a:spAutoFit/>
          </a:bodyPr>
          <a:lstStyle/>
          <a:p>
            <a:r>
              <a:rPr lang="en-US" b="1" dirty="0">
                <a:solidFill>
                  <a:schemeClr val="accent6"/>
                </a:solidFill>
                <a:latin typeface="Avenir Book" panose="02000503020000020003" pitchFamily="2" charset="0"/>
              </a:rPr>
              <a:t>Healthy Control</a:t>
            </a:r>
          </a:p>
        </p:txBody>
      </p:sp>
      <p:sp>
        <p:nvSpPr>
          <p:cNvPr id="8" name="TextBox 7">
            <a:extLst>
              <a:ext uri="{FF2B5EF4-FFF2-40B4-BE49-F238E27FC236}">
                <a16:creationId xmlns:a16="http://schemas.microsoft.com/office/drawing/2014/main" id="{D5CD720B-8FCA-D243-80E3-D54A9F5E5E83}"/>
              </a:ext>
            </a:extLst>
          </p:cNvPr>
          <p:cNvSpPr txBox="1"/>
          <p:nvPr/>
        </p:nvSpPr>
        <p:spPr>
          <a:xfrm>
            <a:off x="5150953" y="3008406"/>
            <a:ext cx="2206694" cy="369332"/>
          </a:xfrm>
          <a:prstGeom prst="rect">
            <a:avLst/>
          </a:prstGeom>
          <a:noFill/>
        </p:spPr>
        <p:txBody>
          <a:bodyPr wrap="none" rtlCol="0">
            <a:spAutoFit/>
          </a:bodyPr>
          <a:lstStyle/>
          <a:p>
            <a:r>
              <a:rPr lang="en-US" b="1" dirty="0">
                <a:solidFill>
                  <a:schemeClr val="accent6"/>
                </a:solidFill>
                <a:latin typeface="Avenir Book" panose="02000503020000020003" pitchFamily="2" charset="0"/>
              </a:rPr>
              <a:t>Diabetic; Untreated</a:t>
            </a:r>
          </a:p>
        </p:txBody>
      </p:sp>
      <p:sp>
        <p:nvSpPr>
          <p:cNvPr id="9" name="TextBox 8">
            <a:extLst>
              <a:ext uri="{FF2B5EF4-FFF2-40B4-BE49-F238E27FC236}">
                <a16:creationId xmlns:a16="http://schemas.microsoft.com/office/drawing/2014/main" id="{58910794-8F95-FB47-AB17-D8C10B347C42}"/>
              </a:ext>
            </a:extLst>
          </p:cNvPr>
          <p:cNvSpPr txBox="1"/>
          <p:nvPr/>
        </p:nvSpPr>
        <p:spPr>
          <a:xfrm>
            <a:off x="8008072" y="3014669"/>
            <a:ext cx="3340509" cy="369332"/>
          </a:xfrm>
          <a:prstGeom prst="rect">
            <a:avLst/>
          </a:prstGeom>
          <a:noFill/>
        </p:spPr>
        <p:txBody>
          <a:bodyPr wrap="square" rtlCol="0">
            <a:spAutoFit/>
          </a:bodyPr>
          <a:lstStyle/>
          <a:p>
            <a:pPr algn="ctr"/>
            <a:r>
              <a:rPr lang="en-US" b="1" dirty="0">
                <a:solidFill>
                  <a:schemeClr val="accent6"/>
                </a:solidFill>
                <a:latin typeface="Avenir Book" panose="02000503020000020003" pitchFamily="2" charset="0"/>
              </a:rPr>
              <a:t>Diabetic; melanocortin agonist</a:t>
            </a:r>
          </a:p>
        </p:txBody>
      </p:sp>
      <p:sp>
        <p:nvSpPr>
          <p:cNvPr id="10" name="TextBox 9">
            <a:extLst>
              <a:ext uri="{FF2B5EF4-FFF2-40B4-BE49-F238E27FC236}">
                <a16:creationId xmlns:a16="http://schemas.microsoft.com/office/drawing/2014/main" id="{75A965A8-8515-904C-BBB2-F78D7FEA21CC}"/>
              </a:ext>
            </a:extLst>
          </p:cNvPr>
          <p:cNvSpPr txBox="1"/>
          <p:nvPr/>
        </p:nvSpPr>
        <p:spPr>
          <a:xfrm>
            <a:off x="3245092" y="6231115"/>
            <a:ext cx="5701817" cy="369332"/>
          </a:xfrm>
          <a:prstGeom prst="rect">
            <a:avLst/>
          </a:prstGeom>
          <a:noFill/>
        </p:spPr>
        <p:txBody>
          <a:bodyPr wrap="none" rtlCol="0">
            <a:spAutoFit/>
          </a:bodyPr>
          <a:lstStyle/>
          <a:p>
            <a:pPr algn="ctr"/>
            <a:r>
              <a:rPr lang="en-US" b="1" i="1" dirty="0">
                <a:solidFill>
                  <a:schemeClr val="accent6"/>
                </a:solidFill>
                <a:latin typeface="Avenir Book" panose="02000503020000020003" pitchFamily="2" charset="0"/>
              </a:rPr>
              <a:t>This rodent model develops diabetic retinopathy similar humans</a:t>
            </a:r>
          </a:p>
        </p:txBody>
      </p:sp>
      <p:sp>
        <p:nvSpPr>
          <p:cNvPr id="11" name="TextBox 10">
            <a:extLst>
              <a:ext uri="{FF2B5EF4-FFF2-40B4-BE49-F238E27FC236}">
                <a16:creationId xmlns:a16="http://schemas.microsoft.com/office/drawing/2014/main" id="{4B34F965-51A5-F148-9ED5-B3D0EAA0E7DA}"/>
              </a:ext>
            </a:extLst>
          </p:cNvPr>
          <p:cNvSpPr txBox="1"/>
          <p:nvPr/>
        </p:nvSpPr>
        <p:spPr>
          <a:xfrm>
            <a:off x="1683329" y="1219202"/>
            <a:ext cx="9074600" cy="347275"/>
          </a:xfrm>
          <a:prstGeom prst="rect">
            <a:avLst/>
          </a:prstGeom>
          <a:noFill/>
        </p:spPr>
        <p:txBody>
          <a:bodyPr wrap="none" rtlCol="0">
            <a:spAutoFit/>
          </a:bodyPr>
          <a:lstStyle/>
          <a:p>
            <a:pPr algn="ctr">
              <a:lnSpc>
                <a:spcPct val="90000"/>
              </a:lnSpc>
              <a:spcBef>
                <a:spcPts val="1000"/>
              </a:spcBef>
              <a:buClr>
                <a:schemeClr val="accent3"/>
              </a:buClr>
            </a:pPr>
            <a:r>
              <a:rPr lang="en-US" dirty="0">
                <a:latin typeface="Avenir Book" panose="02000503020000020003" pitchFamily="2" charset="0"/>
              </a:rPr>
              <a:t>Melanocortin agonist demonstrated key indicators of </a:t>
            </a:r>
            <a:r>
              <a:rPr lang="en-US" b="1" i="1" dirty="0">
                <a:solidFill>
                  <a:schemeClr val="accent6"/>
                </a:solidFill>
                <a:latin typeface="Avenir Book" panose="02000503020000020003" pitchFamily="2" charset="0"/>
              </a:rPr>
              <a:t>improve retinal health</a:t>
            </a:r>
            <a:r>
              <a:rPr lang="en-US" dirty="0">
                <a:latin typeface="Avenir Book" panose="02000503020000020003" pitchFamily="2" charset="0"/>
              </a:rPr>
              <a:t>, including:</a:t>
            </a:r>
          </a:p>
        </p:txBody>
      </p:sp>
      <p:pic>
        <p:nvPicPr>
          <p:cNvPr id="12" name="Picture 11" descr="Shape&#10;&#10;Description automatically generated with medium confidence">
            <a:extLst>
              <a:ext uri="{FF2B5EF4-FFF2-40B4-BE49-F238E27FC236}">
                <a16:creationId xmlns:a16="http://schemas.microsoft.com/office/drawing/2014/main" id="{30638F25-D207-134B-A654-37EFA1BC3D23}"/>
              </a:ext>
            </a:extLst>
          </p:cNvPr>
          <p:cNvPicPr>
            <a:picLocks noChangeAspect="1"/>
          </p:cNvPicPr>
          <p:nvPr/>
        </p:nvPicPr>
        <p:blipFill rotWithShape="1">
          <a:blip r:embed="rId5" cstate="screen">
            <a:alphaModFix amt="35000"/>
            <a:extLst>
              <a:ext uri="{28A0092B-C50C-407E-A947-70E740481C1C}">
                <a14:useLocalDpi xmlns:a14="http://schemas.microsoft.com/office/drawing/2010/main"/>
              </a:ext>
            </a:extLst>
          </a:blip>
          <a:srcRect t="32433" b="56940"/>
          <a:stretch/>
        </p:blipFill>
        <p:spPr>
          <a:xfrm>
            <a:off x="707304" y="5866065"/>
            <a:ext cx="3964627" cy="369332"/>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06BD73A7-0C3B-E241-B9D9-C917F1628A37}"/>
              </a:ext>
            </a:extLst>
          </p:cNvPr>
          <p:cNvPicPr>
            <a:picLocks noChangeAspect="1"/>
          </p:cNvPicPr>
          <p:nvPr/>
        </p:nvPicPr>
        <p:blipFill rotWithShape="1">
          <a:blip r:embed="rId5" cstate="screen">
            <a:alphaModFix amt="35000"/>
            <a:extLst>
              <a:ext uri="{28A0092B-C50C-407E-A947-70E740481C1C}">
                <a14:useLocalDpi xmlns:a14="http://schemas.microsoft.com/office/drawing/2010/main"/>
              </a:ext>
            </a:extLst>
          </a:blip>
          <a:srcRect t="32433" b="56940"/>
          <a:stretch/>
        </p:blipFill>
        <p:spPr>
          <a:xfrm>
            <a:off x="4239927" y="5866065"/>
            <a:ext cx="3964627" cy="369332"/>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43C19D06-8E75-1C46-8FF4-BA0D2B05ED4A}"/>
              </a:ext>
            </a:extLst>
          </p:cNvPr>
          <p:cNvPicPr>
            <a:picLocks noChangeAspect="1"/>
          </p:cNvPicPr>
          <p:nvPr/>
        </p:nvPicPr>
        <p:blipFill rotWithShape="1">
          <a:blip r:embed="rId5" cstate="screen">
            <a:alphaModFix amt="35000"/>
            <a:extLst>
              <a:ext uri="{28A0092B-C50C-407E-A947-70E740481C1C}">
                <a14:useLocalDpi xmlns:a14="http://schemas.microsoft.com/office/drawing/2010/main"/>
              </a:ext>
            </a:extLst>
          </a:blip>
          <a:srcRect t="32433" b="56940"/>
          <a:stretch/>
        </p:blipFill>
        <p:spPr>
          <a:xfrm>
            <a:off x="7769328" y="5866065"/>
            <a:ext cx="3964627" cy="369332"/>
          </a:xfrm>
          <a:prstGeom prst="rect">
            <a:avLst/>
          </a:prstGeom>
        </p:spPr>
      </p:pic>
      <p:sp>
        <p:nvSpPr>
          <p:cNvPr id="18" name="TextBox 17">
            <a:extLst>
              <a:ext uri="{FF2B5EF4-FFF2-40B4-BE49-F238E27FC236}">
                <a16:creationId xmlns:a16="http://schemas.microsoft.com/office/drawing/2014/main" id="{D8FEC82A-A80F-BE44-9232-312928990D03}"/>
              </a:ext>
            </a:extLst>
          </p:cNvPr>
          <p:cNvSpPr txBox="1"/>
          <p:nvPr/>
        </p:nvSpPr>
        <p:spPr>
          <a:xfrm>
            <a:off x="1783233" y="1874407"/>
            <a:ext cx="2063666" cy="484492"/>
          </a:xfrm>
          <a:prstGeom prst="rect">
            <a:avLst/>
          </a:prstGeom>
          <a:noFill/>
        </p:spPr>
        <p:txBody>
          <a:bodyPr wrap="square">
            <a:spAutoFit/>
          </a:bodyPr>
          <a:lstStyle/>
          <a:p>
            <a:pPr algn="ctr">
              <a:lnSpc>
                <a:spcPct val="90000"/>
              </a:lnSpc>
              <a:spcBef>
                <a:spcPts val="1000"/>
              </a:spcBef>
              <a:buClr>
                <a:schemeClr val="accent3"/>
              </a:buClr>
            </a:pPr>
            <a:r>
              <a:rPr lang="en-US" sz="1400" dirty="0">
                <a:latin typeface="Avenir Book" panose="02000503020000020003" pitchFamily="2" charset="0"/>
              </a:rPr>
              <a:t>Preserved retinal anatomy</a:t>
            </a:r>
          </a:p>
        </p:txBody>
      </p:sp>
      <p:sp>
        <p:nvSpPr>
          <p:cNvPr id="20" name="TextBox 19">
            <a:extLst>
              <a:ext uri="{FF2B5EF4-FFF2-40B4-BE49-F238E27FC236}">
                <a16:creationId xmlns:a16="http://schemas.microsoft.com/office/drawing/2014/main" id="{C5F11C97-F133-EF4E-91E7-C33DF0AEA7C8}"/>
              </a:ext>
            </a:extLst>
          </p:cNvPr>
          <p:cNvSpPr txBox="1"/>
          <p:nvPr/>
        </p:nvSpPr>
        <p:spPr>
          <a:xfrm>
            <a:off x="4667893" y="1871391"/>
            <a:ext cx="2873964" cy="484492"/>
          </a:xfrm>
          <a:prstGeom prst="rect">
            <a:avLst/>
          </a:prstGeom>
          <a:noFill/>
        </p:spPr>
        <p:txBody>
          <a:bodyPr wrap="square">
            <a:spAutoFit/>
          </a:bodyPr>
          <a:lstStyle/>
          <a:p>
            <a:pPr algn="ctr">
              <a:lnSpc>
                <a:spcPct val="90000"/>
              </a:lnSpc>
              <a:spcBef>
                <a:spcPts val="1000"/>
              </a:spcBef>
              <a:buClr>
                <a:schemeClr val="accent3"/>
              </a:buClr>
            </a:pPr>
            <a:r>
              <a:rPr lang="en-US" sz="1400" dirty="0">
                <a:latin typeface="Avenir Book" panose="02000503020000020003" pitchFamily="2" charset="0"/>
              </a:rPr>
              <a:t>Suppressed pro-inflammatory cytokine to healthy control levels</a:t>
            </a:r>
          </a:p>
        </p:txBody>
      </p:sp>
      <p:sp>
        <p:nvSpPr>
          <p:cNvPr id="22" name="TextBox 21">
            <a:extLst>
              <a:ext uri="{FF2B5EF4-FFF2-40B4-BE49-F238E27FC236}">
                <a16:creationId xmlns:a16="http://schemas.microsoft.com/office/drawing/2014/main" id="{8B326B67-57C9-5244-A793-010E4D4A3806}"/>
              </a:ext>
            </a:extLst>
          </p:cNvPr>
          <p:cNvSpPr txBox="1"/>
          <p:nvPr/>
        </p:nvSpPr>
        <p:spPr>
          <a:xfrm>
            <a:off x="8362852" y="1876384"/>
            <a:ext cx="2873964" cy="484492"/>
          </a:xfrm>
          <a:prstGeom prst="rect">
            <a:avLst/>
          </a:prstGeom>
          <a:noFill/>
        </p:spPr>
        <p:txBody>
          <a:bodyPr wrap="square">
            <a:spAutoFit/>
          </a:bodyPr>
          <a:lstStyle/>
          <a:p>
            <a:pPr algn="ctr">
              <a:lnSpc>
                <a:spcPct val="90000"/>
              </a:lnSpc>
              <a:spcBef>
                <a:spcPts val="1000"/>
              </a:spcBef>
              <a:buClr>
                <a:schemeClr val="accent3"/>
              </a:buClr>
            </a:pPr>
            <a:r>
              <a:rPr lang="en-US" sz="1400" dirty="0">
                <a:latin typeface="Avenir Book" panose="02000503020000020003" pitchFamily="2" charset="0"/>
              </a:rPr>
              <a:t>Increased levels of IL-10, a marker of inflammation resolution</a:t>
            </a:r>
          </a:p>
        </p:txBody>
      </p:sp>
      <p:cxnSp>
        <p:nvCxnSpPr>
          <p:cNvPr id="24" name="Straight Connector 23">
            <a:extLst>
              <a:ext uri="{FF2B5EF4-FFF2-40B4-BE49-F238E27FC236}">
                <a16:creationId xmlns:a16="http://schemas.microsoft.com/office/drawing/2014/main" id="{453B4D1F-AD04-BB4C-8748-0F52D4AFE124}"/>
              </a:ext>
            </a:extLst>
          </p:cNvPr>
          <p:cNvCxnSpPr>
            <a:cxnSpLocks/>
          </p:cNvCxnSpPr>
          <p:nvPr/>
        </p:nvCxnSpPr>
        <p:spPr>
          <a:xfrm>
            <a:off x="4257396" y="1773597"/>
            <a:ext cx="0" cy="68008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141C97A-1DF2-ED45-B990-673EC07C17D3}"/>
              </a:ext>
            </a:extLst>
          </p:cNvPr>
          <p:cNvCxnSpPr>
            <a:cxnSpLocks/>
          </p:cNvCxnSpPr>
          <p:nvPr/>
        </p:nvCxnSpPr>
        <p:spPr>
          <a:xfrm>
            <a:off x="7952354" y="1773597"/>
            <a:ext cx="0" cy="68008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1027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a:extLst>
              <a:ext uri="{FF2B5EF4-FFF2-40B4-BE49-F238E27FC236}">
                <a16:creationId xmlns:a16="http://schemas.microsoft.com/office/drawing/2014/main" id="{2432B7F0-F0B8-D645-AEE9-6C95C8CA51DC}"/>
              </a:ext>
            </a:extLst>
          </p:cNvPr>
          <p:cNvSpPr/>
          <p:nvPr/>
        </p:nvSpPr>
        <p:spPr>
          <a:xfrm rot="10800000">
            <a:off x="6744054" y="1845807"/>
            <a:ext cx="5447943" cy="4402335"/>
          </a:xfrm>
          <a:prstGeom prst="roundRect">
            <a:avLst>
              <a:gd name="adj" fmla="val 1534"/>
            </a:avLst>
          </a:prstGeom>
          <a:gradFill>
            <a:gsLst>
              <a:gs pos="0">
                <a:schemeClr val="accent3">
                  <a:lumMod val="20000"/>
                  <a:lumOff val="80000"/>
                </a:schemeClr>
              </a:gs>
              <a:gs pos="90000">
                <a:schemeClr val="accent6">
                  <a:lumMod val="20000"/>
                  <a:lumOff val="8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4CD901C6-5EE2-E14E-9398-71186698E76C}"/>
              </a:ext>
            </a:extLst>
          </p:cNvPr>
          <p:cNvSpPr/>
          <p:nvPr/>
        </p:nvSpPr>
        <p:spPr>
          <a:xfrm>
            <a:off x="748679" y="1274841"/>
            <a:ext cx="6480429" cy="5302160"/>
          </a:xfrm>
          <a:prstGeom prst="roundRect">
            <a:avLst>
              <a:gd name="adj" fmla="val 1534"/>
            </a:avLst>
          </a:prstGeom>
          <a:gradFill>
            <a:gsLst>
              <a:gs pos="0">
                <a:schemeClr val="accent6">
                  <a:lumMod val="20000"/>
                  <a:lumOff val="80000"/>
                  <a:alpha val="62000"/>
                </a:schemeClr>
              </a:gs>
              <a:gs pos="90000">
                <a:schemeClr val="accent6">
                  <a:lumMod val="20000"/>
                  <a:lumOff val="80000"/>
                  <a:alpha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43B019-7E4A-374E-8A9C-40A0C12EB994}"/>
              </a:ext>
            </a:extLst>
          </p:cNvPr>
          <p:cNvSpPr>
            <a:spLocks noGrp="1"/>
          </p:cNvSpPr>
          <p:nvPr>
            <p:ph type="title"/>
          </p:nvPr>
        </p:nvSpPr>
        <p:spPr/>
        <p:txBody>
          <a:bodyPr>
            <a:normAutofit/>
          </a:bodyPr>
          <a:lstStyle/>
          <a:p>
            <a:r>
              <a:rPr lang="en-US" dirty="0">
                <a:solidFill>
                  <a:schemeClr val="accent5"/>
                </a:solidFill>
                <a:ea typeface="+mn-ea"/>
                <a:cs typeface="+mn-cs"/>
              </a:rPr>
              <a:t>PL9654</a:t>
            </a:r>
            <a:r>
              <a:rPr lang="en-US" dirty="0">
                <a:solidFill>
                  <a:schemeClr val="accent5"/>
                </a:solidFill>
              </a:rPr>
              <a:t> in a Rat Diabetic In-Life Retinopathy Model</a:t>
            </a:r>
          </a:p>
        </p:txBody>
      </p:sp>
      <p:sp>
        <p:nvSpPr>
          <p:cNvPr id="3" name="Slide Number Placeholder 2">
            <a:extLst>
              <a:ext uri="{FF2B5EF4-FFF2-40B4-BE49-F238E27FC236}">
                <a16:creationId xmlns:a16="http://schemas.microsoft.com/office/drawing/2014/main" id="{3E40BCCA-EF33-2349-B19E-CDE0C0663D63}"/>
              </a:ext>
            </a:extLst>
          </p:cNvPr>
          <p:cNvSpPr>
            <a:spLocks noGrp="1"/>
          </p:cNvSpPr>
          <p:nvPr>
            <p:ph type="sldNum" sz="quarter" idx="12"/>
          </p:nvPr>
        </p:nvSpPr>
        <p:spPr/>
        <p:txBody>
          <a:bodyPr>
            <a:normAutofit/>
          </a:bodyPr>
          <a:lstStyle/>
          <a:p>
            <a:fld id="{D57F1E4F-1CFF-5643-939E-217C01CDF565}" type="slidenum">
              <a:rPr lang="en-US" smtClean="0"/>
              <a:pPr/>
              <a:t>28</a:t>
            </a:fld>
            <a:endParaRPr lang="en-US" dirty="0"/>
          </a:p>
        </p:txBody>
      </p:sp>
      <p:sp>
        <p:nvSpPr>
          <p:cNvPr id="6" name="TextBox 5">
            <a:extLst>
              <a:ext uri="{FF2B5EF4-FFF2-40B4-BE49-F238E27FC236}">
                <a16:creationId xmlns:a16="http://schemas.microsoft.com/office/drawing/2014/main" id="{97D8E797-4831-C842-A785-2E95FCE9CC55}"/>
              </a:ext>
            </a:extLst>
          </p:cNvPr>
          <p:cNvSpPr txBox="1"/>
          <p:nvPr/>
        </p:nvSpPr>
        <p:spPr>
          <a:xfrm>
            <a:off x="7737103" y="2857797"/>
            <a:ext cx="3706217" cy="707886"/>
          </a:xfrm>
          <a:prstGeom prst="rect">
            <a:avLst/>
          </a:prstGeom>
          <a:noFill/>
        </p:spPr>
        <p:txBody>
          <a:bodyPr wrap="square" rtlCol="0">
            <a:spAutoFit/>
          </a:bodyPr>
          <a:lstStyle/>
          <a:p>
            <a:r>
              <a:rPr lang="en-US" sz="2000" dirty="0">
                <a:latin typeface="Avenir Book" panose="02000503020000020003" pitchFamily="2" charset="0"/>
              </a:rPr>
              <a:t>PL9654 </a:t>
            </a:r>
            <a:r>
              <a:rPr lang="en-US" sz="2000" b="1" i="1" dirty="0">
                <a:solidFill>
                  <a:schemeClr val="accent6"/>
                </a:solidFill>
                <a:latin typeface="Avenir Book" panose="02000503020000020003" pitchFamily="2" charset="0"/>
              </a:rPr>
              <a:t>preserves contrast vision</a:t>
            </a:r>
            <a:r>
              <a:rPr lang="en-US" sz="2000" dirty="0">
                <a:latin typeface="Avenir Book" panose="02000503020000020003" pitchFamily="2" charset="0"/>
              </a:rPr>
              <a:t> as compared to controls</a:t>
            </a:r>
          </a:p>
        </p:txBody>
      </p:sp>
      <p:pic>
        <p:nvPicPr>
          <p:cNvPr id="21" name="Picture 20">
            <a:extLst>
              <a:ext uri="{FF2B5EF4-FFF2-40B4-BE49-F238E27FC236}">
                <a16:creationId xmlns:a16="http://schemas.microsoft.com/office/drawing/2014/main" id="{B5C31402-36F9-8242-ACE9-1C36552B513A}"/>
              </a:ext>
            </a:extLst>
          </p:cNvPr>
          <p:cNvPicPr>
            <a:picLocks/>
          </p:cNvPicPr>
          <p:nvPr/>
        </p:nvPicPr>
        <p:blipFill rotWithShape="1">
          <a:blip r:embed="rId2" cstate="screen">
            <a:extLst>
              <a:ext uri="{28A0092B-C50C-407E-A947-70E740481C1C}">
                <a14:useLocalDpi xmlns:a14="http://schemas.microsoft.com/office/drawing/2010/main"/>
              </a:ext>
            </a:extLst>
          </a:blip>
          <a:srcRect t="-1"/>
          <a:stretch/>
        </p:blipFill>
        <p:spPr>
          <a:xfrm>
            <a:off x="748680" y="1274841"/>
            <a:ext cx="6480430" cy="704088"/>
          </a:xfrm>
          <a:prstGeom prst="roundRect">
            <a:avLst>
              <a:gd name="adj" fmla="val 11505"/>
            </a:avLst>
          </a:prstGeom>
          <a:effectLst>
            <a:outerShdw blurRad="50800" dist="12700" dir="2700000" algn="tl" rotWithShape="0">
              <a:prstClr val="black">
                <a:alpha val="40000"/>
              </a:prstClr>
            </a:outerShdw>
          </a:effectLst>
        </p:spPr>
      </p:pic>
      <p:sp>
        <p:nvSpPr>
          <p:cNvPr id="22" name="Rectangle 21">
            <a:extLst>
              <a:ext uri="{FF2B5EF4-FFF2-40B4-BE49-F238E27FC236}">
                <a16:creationId xmlns:a16="http://schemas.microsoft.com/office/drawing/2014/main" id="{5F17702B-B35F-FA4C-87E4-4B17CD72ACD0}"/>
              </a:ext>
            </a:extLst>
          </p:cNvPr>
          <p:cNvSpPr/>
          <p:nvPr/>
        </p:nvSpPr>
        <p:spPr>
          <a:xfrm>
            <a:off x="748680" y="1457926"/>
            <a:ext cx="6480429" cy="470584"/>
          </a:xfrm>
          <a:prstGeom prst="rect">
            <a:avLst/>
          </a:prstGeom>
          <a:noFill/>
          <a:ln>
            <a:noFill/>
          </a:ln>
        </p:spPr>
        <p:txBody>
          <a:bodyPr wrap="square" anchor="t">
            <a:noAutofit/>
          </a:bodyPr>
          <a:lstStyle/>
          <a:p>
            <a:pPr algn="ctr"/>
            <a:r>
              <a:rPr lang="en-US" b="1" dirty="0">
                <a:solidFill>
                  <a:schemeClr val="bg1"/>
                </a:solidFill>
                <a:latin typeface="Avenir Book" panose="02000503020000020003" pitchFamily="2" charset="0"/>
                <a:ea typeface="Calibri" panose="020F0502020204030204" pitchFamily="34" charset="0"/>
                <a:cs typeface="Times New Roman" panose="02020603050405020304" pitchFamily="18" charset="0"/>
              </a:rPr>
              <a:t>CONTRAST VISION</a:t>
            </a:r>
          </a:p>
        </p:txBody>
      </p:sp>
      <p:sp>
        <p:nvSpPr>
          <p:cNvPr id="4" name="TextBox 3">
            <a:extLst>
              <a:ext uri="{FF2B5EF4-FFF2-40B4-BE49-F238E27FC236}">
                <a16:creationId xmlns:a16="http://schemas.microsoft.com/office/drawing/2014/main" id="{750415E2-A3D3-404B-98E2-5EE480D34ECE}"/>
              </a:ext>
            </a:extLst>
          </p:cNvPr>
          <p:cNvSpPr txBox="1"/>
          <p:nvPr/>
        </p:nvSpPr>
        <p:spPr>
          <a:xfrm>
            <a:off x="7737103" y="4269204"/>
            <a:ext cx="3754539" cy="707886"/>
          </a:xfrm>
          <a:prstGeom prst="rect">
            <a:avLst/>
          </a:prstGeom>
          <a:noFill/>
          <a:ln>
            <a:noFill/>
          </a:ln>
        </p:spPr>
        <p:txBody>
          <a:bodyPr wrap="square" rtlCol="0">
            <a:spAutoFit/>
          </a:bodyPr>
          <a:lstStyle/>
          <a:p>
            <a:r>
              <a:rPr lang="en-US" sz="2000" dirty="0">
                <a:latin typeface="Avenir Book" panose="02000503020000020003" pitchFamily="2" charset="0"/>
              </a:rPr>
              <a:t>A 2</a:t>
            </a:r>
            <a:r>
              <a:rPr lang="en-US" sz="2000" baseline="30000" dirty="0">
                <a:latin typeface="Avenir Book" panose="02000503020000020003" pitchFamily="2" charset="0"/>
              </a:rPr>
              <a:t>nd</a:t>
            </a:r>
            <a:r>
              <a:rPr lang="en-US" sz="2000" dirty="0">
                <a:latin typeface="Avenir Book" panose="02000503020000020003" pitchFamily="2" charset="0"/>
              </a:rPr>
              <a:t>  measure of visual acuity demonstrated </a:t>
            </a:r>
            <a:r>
              <a:rPr lang="en-US" sz="2000" b="1" i="1" dirty="0">
                <a:solidFill>
                  <a:schemeClr val="accent6"/>
                </a:solidFill>
                <a:latin typeface="Avenir Book" panose="02000503020000020003" pitchFamily="2" charset="0"/>
              </a:rPr>
              <a:t>similar efficacy</a:t>
            </a:r>
            <a:endParaRPr lang="en-US" sz="2000" dirty="0">
              <a:latin typeface="Avenir Book" panose="02000503020000020003" pitchFamily="2" charset="0"/>
            </a:endParaRPr>
          </a:p>
        </p:txBody>
      </p:sp>
      <p:grpSp>
        <p:nvGrpSpPr>
          <p:cNvPr id="10" name="Group 9">
            <a:extLst>
              <a:ext uri="{FF2B5EF4-FFF2-40B4-BE49-F238E27FC236}">
                <a16:creationId xmlns:a16="http://schemas.microsoft.com/office/drawing/2014/main" id="{4C4441C6-5DAB-0E43-B354-7BFD58908AAF}"/>
              </a:ext>
            </a:extLst>
          </p:cNvPr>
          <p:cNvGrpSpPr/>
          <p:nvPr/>
        </p:nvGrpSpPr>
        <p:grpSpPr>
          <a:xfrm>
            <a:off x="1147013" y="2281695"/>
            <a:ext cx="5683760" cy="3975019"/>
            <a:chOff x="974948" y="2185640"/>
            <a:chExt cx="6023449" cy="4212585"/>
          </a:xfrm>
        </p:grpSpPr>
        <p:pic>
          <p:nvPicPr>
            <p:cNvPr id="7" name="Picture 6" descr="Chart, line chart&#10;&#10;Description automatically generated">
              <a:extLst>
                <a:ext uri="{FF2B5EF4-FFF2-40B4-BE49-F238E27FC236}">
                  <a16:creationId xmlns:a16="http://schemas.microsoft.com/office/drawing/2014/main" id="{516B8DFB-D7EF-FB44-80BD-5E74ADBCD1E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5487" r="13020"/>
            <a:stretch/>
          </p:blipFill>
          <p:spPr>
            <a:xfrm>
              <a:off x="974948" y="2185640"/>
              <a:ext cx="6023449" cy="4212585"/>
            </a:xfrm>
            <a:prstGeom prst="rect">
              <a:avLst/>
            </a:prstGeom>
            <a:ln>
              <a:noFill/>
            </a:ln>
          </p:spPr>
        </p:pic>
        <p:sp>
          <p:nvSpPr>
            <p:cNvPr id="5" name="TextBox 4">
              <a:extLst>
                <a:ext uri="{FF2B5EF4-FFF2-40B4-BE49-F238E27FC236}">
                  <a16:creationId xmlns:a16="http://schemas.microsoft.com/office/drawing/2014/main" id="{A684ED24-7132-9E43-8F31-9CEA719E2A32}"/>
                </a:ext>
              </a:extLst>
            </p:cNvPr>
            <p:cNvSpPr txBox="1"/>
            <p:nvPr/>
          </p:nvSpPr>
          <p:spPr>
            <a:xfrm>
              <a:off x="5573482" y="2432604"/>
              <a:ext cx="794657" cy="738664"/>
            </a:xfrm>
            <a:prstGeom prst="rect">
              <a:avLst/>
            </a:prstGeom>
            <a:noFill/>
          </p:spPr>
          <p:txBody>
            <a:bodyPr wrap="square" rtlCol="0">
              <a:spAutoFit/>
            </a:bodyPr>
            <a:lstStyle/>
            <a:p>
              <a:pPr>
                <a:spcBef>
                  <a:spcPts val="400"/>
                </a:spcBef>
              </a:pPr>
              <a:r>
                <a:rPr lang="en-US" sz="800" dirty="0"/>
                <a:t>Vehicle</a:t>
              </a:r>
            </a:p>
            <a:p>
              <a:pPr>
                <a:spcBef>
                  <a:spcPts val="400"/>
                </a:spcBef>
              </a:pPr>
              <a:r>
                <a:rPr lang="en-US" sz="800" dirty="0"/>
                <a:t>0.05 mg/kg</a:t>
              </a:r>
            </a:p>
            <a:p>
              <a:pPr>
                <a:spcBef>
                  <a:spcPts val="400"/>
                </a:spcBef>
              </a:pPr>
              <a:r>
                <a:rPr lang="en-US" sz="800" dirty="0"/>
                <a:t>0.1 mg/kg</a:t>
              </a:r>
            </a:p>
            <a:p>
              <a:pPr>
                <a:spcBef>
                  <a:spcPts val="400"/>
                </a:spcBef>
              </a:pPr>
              <a:r>
                <a:rPr lang="en-US" sz="800" dirty="0"/>
                <a:t>0.5 mg/kg</a:t>
              </a:r>
            </a:p>
          </p:txBody>
        </p:sp>
        <p:sp>
          <p:nvSpPr>
            <p:cNvPr id="9" name="Rectangle 8">
              <a:extLst>
                <a:ext uri="{FF2B5EF4-FFF2-40B4-BE49-F238E27FC236}">
                  <a16:creationId xmlns:a16="http://schemas.microsoft.com/office/drawing/2014/main" id="{8C2A004C-B0CD-DE49-9ADB-1691FE18F3C2}"/>
                </a:ext>
              </a:extLst>
            </p:cNvPr>
            <p:cNvSpPr/>
            <p:nvPr/>
          </p:nvSpPr>
          <p:spPr>
            <a:xfrm rot="18964900">
              <a:off x="1327223" y="5605078"/>
              <a:ext cx="708186" cy="884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BF79940-1F68-074B-B446-10CA736C3D28}"/>
                </a:ext>
              </a:extLst>
            </p:cNvPr>
            <p:cNvSpPr/>
            <p:nvPr/>
          </p:nvSpPr>
          <p:spPr>
            <a:xfrm rot="18964900">
              <a:off x="2040061" y="5609998"/>
              <a:ext cx="708186" cy="884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C9AD13E-64FD-DF4C-A2B3-152453871496}"/>
                </a:ext>
              </a:extLst>
            </p:cNvPr>
            <p:cNvSpPr/>
            <p:nvPr/>
          </p:nvSpPr>
          <p:spPr>
            <a:xfrm rot="18964900">
              <a:off x="2756260" y="5610687"/>
              <a:ext cx="708186" cy="884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2D1F387-0FB8-8941-9F39-27C5621284B9}"/>
                </a:ext>
              </a:extLst>
            </p:cNvPr>
            <p:cNvSpPr/>
            <p:nvPr/>
          </p:nvSpPr>
          <p:spPr>
            <a:xfrm rot="18964900">
              <a:off x="3459263" y="5615602"/>
              <a:ext cx="708186" cy="884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D342659-7BD7-7E45-8644-8EBE97B76F2F}"/>
                </a:ext>
              </a:extLst>
            </p:cNvPr>
            <p:cNvSpPr/>
            <p:nvPr/>
          </p:nvSpPr>
          <p:spPr>
            <a:xfrm rot="18964900">
              <a:off x="4172100" y="5620516"/>
              <a:ext cx="708186" cy="884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8B60E17-002F-AE4D-AF3D-7AEA9DB4E3BC}"/>
                </a:ext>
              </a:extLst>
            </p:cNvPr>
            <p:cNvSpPr/>
            <p:nvPr/>
          </p:nvSpPr>
          <p:spPr>
            <a:xfrm rot="18964900">
              <a:off x="4884942" y="5615598"/>
              <a:ext cx="708186" cy="884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 name="Straight Connector 11">
            <a:extLst>
              <a:ext uri="{FF2B5EF4-FFF2-40B4-BE49-F238E27FC236}">
                <a16:creationId xmlns:a16="http://schemas.microsoft.com/office/drawing/2014/main" id="{CBF935E5-8E2E-644A-B327-80BBBE55B4CC}"/>
              </a:ext>
            </a:extLst>
          </p:cNvPr>
          <p:cNvCxnSpPr>
            <a:cxnSpLocks/>
          </p:cNvCxnSpPr>
          <p:nvPr/>
        </p:nvCxnSpPr>
        <p:spPr>
          <a:xfrm>
            <a:off x="7862607" y="3953301"/>
            <a:ext cx="3310468"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8788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E8A75E69-BEA1-CF4A-93A9-0EF3C6237277}"/>
              </a:ext>
            </a:extLst>
          </p:cNvPr>
          <p:cNvGrpSpPr/>
          <p:nvPr/>
        </p:nvGrpSpPr>
        <p:grpSpPr>
          <a:xfrm>
            <a:off x="473243" y="1340690"/>
            <a:ext cx="3694176" cy="4185140"/>
            <a:chOff x="473243" y="1340690"/>
            <a:chExt cx="3694176" cy="4185140"/>
          </a:xfrm>
        </p:grpSpPr>
        <p:pic>
          <p:nvPicPr>
            <p:cNvPr id="39" name="Picture 38" descr="A picture containing background pattern&#10;&#10;Description automatically generated">
              <a:extLst>
                <a:ext uri="{FF2B5EF4-FFF2-40B4-BE49-F238E27FC236}">
                  <a16:creationId xmlns:a16="http://schemas.microsoft.com/office/drawing/2014/main" id="{01612740-C70E-2F4D-8E6D-9478B797120B}"/>
                </a:ext>
              </a:extLst>
            </p:cNvPr>
            <p:cNvPicPr>
              <a:picLocks noChangeAspect="1"/>
            </p:cNvPicPr>
            <p:nvPr/>
          </p:nvPicPr>
          <p:blipFill>
            <a:blip r:embed="rId2" cstate="screen">
              <a:alphaModFix amt="85000"/>
              <a:extLst>
                <a:ext uri="{28A0092B-C50C-407E-A947-70E740481C1C}">
                  <a14:useLocalDpi xmlns:a14="http://schemas.microsoft.com/office/drawing/2010/main"/>
                </a:ext>
              </a:extLst>
            </a:blip>
            <a:stretch>
              <a:fillRect/>
            </a:stretch>
          </p:blipFill>
          <p:spPr>
            <a:xfrm>
              <a:off x="824982" y="1516888"/>
              <a:ext cx="3008526" cy="3904848"/>
            </a:xfrm>
            <a:prstGeom prst="rect">
              <a:avLst/>
            </a:prstGeom>
          </p:spPr>
        </p:pic>
        <p:sp>
          <p:nvSpPr>
            <p:cNvPr id="36" name="Round Diagonal Corner Rectangle 35">
              <a:extLst>
                <a:ext uri="{FF2B5EF4-FFF2-40B4-BE49-F238E27FC236}">
                  <a16:creationId xmlns:a16="http://schemas.microsoft.com/office/drawing/2014/main" id="{AE8F328E-8A7A-C747-A507-22A1D7CD2932}"/>
                </a:ext>
              </a:extLst>
            </p:cNvPr>
            <p:cNvSpPr/>
            <p:nvPr/>
          </p:nvSpPr>
          <p:spPr>
            <a:xfrm>
              <a:off x="473243" y="3103635"/>
              <a:ext cx="3694176" cy="2422195"/>
            </a:xfrm>
            <a:prstGeom prst="round2DiagRect">
              <a:avLst/>
            </a:prstGeom>
            <a:solidFill>
              <a:schemeClr val="accent3">
                <a:lumMod val="20000"/>
                <a:lumOff val="80000"/>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B958D336-B513-43BB-BFC4-4F613702C1FF}"/>
                </a:ext>
              </a:extLst>
            </p:cNvPr>
            <p:cNvSpPr txBox="1"/>
            <p:nvPr/>
          </p:nvSpPr>
          <p:spPr>
            <a:xfrm>
              <a:off x="1716289" y="1340690"/>
              <a:ext cx="1225913" cy="461665"/>
            </a:xfrm>
            <a:prstGeom prst="rect">
              <a:avLst/>
            </a:prstGeom>
            <a:noFill/>
          </p:spPr>
          <p:txBody>
            <a:bodyPr wrap="none" rtlCol="0">
              <a:spAutoFit/>
            </a:bodyPr>
            <a:lstStyle/>
            <a:p>
              <a:r>
                <a:rPr lang="en-US" sz="2400" b="1" dirty="0">
                  <a:solidFill>
                    <a:schemeClr val="accent1"/>
                  </a:solidFill>
                  <a:latin typeface="Avenir Book" panose="02000503020000020003" pitchFamily="2" charset="0"/>
                </a:rPr>
                <a:t>Efficacy</a:t>
              </a:r>
            </a:p>
          </p:txBody>
        </p:sp>
        <p:sp>
          <p:nvSpPr>
            <p:cNvPr id="21" name="TextBox 20">
              <a:extLst>
                <a:ext uri="{FF2B5EF4-FFF2-40B4-BE49-F238E27FC236}">
                  <a16:creationId xmlns:a16="http://schemas.microsoft.com/office/drawing/2014/main" id="{C24DD3D9-48D3-48BF-876A-AF0A8D1AED74}"/>
                </a:ext>
              </a:extLst>
            </p:cNvPr>
            <p:cNvSpPr txBox="1"/>
            <p:nvPr/>
          </p:nvSpPr>
          <p:spPr>
            <a:xfrm>
              <a:off x="643067" y="3292053"/>
              <a:ext cx="3516459" cy="2202847"/>
            </a:xfrm>
            <a:prstGeom prst="rect">
              <a:avLst/>
            </a:prstGeom>
            <a:noFill/>
          </p:spPr>
          <p:txBody>
            <a:bodyPr wrap="square" rtlCol="0">
              <a:spAutoFit/>
            </a:bodyPr>
            <a:lstStyle/>
            <a:p>
              <a:pPr>
                <a:lnSpc>
                  <a:spcPts val="1720"/>
                </a:lnSpc>
                <a:spcBef>
                  <a:spcPts val="400"/>
                </a:spcBef>
                <a:buClr>
                  <a:schemeClr val="accent3"/>
                </a:buClr>
              </a:pPr>
              <a:r>
                <a:rPr lang="en-US" sz="1600" b="1" dirty="0">
                  <a:solidFill>
                    <a:schemeClr val="accent3">
                      <a:lumMod val="75000"/>
                    </a:schemeClr>
                  </a:solidFill>
                  <a:latin typeface="Avenir Book" panose="02000503020000020003" pitchFamily="2" charset="0"/>
                </a:rPr>
                <a:t>PL9654 was chosen based on: </a:t>
              </a:r>
            </a:p>
            <a:p>
              <a:pPr marL="234950" indent="-176213">
                <a:lnSpc>
                  <a:spcPts val="1720"/>
                </a:lnSpc>
                <a:spcBef>
                  <a:spcPts val="400"/>
                </a:spcBef>
                <a:buClr>
                  <a:schemeClr val="accent3"/>
                </a:buClr>
                <a:buFont typeface="Arial" panose="020B0604020202020204" pitchFamily="34" charset="0"/>
                <a:buChar char="•"/>
              </a:pPr>
              <a:r>
                <a:rPr lang="en-US" sz="1190" dirty="0">
                  <a:latin typeface="Avenir Book" panose="02000503020000020003" pitchFamily="2" charset="0"/>
                </a:rPr>
                <a:t>High potency at melanocortin receptors 1 &amp; 5</a:t>
              </a:r>
            </a:p>
            <a:p>
              <a:pPr marL="692150" lvl="1" indent="-176213">
                <a:lnSpc>
                  <a:spcPts val="1720"/>
                </a:lnSpc>
                <a:spcBef>
                  <a:spcPts val="400"/>
                </a:spcBef>
                <a:buClr>
                  <a:schemeClr val="accent3"/>
                </a:buClr>
                <a:buFont typeface="Arial" panose="020B0604020202020204" pitchFamily="34" charset="0"/>
                <a:buChar char="•"/>
              </a:pPr>
              <a:r>
                <a:rPr lang="en-US" sz="1300" dirty="0">
                  <a:latin typeface="Avenir Book" panose="02000503020000020003" pitchFamily="2" charset="0"/>
                </a:rPr>
                <a:t>Enables smaller needle, fewer AEs</a:t>
              </a:r>
            </a:p>
            <a:p>
              <a:pPr marL="234950" indent="-176213">
                <a:lnSpc>
                  <a:spcPts val="1720"/>
                </a:lnSpc>
                <a:spcBef>
                  <a:spcPts val="400"/>
                </a:spcBef>
                <a:buClr>
                  <a:schemeClr val="accent3"/>
                </a:buClr>
                <a:buFont typeface="Arial" panose="020B0604020202020204" pitchFamily="34" charset="0"/>
                <a:buChar char="•"/>
              </a:pPr>
              <a:r>
                <a:rPr lang="en-US" sz="1300" dirty="0">
                  <a:latin typeface="Avenir Book" panose="02000503020000020003" pitchFamily="2" charset="0"/>
                </a:rPr>
                <a:t>Demonstrated efficacy in preclinical animal models</a:t>
              </a:r>
            </a:p>
            <a:p>
              <a:pPr marL="234950" indent="-176213">
                <a:lnSpc>
                  <a:spcPts val="1720"/>
                </a:lnSpc>
                <a:buClr>
                  <a:schemeClr val="accent3"/>
                </a:buClr>
                <a:buFont typeface="Arial" panose="020B0604020202020204" pitchFamily="34" charset="0"/>
                <a:buChar char="•"/>
              </a:pPr>
              <a:r>
                <a:rPr lang="en-US" sz="1300" dirty="0">
                  <a:latin typeface="Avenir Book" panose="02000503020000020003" pitchFamily="2" charset="0"/>
                </a:rPr>
                <a:t>Enabling pharmacokinetics</a:t>
              </a:r>
            </a:p>
            <a:p>
              <a:pPr marL="234950" indent="-176213">
                <a:lnSpc>
                  <a:spcPts val="1720"/>
                </a:lnSpc>
                <a:buClr>
                  <a:schemeClr val="accent3"/>
                </a:buClr>
                <a:buFont typeface="Arial" panose="020B0604020202020204" pitchFamily="34" charset="0"/>
                <a:buChar char="•"/>
              </a:pPr>
              <a:r>
                <a:rPr lang="en-US" sz="1300" dirty="0">
                  <a:latin typeface="Avenir Book" panose="02000503020000020003" pitchFamily="2" charset="0"/>
                </a:rPr>
                <a:t>Desirable solubility profile</a:t>
              </a:r>
            </a:p>
            <a:p>
              <a:pPr marL="234950" indent="-176213">
                <a:lnSpc>
                  <a:spcPts val="1720"/>
                </a:lnSpc>
                <a:buClr>
                  <a:schemeClr val="accent3"/>
                </a:buClr>
                <a:buFont typeface="Arial" panose="020B0604020202020204" pitchFamily="34" charset="0"/>
                <a:buChar char="•"/>
              </a:pPr>
              <a:r>
                <a:rPr lang="en-US" sz="1300" dirty="0">
                  <a:latin typeface="Avenir Book" panose="02000503020000020003" pitchFamily="2" charset="0"/>
                </a:rPr>
                <a:t>Straight-forward synthesis path</a:t>
              </a:r>
            </a:p>
            <a:p>
              <a:pPr marL="234950" indent="-176213">
                <a:lnSpc>
                  <a:spcPts val="1720"/>
                </a:lnSpc>
                <a:buClr>
                  <a:schemeClr val="accent3"/>
                </a:buClr>
                <a:buFont typeface="Arial" panose="020B0604020202020204" pitchFamily="34" charset="0"/>
                <a:buChar char="•"/>
              </a:pPr>
              <a:r>
                <a:rPr lang="en-US" sz="1300" dirty="0">
                  <a:latin typeface="Avenir Book" panose="02000503020000020003" pitchFamily="2" charset="0"/>
                </a:rPr>
                <a:t>Excellent IP position</a:t>
              </a:r>
            </a:p>
          </p:txBody>
        </p:sp>
      </p:grpSp>
      <p:grpSp>
        <p:nvGrpSpPr>
          <p:cNvPr id="43" name="Group 42">
            <a:extLst>
              <a:ext uri="{FF2B5EF4-FFF2-40B4-BE49-F238E27FC236}">
                <a16:creationId xmlns:a16="http://schemas.microsoft.com/office/drawing/2014/main" id="{AE5D0D09-CE61-6943-AD86-E03C1FD297E3}"/>
              </a:ext>
            </a:extLst>
          </p:cNvPr>
          <p:cNvGrpSpPr/>
          <p:nvPr/>
        </p:nvGrpSpPr>
        <p:grpSpPr>
          <a:xfrm>
            <a:off x="8273726" y="1336401"/>
            <a:ext cx="3694954" cy="4189429"/>
            <a:chOff x="8003906" y="1336401"/>
            <a:chExt cx="3694954" cy="4189429"/>
          </a:xfrm>
        </p:grpSpPr>
        <p:pic>
          <p:nvPicPr>
            <p:cNvPr id="40" name="Picture 39" descr="A picture containing background pattern&#10;&#10;Description automatically generated">
              <a:extLst>
                <a:ext uri="{FF2B5EF4-FFF2-40B4-BE49-F238E27FC236}">
                  <a16:creationId xmlns:a16="http://schemas.microsoft.com/office/drawing/2014/main" id="{44ACDDC3-D083-7B45-9A1C-721BCB593AEF}"/>
                </a:ext>
              </a:extLst>
            </p:cNvPr>
            <p:cNvPicPr>
              <a:picLocks noChangeAspect="1"/>
            </p:cNvPicPr>
            <p:nvPr/>
          </p:nvPicPr>
          <p:blipFill>
            <a:blip r:embed="rId2" cstate="screen">
              <a:alphaModFix amt="85000"/>
              <a:extLst>
                <a:ext uri="{28A0092B-C50C-407E-A947-70E740481C1C}">
                  <a14:useLocalDpi xmlns:a14="http://schemas.microsoft.com/office/drawing/2010/main"/>
                </a:ext>
              </a:extLst>
            </a:blip>
            <a:stretch>
              <a:fillRect/>
            </a:stretch>
          </p:blipFill>
          <p:spPr>
            <a:xfrm>
              <a:off x="8386254" y="1516888"/>
              <a:ext cx="3008526" cy="3904848"/>
            </a:xfrm>
            <a:prstGeom prst="rect">
              <a:avLst/>
            </a:prstGeom>
          </p:spPr>
        </p:pic>
        <p:sp>
          <p:nvSpPr>
            <p:cNvPr id="20" name="TextBox 19">
              <a:extLst>
                <a:ext uri="{FF2B5EF4-FFF2-40B4-BE49-F238E27FC236}">
                  <a16:creationId xmlns:a16="http://schemas.microsoft.com/office/drawing/2014/main" id="{293DDA3F-3BCB-4190-8961-B5A32BCFE882}"/>
                </a:ext>
              </a:extLst>
            </p:cNvPr>
            <p:cNvSpPr txBox="1"/>
            <p:nvPr/>
          </p:nvSpPr>
          <p:spPr>
            <a:xfrm>
              <a:off x="9335858" y="1336401"/>
              <a:ext cx="1031051" cy="461665"/>
            </a:xfrm>
            <a:prstGeom prst="rect">
              <a:avLst/>
            </a:prstGeom>
            <a:noFill/>
          </p:spPr>
          <p:txBody>
            <a:bodyPr wrap="none" rtlCol="0">
              <a:spAutoFit/>
            </a:bodyPr>
            <a:lstStyle/>
            <a:p>
              <a:r>
                <a:rPr lang="en-US" sz="2400" b="1" dirty="0">
                  <a:solidFill>
                    <a:schemeClr val="accent1"/>
                  </a:solidFill>
                  <a:latin typeface="Avenir Book" panose="02000503020000020003" pitchFamily="2" charset="0"/>
                </a:rPr>
                <a:t>Safety</a:t>
              </a:r>
            </a:p>
          </p:txBody>
        </p:sp>
        <p:sp>
          <p:nvSpPr>
            <p:cNvPr id="34" name="Round Diagonal Corner Rectangle 33">
              <a:extLst>
                <a:ext uri="{FF2B5EF4-FFF2-40B4-BE49-F238E27FC236}">
                  <a16:creationId xmlns:a16="http://schemas.microsoft.com/office/drawing/2014/main" id="{F3F06EE0-2E8D-B54F-A5EC-7071A48C2B4A}"/>
                </a:ext>
              </a:extLst>
            </p:cNvPr>
            <p:cNvSpPr/>
            <p:nvPr/>
          </p:nvSpPr>
          <p:spPr>
            <a:xfrm>
              <a:off x="8003906" y="3103635"/>
              <a:ext cx="3694954" cy="2422195"/>
            </a:xfrm>
            <a:prstGeom prst="round2DiagRect">
              <a:avLst/>
            </a:prstGeom>
            <a:solidFill>
              <a:schemeClr val="accent3">
                <a:lumMod val="20000"/>
                <a:lumOff val="80000"/>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6FEF1934-0D7B-4ACB-9353-6FC4FD02330D}"/>
                </a:ext>
              </a:extLst>
            </p:cNvPr>
            <p:cNvSpPr txBox="1"/>
            <p:nvPr/>
          </p:nvSpPr>
          <p:spPr>
            <a:xfrm>
              <a:off x="8180363" y="3300496"/>
              <a:ext cx="3466802" cy="1232004"/>
            </a:xfrm>
            <a:prstGeom prst="rect">
              <a:avLst/>
            </a:prstGeom>
            <a:noFill/>
          </p:spPr>
          <p:txBody>
            <a:bodyPr wrap="square" rtlCol="0">
              <a:spAutoFit/>
            </a:bodyPr>
            <a:lstStyle/>
            <a:p>
              <a:pPr>
                <a:lnSpc>
                  <a:spcPts val="1720"/>
                </a:lnSpc>
                <a:spcBef>
                  <a:spcPts val="400"/>
                </a:spcBef>
                <a:buClr>
                  <a:schemeClr val="accent3"/>
                </a:buClr>
              </a:pPr>
              <a:r>
                <a:rPr lang="en-US" sz="1600" b="1" dirty="0">
                  <a:solidFill>
                    <a:schemeClr val="accent3">
                      <a:lumMod val="75000"/>
                    </a:schemeClr>
                  </a:solidFill>
                  <a:latin typeface="Avenir Book" panose="02000503020000020003" pitchFamily="2" charset="0"/>
                </a:rPr>
                <a:t>PL9654 </a:t>
              </a:r>
            </a:p>
            <a:p>
              <a:pPr marL="285750" indent="-285750">
                <a:lnSpc>
                  <a:spcPts val="1720"/>
                </a:lnSpc>
                <a:spcBef>
                  <a:spcPts val="400"/>
                </a:spcBef>
                <a:buClr>
                  <a:schemeClr val="accent3"/>
                </a:buClr>
                <a:buFont typeface="Arial" panose="020B0604020202020204" pitchFamily="34" charset="0"/>
                <a:buChar char="•"/>
              </a:pPr>
              <a:r>
                <a:rPr lang="en-US" sz="1300" dirty="0">
                  <a:latin typeface="Avenir Book" panose="02000503020000020003" pitchFamily="2" charset="0"/>
                </a:rPr>
                <a:t>IND enabling studies and subsequent clinical studies are planned</a:t>
              </a:r>
            </a:p>
            <a:p>
              <a:pPr marL="285750" indent="-285750">
                <a:lnSpc>
                  <a:spcPts val="1720"/>
                </a:lnSpc>
                <a:buClr>
                  <a:schemeClr val="accent3"/>
                </a:buClr>
                <a:buFont typeface="Arial" panose="020B0604020202020204" pitchFamily="34" charset="0"/>
                <a:buChar char="•"/>
              </a:pPr>
              <a:r>
                <a:rPr lang="en-US" sz="1300" dirty="0">
                  <a:latin typeface="Avenir Book" panose="02000503020000020003" pitchFamily="2" charset="0"/>
                </a:rPr>
                <a:t>IVT formulation minimal/no systemic exposure toxicology studies</a:t>
              </a:r>
            </a:p>
          </p:txBody>
        </p:sp>
      </p:grpSp>
      <p:grpSp>
        <p:nvGrpSpPr>
          <p:cNvPr id="42" name="Group 41">
            <a:extLst>
              <a:ext uri="{FF2B5EF4-FFF2-40B4-BE49-F238E27FC236}">
                <a16:creationId xmlns:a16="http://schemas.microsoft.com/office/drawing/2014/main" id="{F2C47EE2-BB6E-B643-8607-98E810D86EF6}"/>
              </a:ext>
            </a:extLst>
          </p:cNvPr>
          <p:cNvGrpSpPr/>
          <p:nvPr/>
        </p:nvGrpSpPr>
        <p:grpSpPr>
          <a:xfrm>
            <a:off x="4360731" y="1326622"/>
            <a:ext cx="3825543" cy="4199208"/>
            <a:chOff x="4244494" y="1326622"/>
            <a:chExt cx="3825543" cy="4199208"/>
          </a:xfrm>
        </p:grpSpPr>
        <p:pic>
          <p:nvPicPr>
            <p:cNvPr id="38" name="Picture 37" descr="A picture containing background pattern&#10;&#10;Description automatically generated">
              <a:extLst>
                <a:ext uri="{FF2B5EF4-FFF2-40B4-BE49-F238E27FC236}">
                  <a16:creationId xmlns:a16="http://schemas.microsoft.com/office/drawing/2014/main" id="{9FE69B79-601F-4E4C-AE47-E46C0757BC3E}"/>
                </a:ext>
              </a:extLst>
            </p:cNvPr>
            <p:cNvPicPr>
              <a:picLocks noChangeAspect="1"/>
            </p:cNvPicPr>
            <p:nvPr/>
          </p:nvPicPr>
          <p:blipFill>
            <a:blip r:embed="rId2" cstate="screen">
              <a:alphaModFix amt="85000"/>
              <a:extLst>
                <a:ext uri="{28A0092B-C50C-407E-A947-70E740481C1C}">
                  <a14:useLocalDpi xmlns:a14="http://schemas.microsoft.com/office/drawing/2010/main"/>
                </a:ext>
              </a:extLst>
            </a:blip>
            <a:stretch>
              <a:fillRect/>
            </a:stretch>
          </p:blipFill>
          <p:spPr>
            <a:xfrm>
              <a:off x="4621741" y="1516888"/>
              <a:ext cx="3008526" cy="3904848"/>
            </a:xfrm>
            <a:prstGeom prst="rect">
              <a:avLst/>
            </a:prstGeom>
          </p:spPr>
        </p:pic>
        <p:sp>
          <p:nvSpPr>
            <p:cNvPr id="18" name="TextBox 17">
              <a:extLst>
                <a:ext uri="{FF2B5EF4-FFF2-40B4-BE49-F238E27FC236}">
                  <a16:creationId xmlns:a16="http://schemas.microsoft.com/office/drawing/2014/main" id="{8E1A7CB0-5431-46B1-8239-E13F60B2D2FE}"/>
                </a:ext>
              </a:extLst>
            </p:cNvPr>
            <p:cNvSpPr txBox="1"/>
            <p:nvPr/>
          </p:nvSpPr>
          <p:spPr>
            <a:xfrm>
              <a:off x="4357832" y="1326622"/>
              <a:ext cx="3476336" cy="461665"/>
            </a:xfrm>
            <a:prstGeom prst="rect">
              <a:avLst/>
            </a:prstGeom>
            <a:noFill/>
          </p:spPr>
          <p:txBody>
            <a:bodyPr wrap="none" rtlCol="0">
              <a:spAutoFit/>
            </a:bodyPr>
            <a:lstStyle/>
            <a:p>
              <a:r>
                <a:rPr lang="en-US" sz="2400" b="1" dirty="0">
                  <a:solidFill>
                    <a:schemeClr val="accent1"/>
                  </a:solidFill>
                  <a:latin typeface="Avenir Book" panose="02000503020000020003" pitchFamily="2" charset="0"/>
                </a:rPr>
                <a:t>Pharmacokinetics (ROA)</a:t>
              </a:r>
            </a:p>
          </p:txBody>
        </p:sp>
        <p:sp>
          <p:nvSpPr>
            <p:cNvPr id="35" name="Round Diagonal Corner Rectangle 34">
              <a:extLst>
                <a:ext uri="{FF2B5EF4-FFF2-40B4-BE49-F238E27FC236}">
                  <a16:creationId xmlns:a16="http://schemas.microsoft.com/office/drawing/2014/main" id="{0672AE5F-7677-EC42-B7B0-D3F9900FA7D9}"/>
                </a:ext>
              </a:extLst>
            </p:cNvPr>
            <p:cNvSpPr/>
            <p:nvPr/>
          </p:nvSpPr>
          <p:spPr>
            <a:xfrm>
              <a:off x="4244494" y="3103635"/>
              <a:ext cx="3694176" cy="2422195"/>
            </a:xfrm>
            <a:prstGeom prst="round2DiagRect">
              <a:avLst/>
            </a:prstGeom>
            <a:solidFill>
              <a:schemeClr val="accent3">
                <a:lumMod val="20000"/>
                <a:lumOff val="80000"/>
                <a:alpha val="8712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1D412376-246A-4780-B146-E5F42E45B821}"/>
                </a:ext>
              </a:extLst>
            </p:cNvPr>
            <p:cNvSpPr txBox="1"/>
            <p:nvPr/>
          </p:nvSpPr>
          <p:spPr>
            <a:xfrm>
              <a:off x="4412437" y="3300496"/>
              <a:ext cx="3657600" cy="2094035"/>
            </a:xfrm>
            <a:prstGeom prst="rect">
              <a:avLst/>
            </a:prstGeom>
            <a:noFill/>
          </p:spPr>
          <p:txBody>
            <a:bodyPr wrap="square" rtlCol="0">
              <a:spAutoFit/>
            </a:bodyPr>
            <a:lstStyle/>
            <a:p>
              <a:pPr>
                <a:lnSpc>
                  <a:spcPts val="1720"/>
                </a:lnSpc>
                <a:buClr>
                  <a:schemeClr val="accent3"/>
                </a:buClr>
              </a:pPr>
              <a:r>
                <a:rPr lang="en-US" sz="1600" b="1" dirty="0">
                  <a:solidFill>
                    <a:schemeClr val="accent3">
                      <a:lumMod val="75000"/>
                    </a:schemeClr>
                  </a:solidFill>
                  <a:latin typeface="Avenir Book" panose="02000503020000020003" pitchFamily="2" charset="0"/>
                </a:rPr>
                <a:t>PL9654 Ongoing Activities: </a:t>
              </a:r>
            </a:p>
            <a:p>
              <a:pPr marL="180975" indent="-180975">
                <a:lnSpc>
                  <a:spcPts val="1720"/>
                </a:lnSpc>
                <a:spcBef>
                  <a:spcPts val="400"/>
                </a:spcBef>
                <a:buClr>
                  <a:schemeClr val="accent3"/>
                </a:buClr>
                <a:buFont typeface="Arial" panose="020B0604020202020204" pitchFamily="34" charset="0"/>
                <a:buChar char="•"/>
              </a:pPr>
              <a:r>
                <a:rPr lang="en-US" sz="1300" dirty="0">
                  <a:latin typeface="Avenir Book" panose="02000503020000020003" pitchFamily="2" charset="0"/>
                </a:rPr>
                <a:t>IVT sustained release formulation development (target is 3-6 months sustained dose)</a:t>
              </a:r>
            </a:p>
            <a:p>
              <a:pPr marL="180975" indent="-180975">
                <a:lnSpc>
                  <a:spcPts val="1720"/>
                </a:lnSpc>
                <a:buClr>
                  <a:schemeClr val="accent3"/>
                </a:buClr>
                <a:buFont typeface="Arial" panose="020B0604020202020204" pitchFamily="34" charset="0"/>
                <a:buChar char="•"/>
              </a:pPr>
              <a:r>
                <a:rPr lang="en-US" sz="1300" dirty="0">
                  <a:latin typeface="Avenir Book" panose="02000503020000020003" pitchFamily="2" charset="0"/>
                </a:rPr>
                <a:t>Additional preclinical models and measurements</a:t>
              </a:r>
            </a:p>
            <a:p>
              <a:pPr marL="180975" indent="-180975">
                <a:lnSpc>
                  <a:spcPts val="1720"/>
                </a:lnSpc>
                <a:buClr>
                  <a:schemeClr val="accent3"/>
                </a:buClr>
                <a:buFont typeface="Arial" panose="020B0604020202020204" pitchFamily="34" charset="0"/>
                <a:buChar char="•"/>
              </a:pPr>
              <a:r>
                <a:rPr lang="en-US" sz="1300" dirty="0">
                  <a:latin typeface="Avenir Book" panose="02000503020000020003" pitchFamily="2" charset="0"/>
                </a:rPr>
                <a:t>Genomic and proteomic characterization of treated animal models</a:t>
              </a:r>
            </a:p>
            <a:p>
              <a:pPr marL="180975" indent="-180975">
                <a:lnSpc>
                  <a:spcPts val="1720"/>
                </a:lnSpc>
                <a:buClr>
                  <a:schemeClr val="accent3"/>
                </a:buClr>
                <a:buFont typeface="Arial" panose="020B0604020202020204" pitchFamily="34" charset="0"/>
                <a:buChar char="•"/>
              </a:pPr>
              <a:r>
                <a:rPr lang="en-US" sz="1300" dirty="0">
                  <a:latin typeface="Avenir Book" panose="02000503020000020003" pitchFamily="2" charset="0"/>
                </a:rPr>
                <a:t>Extensive PK</a:t>
              </a:r>
            </a:p>
            <a:p>
              <a:pPr marL="180975" indent="-180975">
                <a:lnSpc>
                  <a:spcPts val="1720"/>
                </a:lnSpc>
                <a:buClr>
                  <a:schemeClr val="accent3"/>
                </a:buClr>
                <a:buFont typeface="Arial" panose="020B0604020202020204" pitchFamily="34" charset="0"/>
                <a:buChar char="•"/>
              </a:pPr>
              <a:r>
                <a:rPr lang="en-US" sz="1300" dirty="0">
                  <a:latin typeface="Avenir Book" panose="02000503020000020003" pitchFamily="2" charset="0"/>
                </a:rPr>
                <a:t>Validating SC as a delivery option</a:t>
              </a:r>
            </a:p>
            <a:p>
              <a:pPr marL="180975" indent="-180975">
                <a:lnSpc>
                  <a:spcPts val="1720"/>
                </a:lnSpc>
                <a:buClr>
                  <a:schemeClr val="accent3"/>
                </a:buClr>
                <a:buFont typeface="Arial" panose="020B0604020202020204" pitchFamily="34" charset="0"/>
                <a:buChar char="•"/>
              </a:pPr>
              <a:r>
                <a:rPr lang="en-US" sz="1300" dirty="0">
                  <a:latin typeface="Avenir Book" panose="02000503020000020003" pitchFamily="2" charset="0"/>
                </a:rPr>
                <a:t>Toxicology studies</a:t>
              </a:r>
            </a:p>
          </p:txBody>
        </p:sp>
      </p:grpSp>
      <p:sp>
        <p:nvSpPr>
          <p:cNvPr id="2" name="Title 1">
            <a:extLst>
              <a:ext uri="{FF2B5EF4-FFF2-40B4-BE49-F238E27FC236}">
                <a16:creationId xmlns:a16="http://schemas.microsoft.com/office/drawing/2014/main" id="{FE9EBD6B-AADC-5246-AE6F-2410D026E83E}"/>
              </a:ext>
            </a:extLst>
          </p:cNvPr>
          <p:cNvSpPr>
            <a:spLocks noGrp="1"/>
          </p:cNvSpPr>
          <p:nvPr>
            <p:ph type="title"/>
          </p:nvPr>
        </p:nvSpPr>
        <p:spPr>
          <a:xfrm>
            <a:off x="725234" y="159716"/>
            <a:ext cx="11063492" cy="837804"/>
          </a:xfrm>
        </p:spPr>
        <p:txBody>
          <a:bodyPr>
            <a:noAutofit/>
          </a:bodyPr>
          <a:lstStyle/>
          <a:p>
            <a:r>
              <a:rPr lang="en-US" sz="2400" dirty="0"/>
              <a:t>Retinopathy – Desired Target Product Profile to Determine Commercial Success</a:t>
            </a:r>
            <a:endParaRPr lang="en-US" sz="2600" dirty="0"/>
          </a:p>
        </p:txBody>
      </p:sp>
      <p:sp>
        <p:nvSpPr>
          <p:cNvPr id="24" name="Slide Number Placeholder 2">
            <a:extLst>
              <a:ext uri="{FF2B5EF4-FFF2-40B4-BE49-F238E27FC236}">
                <a16:creationId xmlns:a16="http://schemas.microsoft.com/office/drawing/2014/main" id="{DB1750F2-3AF8-B749-85AD-D90E86CE75B5}"/>
              </a:ext>
            </a:extLst>
          </p:cNvPr>
          <p:cNvSpPr txBox="1">
            <a:spLocks/>
          </p:cNvSpPr>
          <p:nvPr/>
        </p:nvSpPr>
        <p:spPr>
          <a:xfrm>
            <a:off x="204856" y="6257723"/>
            <a:ext cx="374904" cy="34272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Avenir Book" panose="02000503020000020003"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A50D94-AEAF-1646-AAFD-5FB90EDDBAF5}" type="slidenum">
              <a:rPr lang="en-US" smtClean="0"/>
              <a:pPr/>
              <a:t>29</a:t>
            </a:fld>
            <a:endParaRPr lang="en-US" dirty="0"/>
          </a:p>
        </p:txBody>
      </p:sp>
      <p:grpSp>
        <p:nvGrpSpPr>
          <p:cNvPr id="44" name="Group 43">
            <a:extLst>
              <a:ext uri="{FF2B5EF4-FFF2-40B4-BE49-F238E27FC236}">
                <a16:creationId xmlns:a16="http://schemas.microsoft.com/office/drawing/2014/main" id="{6356BD61-28AB-FA48-B399-2C6996338948}"/>
              </a:ext>
            </a:extLst>
          </p:cNvPr>
          <p:cNvGrpSpPr/>
          <p:nvPr/>
        </p:nvGrpSpPr>
        <p:grpSpPr>
          <a:xfrm>
            <a:off x="725234" y="5669087"/>
            <a:ext cx="11063492" cy="1051528"/>
            <a:chOff x="973460" y="4975297"/>
            <a:chExt cx="10245731" cy="1168950"/>
          </a:xfrm>
        </p:grpSpPr>
        <p:sp>
          <p:nvSpPr>
            <p:cNvPr id="16" name="Rounded Rectangle 6">
              <a:extLst>
                <a:ext uri="{FF2B5EF4-FFF2-40B4-BE49-F238E27FC236}">
                  <a16:creationId xmlns:a16="http://schemas.microsoft.com/office/drawing/2014/main" id="{05924260-46C5-44D8-AFCA-9024E11D6925}"/>
                </a:ext>
              </a:extLst>
            </p:cNvPr>
            <p:cNvSpPr/>
            <p:nvPr/>
          </p:nvSpPr>
          <p:spPr>
            <a:xfrm>
              <a:off x="973460" y="4975297"/>
              <a:ext cx="10245731" cy="931360"/>
            </a:xfrm>
            <a:prstGeom prst="roundRect">
              <a:avLst/>
            </a:prstGeom>
            <a:gradFill>
              <a:gsLst>
                <a:gs pos="0">
                  <a:schemeClr val="accent6"/>
                </a:gs>
                <a:gs pos="100000">
                  <a:schemeClr val="accent5"/>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algn="ctr"/>
              <a:endParaRPr lang="en-US" sz="1600" dirty="0"/>
            </a:p>
          </p:txBody>
        </p:sp>
        <p:sp>
          <p:nvSpPr>
            <p:cNvPr id="31" name="TextBox 30">
              <a:extLst>
                <a:ext uri="{FF2B5EF4-FFF2-40B4-BE49-F238E27FC236}">
                  <a16:creationId xmlns:a16="http://schemas.microsoft.com/office/drawing/2014/main" id="{75698C87-8B0F-124C-80AF-600A03797607}"/>
                </a:ext>
              </a:extLst>
            </p:cNvPr>
            <p:cNvSpPr txBox="1"/>
            <p:nvPr/>
          </p:nvSpPr>
          <p:spPr>
            <a:xfrm>
              <a:off x="1192177" y="5117811"/>
              <a:ext cx="9717242" cy="1026436"/>
            </a:xfrm>
            <a:prstGeom prst="rect">
              <a:avLst/>
            </a:prstGeom>
            <a:noFill/>
          </p:spPr>
          <p:txBody>
            <a:bodyPr wrap="square">
              <a:spAutoFit/>
            </a:bodyPr>
            <a:lstStyle/>
            <a:p>
              <a:pPr marL="180975" algn="ctr"/>
              <a:r>
                <a:rPr lang="en-US" dirty="0">
                  <a:solidFill>
                    <a:schemeClr val="bg1"/>
                  </a:solidFill>
                  <a:latin typeface="Avenir Book" panose="02000503020000020003" pitchFamily="2" charset="0"/>
                </a:rPr>
                <a:t>PL9654 IVT </a:t>
              </a:r>
              <a:r>
                <a:rPr lang="en-US" b="1" i="1" dirty="0">
                  <a:solidFill>
                    <a:schemeClr val="bg1"/>
                  </a:solidFill>
                  <a:latin typeface="Avenir Book" panose="02000503020000020003" pitchFamily="2" charset="0"/>
                </a:rPr>
                <a:t>sustained release formulation under development</a:t>
              </a:r>
            </a:p>
            <a:p>
              <a:pPr marL="180975" algn="ctr"/>
              <a:r>
                <a:rPr lang="en-US" b="1" i="1" dirty="0">
                  <a:solidFill>
                    <a:schemeClr val="bg1"/>
                  </a:solidFill>
                  <a:latin typeface="Avenir Book" panose="02000503020000020003" pitchFamily="2" charset="0"/>
                </a:rPr>
                <a:t>Potential for intermittent SC delivery which is preferred by patients </a:t>
              </a:r>
            </a:p>
            <a:p>
              <a:pPr marL="180975" algn="ctr"/>
              <a:endParaRPr lang="en-US" dirty="0">
                <a:solidFill>
                  <a:schemeClr val="bg1"/>
                </a:solidFill>
                <a:latin typeface="Avenir Book" panose="02000503020000020003" pitchFamily="2" charset="0"/>
              </a:endParaRPr>
            </a:p>
          </p:txBody>
        </p:sp>
      </p:grpSp>
      <p:sp>
        <p:nvSpPr>
          <p:cNvPr id="3" name="Slide Number Placeholder 2">
            <a:extLst>
              <a:ext uri="{FF2B5EF4-FFF2-40B4-BE49-F238E27FC236}">
                <a16:creationId xmlns:a16="http://schemas.microsoft.com/office/drawing/2014/main" id="{5110F0F2-7586-44E8-A250-75B703C1480F}"/>
              </a:ext>
            </a:extLst>
          </p:cNvPr>
          <p:cNvSpPr>
            <a:spLocks noGrp="1"/>
          </p:cNvSpPr>
          <p:nvPr>
            <p:ph type="sldNum" sz="quarter" idx="12"/>
          </p:nvPr>
        </p:nvSpPr>
        <p:spPr/>
        <p:txBody>
          <a:bodyPr/>
          <a:lstStyle/>
          <a:p>
            <a:fld id="{8AA50D94-AEAF-1646-AAFD-5FB90EDDBAF5}" type="slidenum">
              <a:rPr lang="en-US" smtClean="0"/>
              <a:pPr/>
              <a:t>29</a:t>
            </a:fld>
            <a:endParaRPr lang="en-US"/>
          </a:p>
        </p:txBody>
      </p:sp>
    </p:spTree>
    <p:extLst>
      <p:ext uri="{BB962C8B-B14F-4D97-AF65-F5344CB8AC3E}">
        <p14:creationId xmlns:p14="http://schemas.microsoft.com/office/powerpoint/2010/main" val="2386421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800"/>
                                        <p:tgtEl>
                                          <p:spTgt spid="41"/>
                                        </p:tgtEl>
                                        <p:attrNameLst>
                                          <p:attrName>ppt_y</p:attrName>
                                        </p:attrNameLst>
                                      </p:cBhvr>
                                      <p:tavLst>
                                        <p:tav tm="0">
                                          <p:val>
                                            <p:strVal val="#ppt_y+#ppt_h*1.125000"/>
                                          </p:val>
                                        </p:tav>
                                        <p:tav tm="100000">
                                          <p:val>
                                            <p:strVal val="#ppt_y"/>
                                          </p:val>
                                        </p:tav>
                                      </p:tavLst>
                                    </p:anim>
                                    <p:animEffect transition="in" filter="wipe(up)">
                                      <p:cBhvr>
                                        <p:cTn id="8" dur="800"/>
                                        <p:tgtEl>
                                          <p:spTgt spid="41"/>
                                        </p:tgtEl>
                                      </p:cBhvr>
                                    </p:animEffect>
                                  </p:childTnLst>
                                </p:cTn>
                              </p:par>
                            </p:childTnLst>
                          </p:cTn>
                        </p:par>
                        <p:par>
                          <p:cTn id="9" fill="hold">
                            <p:stCondLst>
                              <p:cond delay="800"/>
                            </p:stCondLst>
                            <p:childTnLst>
                              <p:par>
                                <p:cTn id="10" presetID="2" presetClass="entr" presetSubtype="4" fill="hold" nodeType="afterEffect">
                                  <p:stCondLst>
                                    <p:cond delay="80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1+#ppt_h/2"/>
                                          </p:val>
                                        </p:tav>
                                        <p:tav tm="100000">
                                          <p:val>
                                            <p:strVal val="#ppt_y"/>
                                          </p:val>
                                        </p:tav>
                                      </p:tavLst>
                                    </p:anim>
                                  </p:childTnLst>
                                </p:cTn>
                              </p:par>
                            </p:childTnLst>
                          </p:cTn>
                        </p:par>
                        <p:par>
                          <p:cTn id="14" fill="hold">
                            <p:stCondLst>
                              <p:cond delay="2600"/>
                            </p:stCondLst>
                            <p:childTnLst>
                              <p:par>
                                <p:cTn id="15" presetID="2" presetClass="entr" presetSubtype="4" fill="hold" nodeType="afterEffect">
                                  <p:stCondLst>
                                    <p:cond delay="800"/>
                                  </p:stCondLst>
                                  <p:childTnLst>
                                    <p:set>
                                      <p:cBhvr>
                                        <p:cTn id="16" dur="1" fill="hold">
                                          <p:stCondLst>
                                            <p:cond delay="0"/>
                                          </p:stCondLst>
                                        </p:cTn>
                                        <p:tgtEl>
                                          <p:spTgt spid="43"/>
                                        </p:tgtEl>
                                        <p:attrNameLst>
                                          <p:attrName>style.visibility</p:attrName>
                                        </p:attrNameLst>
                                      </p:cBhvr>
                                      <p:to>
                                        <p:strVal val="visible"/>
                                      </p:to>
                                    </p:set>
                                    <p:anim calcmode="lin" valueType="num">
                                      <p:cBhvr additive="base">
                                        <p:cTn id="17" dur="1000" fill="hold"/>
                                        <p:tgtEl>
                                          <p:spTgt spid="43"/>
                                        </p:tgtEl>
                                        <p:attrNameLst>
                                          <p:attrName>ppt_x</p:attrName>
                                        </p:attrNameLst>
                                      </p:cBhvr>
                                      <p:tavLst>
                                        <p:tav tm="0">
                                          <p:val>
                                            <p:strVal val="#ppt_x"/>
                                          </p:val>
                                        </p:tav>
                                        <p:tav tm="100000">
                                          <p:val>
                                            <p:strVal val="#ppt_x"/>
                                          </p:val>
                                        </p:tav>
                                      </p:tavLst>
                                    </p:anim>
                                    <p:anim calcmode="lin" valueType="num">
                                      <p:cBhvr additive="base">
                                        <p:cTn id="18" dur="1000" fill="hold"/>
                                        <p:tgtEl>
                                          <p:spTgt spid="43"/>
                                        </p:tgtEl>
                                        <p:attrNameLst>
                                          <p:attrName>ppt_y</p:attrName>
                                        </p:attrNameLst>
                                      </p:cBhvr>
                                      <p:tavLst>
                                        <p:tav tm="0">
                                          <p:val>
                                            <p:strVal val="1+#ppt_h/2"/>
                                          </p:val>
                                        </p:tav>
                                        <p:tav tm="100000">
                                          <p:val>
                                            <p:strVal val="#ppt_y"/>
                                          </p:val>
                                        </p:tav>
                                      </p:tavLst>
                                    </p:anim>
                                  </p:childTnLst>
                                </p:cTn>
                              </p:par>
                            </p:childTnLst>
                          </p:cTn>
                        </p:par>
                        <p:par>
                          <p:cTn id="19" fill="hold">
                            <p:stCondLst>
                              <p:cond delay="4400"/>
                            </p:stCondLst>
                            <p:childTnLst>
                              <p:par>
                                <p:cTn id="20" presetID="10" presetClass="entr" presetSubtype="0" fill="hold" nodeType="after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1706C0-F578-C04C-9510-E8AA58CD5883}"/>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A50D94-AEAF-1646-AAFD-5FB90EDDBAF5}" type="slidenum">
              <a:rPr kumimoji="0" lang="en-US" sz="1200" b="0" i="0" u="none" strike="noStrike" kern="1200" cap="none" spc="0" normalizeH="0" baseline="0" noProof="0" smtClean="0">
                <a:ln>
                  <a:noFill/>
                </a:ln>
                <a:solidFill>
                  <a:srgbClr val="FFFFFF"/>
                </a:solidFill>
                <a:effectLst/>
                <a:uLnTx/>
                <a:uFillTx/>
                <a:latin typeface="Avenir Book" panose="02000503020000020003" pitchFamily="2"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FFFFFF"/>
              </a:solidFill>
              <a:effectLst/>
              <a:uLnTx/>
              <a:uFillTx/>
              <a:latin typeface="Avenir Book" panose="02000503020000020003" pitchFamily="2" charset="0"/>
              <a:ea typeface="+mn-ea"/>
              <a:cs typeface="+mn-cs"/>
            </a:endParaRPr>
          </a:p>
        </p:txBody>
      </p:sp>
      <p:sp>
        <p:nvSpPr>
          <p:cNvPr id="19" name="Text Placeholder 18">
            <a:extLst>
              <a:ext uri="{FF2B5EF4-FFF2-40B4-BE49-F238E27FC236}">
                <a16:creationId xmlns:a16="http://schemas.microsoft.com/office/drawing/2014/main" id="{057F1969-3167-2D47-9486-50D35926D040}"/>
              </a:ext>
            </a:extLst>
          </p:cNvPr>
          <p:cNvSpPr>
            <a:spLocks noGrp="1"/>
          </p:cNvSpPr>
          <p:nvPr>
            <p:ph type="body" sz="quarter" idx="14"/>
          </p:nvPr>
        </p:nvSpPr>
        <p:spPr>
          <a:xfrm>
            <a:off x="1340247" y="1431188"/>
            <a:ext cx="9350078" cy="1082109"/>
          </a:xfrm>
        </p:spPr>
        <p:txBody>
          <a:bodyPr anchor="ctr">
            <a:noAutofit/>
          </a:bodyPr>
          <a:lstStyle/>
          <a:p>
            <a:pPr marL="0" indent="0" algn="ctr">
              <a:lnSpc>
                <a:spcPct val="100000"/>
              </a:lnSpc>
              <a:buNone/>
            </a:pPr>
            <a:r>
              <a:rPr lang="en-US" sz="2200" b="0" dirty="0">
                <a:effectLst/>
                <a:latin typeface="Avenir Book" panose="02000503020000020003" pitchFamily="2" charset="0"/>
                <a:ea typeface="Calibri" panose="020F0502020204030204" pitchFamily="34" charset="0"/>
                <a:cs typeface="Times New Roman" panose="02020603050405020304" pitchFamily="18" charset="0"/>
              </a:rPr>
              <a:t>Targeting the Melanocortin System is a platform for the development of drugs  treating inflammatory &amp; autoimmune diseases</a:t>
            </a:r>
          </a:p>
        </p:txBody>
      </p:sp>
      <p:sp>
        <p:nvSpPr>
          <p:cNvPr id="5" name="Text Placeholder 4">
            <a:extLst>
              <a:ext uri="{FF2B5EF4-FFF2-40B4-BE49-F238E27FC236}">
                <a16:creationId xmlns:a16="http://schemas.microsoft.com/office/drawing/2014/main" id="{BEEF4CF6-46DA-0F44-BF50-E62E393B0B56}"/>
              </a:ext>
            </a:extLst>
          </p:cNvPr>
          <p:cNvSpPr>
            <a:spLocks noGrp="1"/>
          </p:cNvSpPr>
          <p:nvPr>
            <p:ph type="body" sz="quarter" idx="17"/>
          </p:nvPr>
        </p:nvSpPr>
        <p:spPr>
          <a:xfrm>
            <a:off x="725234" y="4077474"/>
            <a:ext cx="1959600" cy="1701926"/>
          </a:xfrm>
        </p:spPr>
        <p:txBody>
          <a:bodyPr>
            <a:normAutofit/>
          </a:bodyPr>
          <a:lstStyle/>
          <a:p>
            <a:pPr>
              <a:lnSpc>
                <a:spcPct val="120000"/>
              </a:lnSpc>
            </a:pPr>
            <a:r>
              <a:rPr lang="en-US" sz="1400" dirty="0"/>
              <a:t>Demonstrated expertise moving programs from discovery to FDA approval</a:t>
            </a:r>
          </a:p>
          <a:p>
            <a:pPr>
              <a:lnSpc>
                <a:spcPct val="120000"/>
              </a:lnSpc>
            </a:pPr>
            <a:endParaRPr lang="en-US" sz="1400" dirty="0"/>
          </a:p>
        </p:txBody>
      </p:sp>
      <p:sp>
        <p:nvSpPr>
          <p:cNvPr id="7" name="Text Placeholder 6">
            <a:extLst>
              <a:ext uri="{FF2B5EF4-FFF2-40B4-BE49-F238E27FC236}">
                <a16:creationId xmlns:a16="http://schemas.microsoft.com/office/drawing/2014/main" id="{FCA9A7B3-AC5A-C44E-AB86-6F94760F1B93}"/>
              </a:ext>
            </a:extLst>
          </p:cNvPr>
          <p:cNvSpPr>
            <a:spLocks noGrp="1"/>
          </p:cNvSpPr>
          <p:nvPr>
            <p:ph type="body" sz="quarter" idx="19"/>
          </p:nvPr>
        </p:nvSpPr>
        <p:spPr>
          <a:xfrm>
            <a:off x="2985370" y="4066058"/>
            <a:ext cx="1802352" cy="1701926"/>
          </a:xfrm>
        </p:spPr>
        <p:txBody>
          <a:bodyPr/>
          <a:lstStyle/>
          <a:p>
            <a:pPr>
              <a:lnSpc>
                <a:spcPct val="120000"/>
              </a:lnSpc>
            </a:pPr>
            <a:r>
              <a:rPr lang="en-US" sz="1400" dirty="0"/>
              <a:t>Expertise in the biology and chemistry of the melanocortin system</a:t>
            </a:r>
          </a:p>
          <a:p>
            <a:pPr>
              <a:lnSpc>
                <a:spcPct val="120000"/>
              </a:lnSpc>
            </a:pPr>
            <a:endParaRPr lang="en-US" sz="1400" dirty="0"/>
          </a:p>
        </p:txBody>
      </p:sp>
      <p:sp>
        <p:nvSpPr>
          <p:cNvPr id="9" name="Text Placeholder 8">
            <a:extLst>
              <a:ext uri="{FF2B5EF4-FFF2-40B4-BE49-F238E27FC236}">
                <a16:creationId xmlns:a16="http://schemas.microsoft.com/office/drawing/2014/main" id="{E23A737F-42C2-A842-AADC-E5E24A37ADF2}"/>
              </a:ext>
            </a:extLst>
          </p:cNvPr>
          <p:cNvSpPr>
            <a:spLocks noGrp="1"/>
          </p:cNvSpPr>
          <p:nvPr>
            <p:ph type="body" sz="quarter" idx="21"/>
          </p:nvPr>
        </p:nvSpPr>
        <p:spPr>
          <a:xfrm>
            <a:off x="5238000" y="4077474"/>
            <a:ext cx="1802352" cy="1701926"/>
          </a:xfrm>
        </p:spPr>
        <p:txBody>
          <a:bodyPr/>
          <a:lstStyle/>
          <a:p>
            <a:pPr>
              <a:lnSpc>
                <a:spcPct val="120000"/>
              </a:lnSpc>
            </a:pPr>
            <a:r>
              <a:rPr lang="en-US" sz="1400" dirty="0"/>
              <a:t>1</a:t>
            </a:r>
            <a:r>
              <a:rPr lang="en-US" sz="1400" baseline="30000" dirty="0"/>
              <a:t>st</a:t>
            </a:r>
            <a:r>
              <a:rPr lang="en-US" sz="1400" dirty="0"/>
              <a:t> company to procure FDA approval for a melanocortin agent (Vyleesi</a:t>
            </a:r>
            <a:r>
              <a:rPr lang="en-US" sz="1400" baseline="30000" dirty="0"/>
              <a:t>®</a:t>
            </a:r>
            <a:r>
              <a:rPr lang="en-US" sz="1400" dirty="0"/>
              <a:t>)</a:t>
            </a:r>
          </a:p>
          <a:p>
            <a:pPr>
              <a:lnSpc>
                <a:spcPct val="120000"/>
              </a:lnSpc>
            </a:pPr>
            <a:endParaRPr lang="en-US" sz="1400" dirty="0"/>
          </a:p>
        </p:txBody>
      </p:sp>
      <p:sp>
        <p:nvSpPr>
          <p:cNvPr id="11" name="Text Placeholder 10">
            <a:extLst>
              <a:ext uri="{FF2B5EF4-FFF2-40B4-BE49-F238E27FC236}">
                <a16:creationId xmlns:a16="http://schemas.microsoft.com/office/drawing/2014/main" id="{C4C27221-1EE9-F84B-9BF4-3402A5E036F7}"/>
              </a:ext>
            </a:extLst>
          </p:cNvPr>
          <p:cNvSpPr>
            <a:spLocks noGrp="1"/>
          </p:cNvSpPr>
          <p:nvPr>
            <p:ph type="body" sz="quarter" idx="23"/>
          </p:nvPr>
        </p:nvSpPr>
        <p:spPr>
          <a:xfrm>
            <a:off x="7477750" y="4077474"/>
            <a:ext cx="1802353" cy="1701926"/>
          </a:xfrm>
        </p:spPr>
        <p:txBody>
          <a:bodyPr>
            <a:normAutofit/>
          </a:bodyPr>
          <a:lstStyle/>
          <a:p>
            <a:pPr>
              <a:lnSpc>
                <a:spcPct val="120000"/>
              </a:lnSpc>
            </a:pPr>
            <a:r>
              <a:rPr lang="en-US" sz="1400" dirty="0"/>
              <a:t>Strategy leverages our chemistry and biology across multiple therapeutic opportunities</a:t>
            </a:r>
          </a:p>
          <a:p>
            <a:pPr>
              <a:lnSpc>
                <a:spcPct val="120000"/>
              </a:lnSpc>
            </a:pPr>
            <a:endParaRPr lang="en-US" sz="1400" dirty="0"/>
          </a:p>
        </p:txBody>
      </p:sp>
      <p:sp>
        <p:nvSpPr>
          <p:cNvPr id="2" name="Title 1">
            <a:extLst>
              <a:ext uri="{FF2B5EF4-FFF2-40B4-BE49-F238E27FC236}">
                <a16:creationId xmlns:a16="http://schemas.microsoft.com/office/drawing/2014/main" id="{4918DA20-4C5C-4745-9D6D-03A0CC6C6749}"/>
              </a:ext>
            </a:extLst>
          </p:cNvPr>
          <p:cNvSpPr>
            <a:spLocks noGrp="1"/>
          </p:cNvSpPr>
          <p:nvPr>
            <p:ph type="title"/>
          </p:nvPr>
        </p:nvSpPr>
        <p:spPr/>
        <p:txBody>
          <a:bodyPr/>
          <a:lstStyle/>
          <a:p>
            <a:r>
              <a:rPr lang="en-US"/>
              <a:t>Company Profile</a:t>
            </a:r>
            <a:endParaRPr lang="en-US" dirty="0"/>
          </a:p>
        </p:txBody>
      </p:sp>
      <p:sp>
        <p:nvSpPr>
          <p:cNvPr id="12" name="Text Placeholder 11">
            <a:extLst>
              <a:ext uri="{FF2B5EF4-FFF2-40B4-BE49-F238E27FC236}">
                <a16:creationId xmlns:a16="http://schemas.microsoft.com/office/drawing/2014/main" id="{6079F4F0-F222-094C-972E-5F2B538A544E}"/>
              </a:ext>
            </a:extLst>
          </p:cNvPr>
          <p:cNvSpPr>
            <a:spLocks noGrp="1"/>
          </p:cNvSpPr>
          <p:nvPr>
            <p:ph type="body" sz="quarter" idx="24"/>
          </p:nvPr>
        </p:nvSpPr>
        <p:spPr>
          <a:xfrm>
            <a:off x="9721671" y="4066058"/>
            <a:ext cx="1802353" cy="1701926"/>
          </a:xfrm>
        </p:spPr>
        <p:txBody>
          <a:bodyPr/>
          <a:lstStyle/>
          <a:p>
            <a:pPr>
              <a:lnSpc>
                <a:spcPct val="120000"/>
              </a:lnSpc>
            </a:pPr>
            <a:r>
              <a:rPr lang="en-US" sz="1400" dirty="0"/>
              <a:t>MOAs with the potential to modify underlying disease pathologies - not just treat symptoms  </a:t>
            </a:r>
          </a:p>
          <a:p>
            <a:pPr>
              <a:lnSpc>
                <a:spcPct val="120000"/>
              </a:lnSpc>
            </a:pPr>
            <a:endParaRPr lang="en-US" sz="1400" dirty="0"/>
          </a:p>
        </p:txBody>
      </p:sp>
      <p:pic>
        <p:nvPicPr>
          <p:cNvPr id="13" name="Graphic 12">
            <a:extLst>
              <a:ext uri="{FF2B5EF4-FFF2-40B4-BE49-F238E27FC236}">
                <a16:creationId xmlns:a16="http://schemas.microsoft.com/office/drawing/2014/main" id="{97534A62-9210-BC41-97B5-3D187A7FE249}"/>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14865" t="5701" r="12300" b="9110"/>
          <a:stretch/>
        </p:blipFill>
        <p:spPr>
          <a:xfrm>
            <a:off x="917246" y="3144489"/>
            <a:ext cx="514195" cy="601401"/>
          </a:xfrm>
          <a:prstGeom prst="rect">
            <a:avLst/>
          </a:prstGeom>
        </p:spPr>
      </p:pic>
      <p:pic>
        <p:nvPicPr>
          <p:cNvPr id="14" name="Graphic 13">
            <a:extLst>
              <a:ext uri="{FF2B5EF4-FFF2-40B4-BE49-F238E27FC236}">
                <a16:creationId xmlns:a16="http://schemas.microsoft.com/office/drawing/2014/main" id="{AC6D9E1B-53A5-804A-AFEB-B21D1D4ADA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09224" y="3120530"/>
            <a:ext cx="679740" cy="625360"/>
          </a:xfrm>
          <a:prstGeom prst="rect">
            <a:avLst/>
          </a:prstGeom>
        </p:spPr>
      </p:pic>
      <p:pic>
        <p:nvPicPr>
          <p:cNvPr id="24" name="Graphic 23">
            <a:extLst>
              <a:ext uri="{FF2B5EF4-FFF2-40B4-BE49-F238E27FC236}">
                <a16:creationId xmlns:a16="http://schemas.microsoft.com/office/drawing/2014/main" id="{AAAC02CB-B96A-A24B-B0A0-38BC13785711}"/>
              </a:ext>
            </a:extLst>
          </p:cNvPr>
          <p:cNvPicPr>
            <a:picLocks noChangeAspect="1"/>
          </p:cNvPicPr>
          <p:nvPr/>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l="19265" r="8425"/>
          <a:stretch/>
        </p:blipFill>
        <p:spPr>
          <a:xfrm>
            <a:off x="3185925" y="3144489"/>
            <a:ext cx="566352" cy="563301"/>
          </a:xfrm>
          <a:prstGeom prst="rect">
            <a:avLst/>
          </a:prstGeom>
        </p:spPr>
      </p:pic>
      <p:pic>
        <p:nvPicPr>
          <p:cNvPr id="26" name="Graphic 25">
            <a:extLst>
              <a:ext uri="{FF2B5EF4-FFF2-40B4-BE49-F238E27FC236}">
                <a16:creationId xmlns:a16="http://schemas.microsoft.com/office/drawing/2014/main" id="{89E10F3A-E2BF-0944-AA8A-B5FBD5E9B3D9}"/>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643795" y="3000683"/>
            <a:ext cx="579605" cy="745207"/>
          </a:xfrm>
          <a:prstGeom prst="rect">
            <a:avLst/>
          </a:prstGeom>
        </p:spPr>
      </p:pic>
      <p:pic>
        <p:nvPicPr>
          <p:cNvPr id="28" name="Graphic 27">
            <a:extLst>
              <a:ext uri="{FF2B5EF4-FFF2-40B4-BE49-F238E27FC236}">
                <a16:creationId xmlns:a16="http://schemas.microsoft.com/office/drawing/2014/main" id="{B7D8377D-78AB-D242-9318-0D15E9604DE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225367" y="3125724"/>
            <a:ext cx="789919" cy="658266"/>
          </a:xfrm>
          <a:prstGeom prst="rect">
            <a:avLst/>
          </a:prstGeom>
        </p:spPr>
      </p:pic>
    </p:spTree>
    <p:extLst>
      <p:ext uri="{BB962C8B-B14F-4D97-AF65-F5344CB8AC3E}">
        <p14:creationId xmlns:p14="http://schemas.microsoft.com/office/powerpoint/2010/main" val="1971523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7AE8F82-3D4C-A244-BEED-242F7E708BB5}"/>
              </a:ext>
            </a:extLst>
          </p:cNvPr>
          <p:cNvSpPr>
            <a:spLocks noGrp="1"/>
          </p:cNvSpPr>
          <p:nvPr>
            <p:ph type="body" sz="quarter" idx="10"/>
          </p:nvPr>
        </p:nvSpPr>
        <p:spPr>
          <a:xfrm>
            <a:off x="604837" y="3180807"/>
            <a:ext cx="6879175" cy="752475"/>
          </a:xfrm>
        </p:spPr>
        <p:txBody>
          <a:bodyPr anchor="ctr">
            <a:noAutofit/>
          </a:bodyPr>
          <a:lstStyle/>
          <a:p>
            <a:r>
              <a:rPr lang="en-US" dirty="0"/>
              <a:t>PL8177 for Ulcerative Colitis</a:t>
            </a:r>
          </a:p>
        </p:txBody>
      </p:sp>
    </p:spTree>
    <p:extLst>
      <p:ext uri="{BB962C8B-B14F-4D97-AF65-F5344CB8AC3E}">
        <p14:creationId xmlns:p14="http://schemas.microsoft.com/office/powerpoint/2010/main" val="148318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Shape&#10;&#10;Description automatically generated with medium confidence">
            <a:extLst>
              <a:ext uri="{FF2B5EF4-FFF2-40B4-BE49-F238E27FC236}">
                <a16:creationId xmlns:a16="http://schemas.microsoft.com/office/drawing/2014/main" id="{3CE1031C-6847-1744-99E0-18ECD5CBF83E}"/>
              </a:ext>
            </a:extLst>
          </p:cNvPr>
          <p:cNvPicPr>
            <a:picLocks noChangeAspect="1"/>
          </p:cNvPicPr>
          <p:nvPr/>
        </p:nvPicPr>
        <p:blipFill rotWithShape="1">
          <a:blip r:embed="rId3" cstate="screen">
            <a:alphaModFix amt="35000"/>
            <a:extLst>
              <a:ext uri="{28A0092B-C50C-407E-A947-70E740481C1C}">
                <a14:useLocalDpi xmlns:a14="http://schemas.microsoft.com/office/drawing/2010/main"/>
              </a:ext>
            </a:extLst>
          </a:blip>
          <a:srcRect l="9568" t="32834" r="1980" b="58120"/>
          <a:stretch/>
        </p:blipFill>
        <p:spPr>
          <a:xfrm>
            <a:off x="894682" y="6134309"/>
            <a:ext cx="10402634" cy="396569"/>
          </a:xfrm>
          <a:prstGeom prst="rect">
            <a:avLst/>
          </a:prstGeom>
        </p:spPr>
      </p:pic>
      <p:sp>
        <p:nvSpPr>
          <p:cNvPr id="8" name="Rectangle 7">
            <a:extLst>
              <a:ext uri="{FF2B5EF4-FFF2-40B4-BE49-F238E27FC236}">
                <a16:creationId xmlns:a16="http://schemas.microsoft.com/office/drawing/2014/main" id="{9DB40E0E-9ADF-B449-8909-3CC4DC2149FA}"/>
              </a:ext>
            </a:extLst>
          </p:cNvPr>
          <p:cNvSpPr/>
          <p:nvPr/>
        </p:nvSpPr>
        <p:spPr>
          <a:xfrm>
            <a:off x="842606" y="1026119"/>
            <a:ext cx="10632828" cy="5672165"/>
          </a:xfrm>
          <a:prstGeom prst="rect">
            <a:avLst/>
          </a:prstGeom>
          <a:gradFill>
            <a:gsLst>
              <a:gs pos="82000">
                <a:schemeClr val="accent6">
                  <a:lumMod val="20000"/>
                  <a:lumOff val="80000"/>
                  <a:alpha val="52122"/>
                </a:schemeClr>
              </a:gs>
              <a:gs pos="0">
                <a:schemeClr val="accent6">
                  <a:lumMod val="20000"/>
                  <a:lumOff val="80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80BF5DC9-D419-7742-8E6B-56BBE96EE3C1}"/>
              </a:ext>
            </a:extLst>
          </p:cNvPr>
          <p:cNvCxnSpPr>
            <a:cxnSpLocks/>
          </p:cNvCxnSpPr>
          <p:nvPr/>
        </p:nvCxnSpPr>
        <p:spPr>
          <a:xfrm>
            <a:off x="1139247" y="5025289"/>
            <a:ext cx="10039546" cy="0"/>
          </a:xfrm>
          <a:prstGeom prst="line">
            <a:avLst/>
          </a:prstGeom>
          <a:ln w="15875">
            <a:solidFill>
              <a:schemeClr val="accent6">
                <a:alpha val="64391"/>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B66992D-1C1E-DA4C-819B-A213DDE6A5A3}"/>
              </a:ext>
            </a:extLst>
          </p:cNvPr>
          <p:cNvCxnSpPr>
            <a:cxnSpLocks/>
          </p:cNvCxnSpPr>
          <p:nvPr/>
        </p:nvCxnSpPr>
        <p:spPr>
          <a:xfrm>
            <a:off x="1079446" y="2177113"/>
            <a:ext cx="10033106" cy="0"/>
          </a:xfrm>
          <a:prstGeom prst="line">
            <a:avLst/>
          </a:prstGeom>
          <a:ln w="15875">
            <a:solidFill>
              <a:schemeClr val="accent6">
                <a:alpha val="64391"/>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5F0CF59-2BA4-5C47-B01D-1AC00BC785AA}"/>
              </a:ext>
            </a:extLst>
          </p:cNvPr>
          <p:cNvCxnSpPr>
            <a:cxnSpLocks/>
          </p:cNvCxnSpPr>
          <p:nvPr/>
        </p:nvCxnSpPr>
        <p:spPr>
          <a:xfrm>
            <a:off x="1073006" y="3277026"/>
            <a:ext cx="10039546" cy="0"/>
          </a:xfrm>
          <a:prstGeom prst="line">
            <a:avLst/>
          </a:prstGeom>
          <a:ln w="15875">
            <a:solidFill>
              <a:schemeClr val="accent6">
                <a:alpha val="64391"/>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01C24C4C-B4EC-4E27-80B1-EC53079478F9}"/>
              </a:ext>
            </a:extLst>
          </p:cNvPr>
          <p:cNvSpPr>
            <a:spLocks noGrp="1"/>
          </p:cNvSpPr>
          <p:nvPr>
            <p:ph type="sldNum" sz="quarter" idx="12"/>
          </p:nvPr>
        </p:nvSpPr>
        <p:spPr/>
        <p:txBody>
          <a:bodyPr/>
          <a:lstStyle/>
          <a:p>
            <a:fld id="{8AA50D94-AEAF-1646-AAFD-5FB90EDDBAF5}" type="slidenum">
              <a:rPr lang="en-US" smtClean="0"/>
              <a:pPr/>
              <a:t>31</a:t>
            </a:fld>
            <a:endParaRPr lang="en-US" dirty="0"/>
          </a:p>
        </p:txBody>
      </p:sp>
      <p:sp>
        <p:nvSpPr>
          <p:cNvPr id="2" name="Oval 1">
            <a:extLst>
              <a:ext uri="{FF2B5EF4-FFF2-40B4-BE49-F238E27FC236}">
                <a16:creationId xmlns:a16="http://schemas.microsoft.com/office/drawing/2014/main" id="{A6D5399F-7E4F-134A-92FD-39A8E24ACDF5}"/>
              </a:ext>
            </a:extLst>
          </p:cNvPr>
          <p:cNvSpPr/>
          <p:nvPr/>
        </p:nvSpPr>
        <p:spPr>
          <a:xfrm>
            <a:off x="4369618" y="1757297"/>
            <a:ext cx="3363916" cy="3343405"/>
          </a:xfrm>
          <a:prstGeom prst="ellipse">
            <a:avLst/>
          </a:prstGeom>
          <a:gradFill>
            <a:gsLst>
              <a:gs pos="100000">
                <a:schemeClr val="accent1"/>
              </a:gs>
              <a:gs pos="21000">
                <a:schemeClr val="accent6"/>
              </a:gs>
            </a:gsLst>
            <a:lin ang="3600000" scaled="0"/>
          </a:gradFill>
          <a:ln>
            <a:noFill/>
          </a:ln>
          <a:effectLst>
            <a:outerShdw blurRad="50800" dist="38100" dir="5400000" algn="t"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02" name="Title 1">
            <a:extLst>
              <a:ext uri="{FF2B5EF4-FFF2-40B4-BE49-F238E27FC236}">
                <a16:creationId xmlns:a16="http://schemas.microsoft.com/office/drawing/2014/main" id="{40F909D0-74EB-4223-8993-0C81BFF4F818}"/>
              </a:ext>
            </a:extLst>
          </p:cNvPr>
          <p:cNvSpPr>
            <a:spLocks noGrp="1"/>
          </p:cNvSpPr>
          <p:nvPr>
            <p:ph type="title"/>
          </p:nvPr>
        </p:nvSpPr>
        <p:spPr>
          <a:xfrm>
            <a:off x="4821147" y="2425228"/>
            <a:ext cx="2492188" cy="1860178"/>
          </a:xfrm>
        </p:spPr>
        <p:txBody>
          <a:bodyPr>
            <a:normAutofit/>
          </a:bodyPr>
          <a:lstStyle/>
          <a:p>
            <a:pPr algn="ctr"/>
            <a:r>
              <a:rPr lang="en-US" altLang="en-US" sz="2200" b="1" dirty="0">
                <a:solidFill>
                  <a:schemeClr val="bg1"/>
                </a:solidFill>
              </a:rPr>
              <a:t>Why a Melanocortin Peptide for Ulcerative Colitis?</a:t>
            </a:r>
          </a:p>
        </p:txBody>
      </p:sp>
      <p:sp>
        <p:nvSpPr>
          <p:cNvPr id="7" name="TextBox 6">
            <a:extLst>
              <a:ext uri="{FF2B5EF4-FFF2-40B4-BE49-F238E27FC236}">
                <a16:creationId xmlns:a16="http://schemas.microsoft.com/office/drawing/2014/main" id="{6B516761-52CF-9546-9C99-1890B87A2CA3}"/>
              </a:ext>
            </a:extLst>
          </p:cNvPr>
          <p:cNvSpPr txBox="1"/>
          <p:nvPr/>
        </p:nvSpPr>
        <p:spPr>
          <a:xfrm>
            <a:off x="799121" y="1117432"/>
            <a:ext cx="3736575" cy="830997"/>
          </a:xfrm>
          <a:prstGeom prst="rect">
            <a:avLst/>
          </a:prstGeom>
          <a:noFill/>
        </p:spPr>
        <p:txBody>
          <a:bodyPr wrap="square">
            <a:spAutoFit/>
          </a:bodyPr>
          <a:lstStyle/>
          <a:p>
            <a:pPr algn="r">
              <a:lnSpc>
                <a:spcPct val="100000"/>
              </a:lnSpc>
              <a:spcBef>
                <a:spcPts val="600"/>
              </a:spcBef>
              <a:spcAft>
                <a:spcPts val="600"/>
              </a:spcAft>
            </a:pPr>
            <a:r>
              <a:rPr lang="en-US" sz="1600" dirty="0">
                <a:latin typeface="Avenir Book" panose="02000503020000020003"/>
              </a:rPr>
              <a:t>Global ulcerative colitis (UC) market USD </a:t>
            </a:r>
            <a:r>
              <a:rPr lang="en-US" sz="1600" b="1" i="1" dirty="0">
                <a:solidFill>
                  <a:schemeClr val="accent6"/>
                </a:solidFill>
                <a:latin typeface="Avenir Book" panose="02000503020000020003"/>
              </a:rPr>
              <a:t>$5.5 billion </a:t>
            </a:r>
            <a:r>
              <a:rPr lang="en-US" sz="1600" dirty="0">
                <a:latin typeface="Avenir Book" panose="02000503020000020003"/>
              </a:rPr>
              <a:t>2021, projected to be </a:t>
            </a:r>
            <a:r>
              <a:rPr lang="en-US" sz="1600" b="1" i="1" dirty="0">
                <a:solidFill>
                  <a:schemeClr val="accent6"/>
                </a:solidFill>
                <a:latin typeface="Avenir Book" panose="02000503020000020003"/>
              </a:rPr>
              <a:t>$8 billion </a:t>
            </a:r>
            <a:r>
              <a:rPr lang="en-US" sz="1600" dirty="0">
                <a:latin typeface="Avenir Book" panose="02000503020000020003"/>
              </a:rPr>
              <a:t>by 2026</a:t>
            </a:r>
          </a:p>
        </p:txBody>
      </p:sp>
      <p:sp>
        <p:nvSpPr>
          <p:cNvPr id="10" name="TextBox 9">
            <a:extLst>
              <a:ext uri="{FF2B5EF4-FFF2-40B4-BE49-F238E27FC236}">
                <a16:creationId xmlns:a16="http://schemas.microsoft.com/office/drawing/2014/main" id="{41531E4D-3BF7-E24D-B9C4-D9B243E5768F}"/>
              </a:ext>
            </a:extLst>
          </p:cNvPr>
          <p:cNvSpPr txBox="1"/>
          <p:nvPr/>
        </p:nvSpPr>
        <p:spPr>
          <a:xfrm>
            <a:off x="7733534" y="2199297"/>
            <a:ext cx="3738508" cy="1046440"/>
          </a:xfrm>
          <a:prstGeom prst="rect">
            <a:avLst/>
          </a:prstGeom>
          <a:noFill/>
        </p:spPr>
        <p:txBody>
          <a:bodyPr wrap="square">
            <a:spAutoFit/>
          </a:bodyPr>
          <a:lstStyle/>
          <a:p>
            <a:pPr>
              <a:lnSpc>
                <a:spcPct val="100000"/>
              </a:lnSpc>
              <a:spcBef>
                <a:spcPts val="600"/>
              </a:spcBef>
            </a:pPr>
            <a:r>
              <a:rPr lang="en-US" altLang="en-US" sz="1550" dirty="0">
                <a:latin typeface="Avenir Book" panose="02000503020000020003" pitchFamily="2" charset="0"/>
              </a:rPr>
              <a:t>MC1r </a:t>
            </a:r>
            <a:r>
              <a:rPr lang="en-US" altLang="en-US" sz="1550" b="1" i="1" dirty="0">
                <a:solidFill>
                  <a:schemeClr val="accent6"/>
                </a:solidFill>
                <a:latin typeface="Avenir Book" panose="02000503020000020003" pitchFamily="2" charset="0"/>
              </a:rPr>
              <a:t>on colon epithelial cells </a:t>
            </a:r>
            <a:r>
              <a:rPr lang="en-US" altLang="en-US" sz="1550" dirty="0">
                <a:latin typeface="Avenir Book" panose="02000503020000020003" pitchFamily="2" charset="0"/>
              </a:rPr>
              <a:t>is accessible from the lumen of the colon. PL8177-Oral demonstrated robust efficacy in UC animal models</a:t>
            </a:r>
          </a:p>
        </p:txBody>
      </p:sp>
      <p:sp>
        <p:nvSpPr>
          <p:cNvPr id="11" name="TextBox 10">
            <a:extLst>
              <a:ext uri="{FF2B5EF4-FFF2-40B4-BE49-F238E27FC236}">
                <a16:creationId xmlns:a16="http://schemas.microsoft.com/office/drawing/2014/main" id="{F00A8F16-3406-5046-BCBB-14C4A056A427}"/>
              </a:ext>
            </a:extLst>
          </p:cNvPr>
          <p:cNvSpPr txBox="1"/>
          <p:nvPr/>
        </p:nvSpPr>
        <p:spPr>
          <a:xfrm>
            <a:off x="1220016" y="2321611"/>
            <a:ext cx="3068833" cy="830997"/>
          </a:xfrm>
          <a:prstGeom prst="rect">
            <a:avLst/>
          </a:prstGeom>
          <a:noFill/>
        </p:spPr>
        <p:txBody>
          <a:bodyPr wrap="square">
            <a:spAutoFit/>
          </a:bodyPr>
          <a:lstStyle/>
          <a:p>
            <a:pPr algn="r">
              <a:spcBef>
                <a:spcPts val="600"/>
              </a:spcBef>
              <a:spcAft>
                <a:spcPts val="600"/>
              </a:spcAft>
            </a:pPr>
            <a:r>
              <a:rPr lang="en-US" sz="1600" dirty="0">
                <a:latin typeface="Avenir Book" panose="02000503020000020003"/>
              </a:rPr>
              <a:t>Most treatments for UC are systemic and have </a:t>
            </a:r>
            <a:r>
              <a:rPr lang="en-US" sz="1600" b="1" i="1" dirty="0">
                <a:solidFill>
                  <a:schemeClr val="accent6"/>
                </a:solidFill>
                <a:latin typeface="Avenir Book" panose="02000503020000020003"/>
              </a:rPr>
              <a:t>tolerability and safety limitations</a:t>
            </a:r>
          </a:p>
        </p:txBody>
      </p:sp>
      <p:sp>
        <p:nvSpPr>
          <p:cNvPr id="12" name="TextBox 11">
            <a:extLst>
              <a:ext uri="{FF2B5EF4-FFF2-40B4-BE49-F238E27FC236}">
                <a16:creationId xmlns:a16="http://schemas.microsoft.com/office/drawing/2014/main" id="{F7744194-5C37-0C40-8019-81400399D77A}"/>
              </a:ext>
            </a:extLst>
          </p:cNvPr>
          <p:cNvSpPr txBox="1"/>
          <p:nvPr/>
        </p:nvSpPr>
        <p:spPr>
          <a:xfrm>
            <a:off x="7365242" y="1231774"/>
            <a:ext cx="4027637" cy="830997"/>
          </a:xfrm>
          <a:prstGeom prst="rect">
            <a:avLst/>
          </a:prstGeom>
          <a:noFill/>
        </p:spPr>
        <p:txBody>
          <a:bodyPr wrap="square">
            <a:spAutoFit/>
          </a:bodyPr>
          <a:lstStyle/>
          <a:p>
            <a:pPr>
              <a:spcBef>
                <a:spcPts val="600"/>
              </a:spcBef>
              <a:spcAft>
                <a:spcPts val="600"/>
              </a:spcAft>
            </a:pPr>
            <a:r>
              <a:rPr lang="en-US" sz="1600" b="1" i="1" dirty="0">
                <a:solidFill>
                  <a:schemeClr val="accent6"/>
                </a:solidFill>
                <a:latin typeface="Avenir Book" panose="02000503020000020003"/>
              </a:rPr>
              <a:t>PL8177-205</a:t>
            </a:r>
            <a:r>
              <a:rPr lang="en-US" sz="1600" b="1" i="1" dirty="0">
                <a:latin typeface="Avenir Book" panose="02000503020000020003"/>
              </a:rPr>
              <a:t> </a:t>
            </a:r>
            <a:r>
              <a:rPr lang="en-US" sz="1600" dirty="0">
                <a:latin typeface="Avenir Book" panose="02000503020000020003"/>
              </a:rPr>
              <a:t>ph. 2 study evaluating safety and efficacy of PL8177-Oral in UC patients, interim assessment 1H2023 final data 2H2023</a:t>
            </a:r>
          </a:p>
        </p:txBody>
      </p:sp>
      <p:sp>
        <p:nvSpPr>
          <p:cNvPr id="13" name="TextBox 12">
            <a:extLst>
              <a:ext uri="{FF2B5EF4-FFF2-40B4-BE49-F238E27FC236}">
                <a16:creationId xmlns:a16="http://schemas.microsoft.com/office/drawing/2014/main" id="{96DEB8A1-7C50-BD45-B2D9-33909800608E}"/>
              </a:ext>
            </a:extLst>
          </p:cNvPr>
          <p:cNvSpPr txBox="1"/>
          <p:nvPr/>
        </p:nvSpPr>
        <p:spPr>
          <a:xfrm>
            <a:off x="1139247" y="3836437"/>
            <a:ext cx="3343743" cy="584775"/>
          </a:xfrm>
          <a:prstGeom prst="rect">
            <a:avLst/>
          </a:prstGeom>
          <a:noFill/>
        </p:spPr>
        <p:txBody>
          <a:bodyPr wrap="square">
            <a:spAutoFit/>
          </a:bodyPr>
          <a:lstStyle/>
          <a:p>
            <a:pPr>
              <a:lnSpc>
                <a:spcPct val="100000"/>
              </a:lnSpc>
              <a:spcBef>
                <a:spcPts val="600"/>
              </a:spcBef>
              <a:spcAft>
                <a:spcPts val="600"/>
              </a:spcAft>
            </a:pPr>
            <a:r>
              <a:rPr lang="en-US" sz="1600" dirty="0">
                <a:latin typeface="Avenir Book" panose="02000503020000020003"/>
              </a:rPr>
              <a:t>PL8177 is </a:t>
            </a:r>
            <a:r>
              <a:rPr lang="en-US" sz="1600" dirty="0">
                <a:solidFill>
                  <a:schemeClr val="accent5">
                    <a:lumMod val="60000"/>
                    <a:lumOff val="40000"/>
                  </a:schemeClr>
                </a:solidFill>
                <a:latin typeface="Avenir Book" panose="02000503020000020003"/>
              </a:rPr>
              <a:t>a </a:t>
            </a:r>
            <a:r>
              <a:rPr lang="en-US" sz="1600" b="1" i="1" dirty="0">
                <a:solidFill>
                  <a:schemeClr val="accent6"/>
                </a:solidFill>
                <a:latin typeface="Avenir Book" panose="02000503020000020003"/>
              </a:rPr>
              <a:t>highly potent</a:t>
            </a:r>
            <a:r>
              <a:rPr lang="en-US" sz="1600" b="1" dirty="0">
                <a:solidFill>
                  <a:schemeClr val="accent6"/>
                </a:solidFill>
                <a:latin typeface="Avenir Book" panose="02000503020000020003"/>
              </a:rPr>
              <a:t> selective</a:t>
            </a:r>
            <a:r>
              <a:rPr lang="en-US" sz="1600" dirty="0">
                <a:latin typeface="Avenir Book" panose="02000503020000020003"/>
              </a:rPr>
              <a:t> agonist at the MCr1</a:t>
            </a:r>
          </a:p>
        </p:txBody>
      </p:sp>
      <p:sp>
        <p:nvSpPr>
          <p:cNvPr id="14" name="TextBox 13">
            <a:extLst>
              <a:ext uri="{FF2B5EF4-FFF2-40B4-BE49-F238E27FC236}">
                <a16:creationId xmlns:a16="http://schemas.microsoft.com/office/drawing/2014/main" id="{0BC5DC54-FF49-654C-9AA2-B4667EC83311}"/>
              </a:ext>
            </a:extLst>
          </p:cNvPr>
          <p:cNvSpPr txBox="1"/>
          <p:nvPr/>
        </p:nvSpPr>
        <p:spPr>
          <a:xfrm>
            <a:off x="7782345" y="3310867"/>
            <a:ext cx="3660863" cy="1569660"/>
          </a:xfrm>
          <a:prstGeom prst="rect">
            <a:avLst/>
          </a:prstGeom>
          <a:noFill/>
        </p:spPr>
        <p:txBody>
          <a:bodyPr wrap="square">
            <a:spAutoFit/>
          </a:bodyPr>
          <a:lstStyle/>
          <a:p>
            <a:pPr>
              <a:lnSpc>
                <a:spcPct val="100000"/>
              </a:lnSpc>
              <a:spcBef>
                <a:spcPts val="600"/>
              </a:spcBef>
            </a:pPr>
            <a:r>
              <a:rPr lang="en-US" sz="1600" dirty="0">
                <a:latin typeface="Avenir Book" panose="02000503020000020003"/>
              </a:rPr>
              <a:t>PL8177 is </a:t>
            </a:r>
            <a:r>
              <a:rPr lang="en-US" sz="1600" b="1" i="1" dirty="0">
                <a:solidFill>
                  <a:schemeClr val="accent6"/>
                </a:solidFill>
                <a:latin typeface="Avenir Book" panose="02000503020000020003"/>
              </a:rPr>
              <a:t>not systemically absorbed</a:t>
            </a:r>
          </a:p>
          <a:p>
            <a:pPr marL="285750" indent="-163513">
              <a:lnSpc>
                <a:spcPct val="100000"/>
              </a:lnSpc>
              <a:spcBef>
                <a:spcPts val="400"/>
              </a:spcBef>
              <a:buClr>
                <a:schemeClr val="accent3"/>
              </a:buClr>
              <a:buFont typeface="Arial" panose="020B0604020202020204" pitchFamily="34" charset="0"/>
              <a:buChar char="•"/>
            </a:pPr>
            <a:r>
              <a:rPr lang="en-US" sz="1400" dirty="0">
                <a:latin typeface="Avenir Book" panose="02000503020000020003"/>
              </a:rPr>
              <a:t>Potential for excellent efficacy without safety concerns</a:t>
            </a:r>
          </a:p>
          <a:p>
            <a:pPr marL="285750" indent="-163513">
              <a:lnSpc>
                <a:spcPct val="100000"/>
              </a:lnSpc>
              <a:spcBef>
                <a:spcPts val="400"/>
              </a:spcBef>
              <a:buClr>
                <a:schemeClr val="accent3"/>
              </a:buClr>
              <a:buFont typeface="Arial" panose="020B0604020202020204" pitchFamily="34" charset="0"/>
              <a:buChar char="•"/>
            </a:pPr>
            <a:r>
              <a:rPr lang="en-US" sz="1400" dirty="0">
                <a:latin typeface="Avenir Book" panose="02000503020000020003"/>
              </a:rPr>
              <a:t>Phase 1 SC SAD/MAD study - no significant findings</a:t>
            </a:r>
          </a:p>
          <a:p>
            <a:pPr marL="285750" indent="-163513">
              <a:lnSpc>
                <a:spcPct val="100000"/>
              </a:lnSpc>
              <a:spcBef>
                <a:spcPts val="400"/>
              </a:spcBef>
              <a:buClr>
                <a:schemeClr val="accent3"/>
              </a:buClr>
              <a:buFont typeface="Arial" panose="020B0604020202020204" pitchFamily="34" charset="0"/>
              <a:buChar char="•"/>
            </a:pPr>
            <a:r>
              <a:rPr lang="en-US" sz="1400" dirty="0">
                <a:latin typeface="Avenir Book" panose="02000503020000020003"/>
              </a:rPr>
              <a:t>Oral Phase 1 study – confirms colon delivery</a:t>
            </a:r>
          </a:p>
        </p:txBody>
      </p:sp>
      <p:sp>
        <p:nvSpPr>
          <p:cNvPr id="15" name="TextBox 14">
            <a:extLst>
              <a:ext uri="{FF2B5EF4-FFF2-40B4-BE49-F238E27FC236}">
                <a16:creationId xmlns:a16="http://schemas.microsoft.com/office/drawing/2014/main" id="{907C0FDA-C025-494D-B86D-75AA15497FF8}"/>
              </a:ext>
            </a:extLst>
          </p:cNvPr>
          <p:cNvSpPr txBox="1"/>
          <p:nvPr/>
        </p:nvSpPr>
        <p:spPr>
          <a:xfrm>
            <a:off x="2382785" y="5091909"/>
            <a:ext cx="7368912" cy="1705403"/>
          </a:xfrm>
          <a:prstGeom prst="rect">
            <a:avLst/>
          </a:prstGeom>
          <a:noFill/>
        </p:spPr>
        <p:txBody>
          <a:bodyPr wrap="square">
            <a:spAutoFit/>
          </a:bodyPr>
          <a:lstStyle/>
          <a:p>
            <a:pPr marL="0" marR="0" algn="ctr">
              <a:spcBef>
                <a:spcPts val="0"/>
              </a:spcBef>
              <a:spcAft>
                <a:spcPts val="0"/>
              </a:spcAft>
            </a:pPr>
            <a:r>
              <a:rPr lang="en-US" sz="1600" dirty="0">
                <a:solidFill>
                  <a:srgbClr val="4D4D4D"/>
                </a:solidFill>
                <a:effectLst/>
                <a:latin typeface="Avenir Book" panose="02000503020000020003"/>
                <a:ea typeface="Calibri" panose="020F0502020204030204" pitchFamily="34" charset="0"/>
              </a:rPr>
              <a:t>“Currently available therapies cannot cure IBD, but many of them target various inflammatory pathways, resulting in </a:t>
            </a:r>
            <a:r>
              <a:rPr lang="en-US" sz="1600" dirty="0">
                <a:effectLst/>
                <a:latin typeface="Avenir Book" panose="02000503020000020003"/>
                <a:ea typeface="Calibri" panose="020F0502020204030204" pitchFamily="34" charset="0"/>
              </a:rPr>
              <a:t>more or less durable remission</a:t>
            </a:r>
            <a:r>
              <a:rPr lang="en-US" sz="1600" dirty="0">
                <a:solidFill>
                  <a:srgbClr val="4D4D4D"/>
                </a:solidFill>
                <a:effectLst/>
                <a:latin typeface="Avenir Book" panose="02000503020000020003"/>
                <a:ea typeface="Calibri" panose="020F0502020204030204" pitchFamily="34" charset="0"/>
              </a:rPr>
              <a:t>. However, these therapies come at a high price economically and physically, with potentially life-threatening side effects</a:t>
            </a:r>
            <a:r>
              <a:rPr lang="en-US" sz="1600" dirty="0">
                <a:solidFill>
                  <a:srgbClr val="4D4D4D"/>
                </a:solidFill>
                <a:latin typeface="Avenir Book" panose="02000503020000020003"/>
                <a:ea typeface="Calibri" panose="020F0502020204030204" pitchFamily="34" charset="0"/>
              </a:rPr>
              <a:t>.”</a:t>
            </a:r>
            <a:endParaRPr lang="en-US" sz="1600" baseline="30000" dirty="0">
              <a:solidFill>
                <a:srgbClr val="4D4D4D"/>
              </a:solidFill>
              <a:latin typeface="Avenir Book" panose="02000503020000020003"/>
              <a:ea typeface="Calibri" panose="020F0502020204030204" pitchFamily="34" charset="0"/>
            </a:endParaRPr>
          </a:p>
          <a:p>
            <a:pPr marL="0" marR="0" algn="ctr">
              <a:spcBef>
                <a:spcPts val="0"/>
              </a:spcBef>
              <a:spcAft>
                <a:spcPts val="0"/>
              </a:spcAft>
            </a:pPr>
            <a:endParaRPr lang="en-US" sz="1600" baseline="30000" dirty="0">
              <a:solidFill>
                <a:srgbClr val="4D4D4D"/>
              </a:solidFill>
              <a:latin typeface="Avenir Book" panose="02000503020000020003"/>
              <a:ea typeface="Calibri" panose="020F0502020204030204" pitchFamily="34" charset="0"/>
            </a:endParaRPr>
          </a:p>
          <a:p>
            <a:pPr marL="0" marR="0" algn="ctr">
              <a:spcBef>
                <a:spcPts val="0"/>
              </a:spcBef>
              <a:spcAft>
                <a:spcPts val="0"/>
              </a:spcAft>
            </a:pPr>
            <a:r>
              <a:rPr lang="en-US" sz="1600" baseline="30000" dirty="0">
                <a:solidFill>
                  <a:srgbClr val="4D4D4D"/>
                </a:solidFill>
                <a:effectLst/>
                <a:latin typeface="Avenir Book" panose="02000503020000020003"/>
                <a:ea typeface="Calibri" panose="020F0502020204030204" pitchFamily="34" charset="0"/>
              </a:rPr>
              <a:t>N. ENGL J MED 385:14 September 30, 2021</a:t>
            </a:r>
            <a:endParaRPr lang="en-US" sz="1600" baseline="30000" dirty="0">
              <a:effectLst/>
              <a:latin typeface="Avenir Book" panose="02000503020000020003"/>
              <a:ea typeface="Calibri" panose="020F0502020204030204" pitchFamily="34" charset="0"/>
            </a:endParaRPr>
          </a:p>
          <a:p>
            <a:pPr marL="404813" algn="ctr">
              <a:lnSpc>
                <a:spcPct val="120000"/>
              </a:lnSpc>
              <a:spcBef>
                <a:spcPts val="200"/>
              </a:spcBef>
              <a:buClr>
                <a:schemeClr val="accent3"/>
              </a:buClr>
              <a:defRPr/>
            </a:pPr>
            <a:endParaRPr lang="en-US" altLang="en-US" sz="1600" dirty="0">
              <a:latin typeface="Avenir Book" panose="02000503020000020003" pitchFamily="2" charset="0"/>
              <a:ea typeface="Helvetica Neue" panose="02000503000000020004" pitchFamily="2" charset="0"/>
              <a:cs typeface="Helvetica Neue" panose="02000503000000020004" pitchFamily="2" charset="0"/>
            </a:endParaRPr>
          </a:p>
        </p:txBody>
      </p:sp>
      <p:cxnSp>
        <p:nvCxnSpPr>
          <p:cNvPr id="22" name="Straight Connector 21">
            <a:extLst>
              <a:ext uri="{FF2B5EF4-FFF2-40B4-BE49-F238E27FC236}">
                <a16:creationId xmlns:a16="http://schemas.microsoft.com/office/drawing/2014/main" id="{012E254A-55B6-F446-8903-12826FE72DED}"/>
              </a:ext>
            </a:extLst>
          </p:cNvPr>
          <p:cNvCxnSpPr>
            <a:cxnSpLocks/>
          </p:cNvCxnSpPr>
          <p:nvPr/>
        </p:nvCxnSpPr>
        <p:spPr>
          <a:xfrm>
            <a:off x="4535696" y="6530878"/>
            <a:ext cx="3246649" cy="0"/>
          </a:xfrm>
          <a:prstGeom prst="line">
            <a:avLst/>
          </a:prstGeom>
          <a:ln w="15875">
            <a:solidFill>
              <a:schemeClr val="accent6">
                <a:alpha val="64391"/>
              </a:schemeClr>
            </a:solidFill>
          </a:ln>
        </p:spPr>
        <p:style>
          <a:lnRef idx="1">
            <a:schemeClr val="accent1"/>
          </a:lnRef>
          <a:fillRef idx="0">
            <a:schemeClr val="accent1"/>
          </a:fillRef>
          <a:effectRef idx="0">
            <a:schemeClr val="accent1"/>
          </a:effectRef>
          <a:fontRef idx="minor">
            <a:schemeClr val="tx1"/>
          </a:fontRef>
        </p:style>
      </p:cxnSp>
      <p:sp>
        <p:nvSpPr>
          <p:cNvPr id="19" name="Title 3">
            <a:extLst>
              <a:ext uri="{FF2B5EF4-FFF2-40B4-BE49-F238E27FC236}">
                <a16:creationId xmlns:a16="http://schemas.microsoft.com/office/drawing/2014/main" id="{7E58ADAB-8782-4C03-A227-35F89F98B28A}"/>
              </a:ext>
            </a:extLst>
          </p:cNvPr>
          <p:cNvSpPr txBox="1">
            <a:spLocks/>
          </p:cNvSpPr>
          <p:nvPr/>
        </p:nvSpPr>
        <p:spPr>
          <a:xfrm>
            <a:off x="799121" y="176819"/>
            <a:ext cx="10515600" cy="8378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0" i="0" kern="1200">
                <a:solidFill>
                  <a:srgbClr val="442267"/>
                </a:solidFill>
                <a:latin typeface="Avenir Light" panose="020B0402020203020204" pitchFamily="34" charset="77"/>
                <a:ea typeface="+mj-ea"/>
                <a:cs typeface="+mj-cs"/>
              </a:defRPr>
            </a:lvl1pPr>
          </a:lstStyle>
          <a:p>
            <a:r>
              <a:rPr lang="en-US" dirty="0"/>
              <a:t>PL8177 Oral Formulation for Ulcerative Colitis</a:t>
            </a:r>
          </a:p>
        </p:txBody>
      </p:sp>
    </p:spTree>
    <p:extLst>
      <p:ext uri="{BB962C8B-B14F-4D97-AF65-F5344CB8AC3E}">
        <p14:creationId xmlns:p14="http://schemas.microsoft.com/office/powerpoint/2010/main" val="2914265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 Diagonal Corner Rectangle 25">
            <a:extLst>
              <a:ext uri="{FF2B5EF4-FFF2-40B4-BE49-F238E27FC236}">
                <a16:creationId xmlns:a16="http://schemas.microsoft.com/office/drawing/2014/main" id="{897800BD-0C74-C141-837A-5924327F435B}"/>
              </a:ext>
            </a:extLst>
          </p:cNvPr>
          <p:cNvSpPr/>
          <p:nvPr/>
        </p:nvSpPr>
        <p:spPr>
          <a:xfrm>
            <a:off x="800514" y="1793213"/>
            <a:ext cx="9851011" cy="4418045"/>
          </a:xfrm>
          <a:prstGeom prst="round2DiagRect">
            <a:avLst>
              <a:gd name="adj1" fmla="val 0"/>
              <a:gd name="adj2" fmla="val 0"/>
            </a:avLst>
          </a:prstGeom>
          <a:gradFill>
            <a:gsLst>
              <a:gs pos="16000">
                <a:schemeClr val="accent6">
                  <a:alpha val="6000"/>
                </a:schemeClr>
              </a:gs>
              <a:gs pos="100000">
                <a:schemeClr val="accent6">
                  <a:lumMod val="20000"/>
                  <a:lumOff val="80000"/>
                  <a:alpha val="48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Pentagon 1">
            <a:extLst>
              <a:ext uri="{FF2B5EF4-FFF2-40B4-BE49-F238E27FC236}">
                <a16:creationId xmlns:a16="http://schemas.microsoft.com/office/drawing/2014/main" id="{1BE92638-89D1-D84B-B91A-F40D44A489BF}"/>
              </a:ext>
            </a:extLst>
          </p:cNvPr>
          <p:cNvSpPr/>
          <p:nvPr/>
        </p:nvSpPr>
        <p:spPr>
          <a:xfrm rot="5400000">
            <a:off x="203460" y="3032877"/>
            <a:ext cx="1831018" cy="215808"/>
          </a:xfrm>
          <a:prstGeom prst="homePlate">
            <a:avLst>
              <a:gd name="adj" fmla="val 27893"/>
            </a:avLst>
          </a:prstGeom>
          <a:gradFill>
            <a:gsLst>
              <a:gs pos="49000">
                <a:schemeClr val="accent6"/>
              </a:gs>
              <a:gs pos="100000">
                <a:schemeClr val="accent6">
                  <a:lumMod val="20000"/>
                  <a:lumOff val="80000"/>
                  <a:alpha val="60984"/>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Pentagon 50">
            <a:extLst>
              <a:ext uri="{FF2B5EF4-FFF2-40B4-BE49-F238E27FC236}">
                <a16:creationId xmlns:a16="http://schemas.microsoft.com/office/drawing/2014/main" id="{A6984074-4211-1949-954F-29AF43E3E26C}"/>
              </a:ext>
            </a:extLst>
          </p:cNvPr>
          <p:cNvSpPr/>
          <p:nvPr/>
        </p:nvSpPr>
        <p:spPr>
          <a:xfrm rot="5400000">
            <a:off x="700697" y="5231593"/>
            <a:ext cx="836543" cy="215808"/>
          </a:xfrm>
          <a:prstGeom prst="homePlate">
            <a:avLst>
              <a:gd name="adj" fmla="val 27893"/>
            </a:avLst>
          </a:prstGeom>
          <a:gradFill>
            <a:gsLst>
              <a:gs pos="49000">
                <a:schemeClr val="accent6"/>
              </a:gs>
              <a:gs pos="100000">
                <a:schemeClr val="accent6">
                  <a:lumMod val="20000"/>
                  <a:lumOff val="80000"/>
                  <a:alpha val="60984"/>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6">
            <a:extLst>
              <a:ext uri="{FF2B5EF4-FFF2-40B4-BE49-F238E27FC236}">
                <a16:creationId xmlns:a16="http://schemas.microsoft.com/office/drawing/2014/main" id="{2B9E6077-0CFB-5449-ADA0-19D6E001AF64}"/>
              </a:ext>
            </a:extLst>
          </p:cNvPr>
          <p:cNvSpPr/>
          <p:nvPr/>
        </p:nvSpPr>
        <p:spPr>
          <a:xfrm>
            <a:off x="800514" y="1189672"/>
            <a:ext cx="9851011" cy="935689"/>
          </a:xfrm>
          <a:prstGeom prst="roundRect">
            <a:avLst>
              <a:gd name="adj" fmla="val 18444"/>
            </a:avLst>
          </a:prstGeom>
          <a:gradFill>
            <a:gsLst>
              <a:gs pos="0">
                <a:schemeClr val="accent6">
                  <a:lumMod val="60000"/>
                  <a:lumOff val="40000"/>
                </a:schemeClr>
              </a:gs>
              <a:gs pos="34000">
                <a:schemeClr val="accent6"/>
              </a:gs>
              <a:gs pos="100000">
                <a:schemeClr val="accent5"/>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algn="ctr"/>
            <a:endParaRPr lang="en-US" sz="1600" dirty="0"/>
          </a:p>
        </p:txBody>
      </p:sp>
      <p:sp>
        <p:nvSpPr>
          <p:cNvPr id="5" name="Title 4">
            <a:extLst>
              <a:ext uri="{FF2B5EF4-FFF2-40B4-BE49-F238E27FC236}">
                <a16:creationId xmlns:a16="http://schemas.microsoft.com/office/drawing/2014/main" id="{04908618-EC2C-074D-A513-19D04E0DDE32}"/>
              </a:ext>
            </a:extLst>
          </p:cNvPr>
          <p:cNvSpPr>
            <a:spLocks noGrp="1"/>
          </p:cNvSpPr>
          <p:nvPr>
            <p:ph type="title"/>
          </p:nvPr>
        </p:nvSpPr>
        <p:spPr>
          <a:xfrm>
            <a:off x="725234" y="159716"/>
            <a:ext cx="10635790" cy="837804"/>
          </a:xfrm>
        </p:spPr>
        <p:txBody>
          <a:bodyPr>
            <a:normAutofit/>
          </a:bodyPr>
          <a:lstStyle/>
          <a:p>
            <a:r>
              <a:rPr lang="en-US" dirty="0"/>
              <a:t>Opportunity for PL8177 in UC Treatment Landscape</a:t>
            </a:r>
          </a:p>
        </p:txBody>
      </p:sp>
      <p:sp>
        <p:nvSpPr>
          <p:cNvPr id="3" name="Slide Number Placeholder 2">
            <a:extLst>
              <a:ext uri="{FF2B5EF4-FFF2-40B4-BE49-F238E27FC236}">
                <a16:creationId xmlns:a16="http://schemas.microsoft.com/office/drawing/2014/main" id="{13CCF4E9-89A3-A044-A13C-1B21A86AF34C}"/>
              </a:ext>
            </a:extLst>
          </p:cNvPr>
          <p:cNvSpPr>
            <a:spLocks noGrp="1"/>
          </p:cNvSpPr>
          <p:nvPr>
            <p:ph type="sldNum" sz="quarter" idx="12"/>
          </p:nvPr>
        </p:nvSpPr>
        <p:spPr>
          <a:xfrm>
            <a:off x="204856" y="6257723"/>
            <a:ext cx="374904" cy="342724"/>
          </a:xfrm>
        </p:spPr>
        <p:txBody>
          <a:bodyPr>
            <a:normAutofit/>
          </a:bodyPr>
          <a:lstStyle/>
          <a:p>
            <a:fld id="{D57F1E4F-1CFF-5643-939E-217C01CDF565}" type="slidenum">
              <a:rPr lang="en-US" smtClean="0"/>
              <a:pPr/>
              <a:t>32</a:t>
            </a:fld>
            <a:endParaRPr lang="en-US" dirty="0"/>
          </a:p>
        </p:txBody>
      </p:sp>
      <p:sp>
        <p:nvSpPr>
          <p:cNvPr id="12" name="TextBox 11">
            <a:extLst>
              <a:ext uri="{FF2B5EF4-FFF2-40B4-BE49-F238E27FC236}">
                <a16:creationId xmlns:a16="http://schemas.microsoft.com/office/drawing/2014/main" id="{CC21260C-265F-B146-ACA3-FE50A5F0A7EE}"/>
              </a:ext>
            </a:extLst>
          </p:cNvPr>
          <p:cNvSpPr txBox="1"/>
          <p:nvPr/>
        </p:nvSpPr>
        <p:spPr>
          <a:xfrm>
            <a:off x="1153816" y="1293594"/>
            <a:ext cx="2288370" cy="691343"/>
          </a:xfrm>
          <a:prstGeom prst="rect">
            <a:avLst/>
          </a:prstGeom>
          <a:noFill/>
        </p:spPr>
        <p:txBody>
          <a:bodyPr wrap="square">
            <a:spAutoFit/>
          </a:bodyPr>
          <a:lstStyle/>
          <a:p>
            <a:pPr>
              <a:lnSpc>
                <a:spcPts val="2420"/>
              </a:lnSpc>
            </a:pPr>
            <a:r>
              <a:rPr lang="en-US" sz="1600" b="1" dirty="0">
                <a:solidFill>
                  <a:schemeClr val="bg1"/>
                </a:solidFill>
                <a:latin typeface="Avenir Book" panose="02000503020000020003" pitchFamily="2" charset="0"/>
              </a:rPr>
              <a:t>Severity:  </a:t>
            </a:r>
            <a:r>
              <a:rPr lang="en-US" sz="1600" dirty="0">
                <a:solidFill>
                  <a:schemeClr val="bg1"/>
                </a:solidFill>
                <a:latin typeface="Avenir Book" panose="02000503020000020003" pitchFamily="2" charset="0"/>
              </a:rPr>
              <a:t>Mild</a:t>
            </a:r>
            <a:endParaRPr lang="en-US" sz="1600" b="1" dirty="0">
              <a:solidFill>
                <a:schemeClr val="bg1"/>
              </a:solidFill>
              <a:latin typeface="Avenir Book" panose="02000503020000020003" pitchFamily="2" charset="0"/>
            </a:endParaRPr>
          </a:p>
          <a:p>
            <a:pPr>
              <a:lnSpc>
                <a:spcPts val="2420"/>
              </a:lnSpc>
            </a:pPr>
            <a:r>
              <a:rPr lang="en-US" sz="1600" b="1" dirty="0">
                <a:solidFill>
                  <a:schemeClr val="bg1"/>
                </a:solidFill>
                <a:latin typeface="Avenir Book" panose="02000503020000020003" pitchFamily="2" charset="0"/>
              </a:rPr>
              <a:t>Patient number:  </a:t>
            </a:r>
            <a:r>
              <a:rPr lang="en-US" sz="1600" dirty="0">
                <a:solidFill>
                  <a:schemeClr val="bg1"/>
                </a:solidFill>
                <a:latin typeface="Avenir Book" panose="02000503020000020003" pitchFamily="2" charset="0"/>
              </a:rPr>
              <a:t>Large</a:t>
            </a:r>
          </a:p>
        </p:txBody>
      </p:sp>
      <p:sp>
        <p:nvSpPr>
          <p:cNvPr id="13" name="TextBox 12">
            <a:extLst>
              <a:ext uri="{FF2B5EF4-FFF2-40B4-BE49-F238E27FC236}">
                <a16:creationId xmlns:a16="http://schemas.microsoft.com/office/drawing/2014/main" id="{B56708D1-4A9C-5543-A4E8-6D22F11D5CDA}"/>
              </a:ext>
            </a:extLst>
          </p:cNvPr>
          <p:cNvSpPr txBox="1"/>
          <p:nvPr/>
        </p:nvSpPr>
        <p:spPr>
          <a:xfrm>
            <a:off x="5180769" y="1313324"/>
            <a:ext cx="1373810" cy="338554"/>
          </a:xfrm>
          <a:prstGeom prst="rect">
            <a:avLst/>
          </a:prstGeom>
          <a:noFill/>
        </p:spPr>
        <p:txBody>
          <a:bodyPr wrap="square">
            <a:spAutoFit/>
          </a:bodyPr>
          <a:lstStyle/>
          <a:p>
            <a:pPr algn="ctr"/>
            <a:r>
              <a:rPr lang="en-US" sz="1600" dirty="0">
                <a:solidFill>
                  <a:schemeClr val="bg1"/>
                </a:solidFill>
                <a:latin typeface="Avenir Book" panose="02000503020000020003" pitchFamily="2" charset="0"/>
              </a:rPr>
              <a:t>Moderate</a:t>
            </a:r>
          </a:p>
        </p:txBody>
      </p:sp>
      <p:sp>
        <p:nvSpPr>
          <p:cNvPr id="14" name="TextBox 13">
            <a:extLst>
              <a:ext uri="{FF2B5EF4-FFF2-40B4-BE49-F238E27FC236}">
                <a16:creationId xmlns:a16="http://schemas.microsoft.com/office/drawing/2014/main" id="{5802DDC8-402F-3144-973F-D547995A14CD}"/>
              </a:ext>
            </a:extLst>
          </p:cNvPr>
          <p:cNvSpPr txBox="1"/>
          <p:nvPr/>
        </p:nvSpPr>
        <p:spPr>
          <a:xfrm>
            <a:off x="8978511" y="1293594"/>
            <a:ext cx="1373810" cy="691343"/>
          </a:xfrm>
          <a:prstGeom prst="rect">
            <a:avLst/>
          </a:prstGeom>
          <a:noFill/>
        </p:spPr>
        <p:txBody>
          <a:bodyPr wrap="square">
            <a:spAutoFit/>
          </a:bodyPr>
          <a:lstStyle/>
          <a:p>
            <a:pPr algn="r">
              <a:lnSpc>
                <a:spcPts val="2420"/>
              </a:lnSpc>
            </a:pPr>
            <a:r>
              <a:rPr lang="en-US" sz="1600" dirty="0">
                <a:solidFill>
                  <a:schemeClr val="bg1"/>
                </a:solidFill>
                <a:latin typeface="Avenir Book" panose="02000503020000020003" pitchFamily="2" charset="0"/>
              </a:rPr>
              <a:t>Severe</a:t>
            </a:r>
          </a:p>
          <a:p>
            <a:pPr algn="r">
              <a:lnSpc>
                <a:spcPts val="2420"/>
              </a:lnSpc>
            </a:pPr>
            <a:r>
              <a:rPr lang="en-US" sz="1600" dirty="0">
                <a:solidFill>
                  <a:schemeClr val="bg1"/>
                </a:solidFill>
                <a:latin typeface="Avenir Book" panose="02000503020000020003" pitchFamily="2" charset="0"/>
              </a:rPr>
              <a:t>Small</a:t>
            </a:r>
          </a:p>
        </p:txBody>
      </p:sp>
      <p:sp>
        <p:nvSpPr>
          <p:cNvPr id="18" name="TextBox 17">
            <a:extLst>
              <a:ext uri="{FF2B5EF4-FFF2-40B4-BE49-F238E27FC236}">
                <a16:creationId xmlns:a16="http://schemas.microsoft.com/office/drawing/2014/main" id="{5EB388D1-F74E-C14B-9F82-C1D38999FE87}"/>
              </a:ext>
            </a:extLst>
          </p:cNvPr>
          <p:cNvSpPr txBox="1"/>
          <p:nvPr/>
        </p:nvSpPr>
        <p:spPr>
          <a:xfrm>
            <a:off x="1240941" y="3941708"/>
            <a:ext cx="2483547" cy="369332"/>
          </a:xfrm>
          <a:prstGeom prst="rect">
            <a:avLst/>
          </a:prstGeom>
          <a:noFill/>
        </p:spPr>
        <p:txBody>
          <a:bodyPr wrap="square">
            <a:spAutoFit/>
          </a:bodyPr>
          <a:lstStyle/>
          <a:p>
            <a:r>
              <a:rPr lang="en-US" b="1" dirty="0">
                <a:solidFill>
                  <a:schemeClr val="accent5"/>
                </a:solidFill>
                <a:latin typeface="Avenir Book" panose="02000503020000020003" pitchFamily="2" charset="0"/>
              </a:rPr>
              <a:t>Remission induction</a:t>
            </a:r>
          </a:p>
        </p:txBody>
      </p:sp>
      <p:sp>
        <p:nvSpPr>
          <p:cNvPr id="19" name="TextBox 18">
            <a:extLst>
              <a:ext uri="{FF2B5EF4-FFF2-40B4-BE49-F238E27FC236}">
                <a16:creationId xmlns:a16="http://schemas.microsoft.com/office/drawing/2014/main" id="{438F7430-F7FB-EF48-B519-F0F1E1104CBE}"/>
              </a:ext>
            </a:extLst>
          </p:cNvPr>
          <p:cNvSpPr txBox="1"/>
          <p:nvPr/>
        </p:nvSpPr>
        <p:spPr>
          <a:xfrm>
            <a:off x="1235216" y="5807950"/>
            <a:ext cx="2712765" cy="369332"/>
          </a:xfrm>
          <a:prstGeom prst="rect">
            <a:avLst/>
          </a:prstGeom>
          <a:noFill/>
        </p:spPr>
        <p:txBody>
          <a:bodyPr wrap="square">
            <a:spAutoFit/>
          </a:bodyPr>
          <a:lstStyle/>
          <a:p>
            <a:r>
              <a:rPr lang="en-US" b="1" dirty="0">
                <a:solidFill>
                  <a:schemeClr val="accent5"/>
                </a:solidFill>
                <a:latin typeface="Avenir Book" panose="02000503020000020003" pitchFamily="2" charset="0"/>
              </a:rPr>
              <a:t>Remission maintenance</a:t>
            </a:r>
          </a:p>
        </p:txBody>
      </p:sp>
      <p:sp>
        <p:nvSpPr>
          <p:cNvPr id="23" name="TextBox 22">
            <a:extLst>
              <a:ext uri="{FF2B5EF4-FFF2-40B4-BE49-F238E27FC236}">
                <a16:creationId xmlns:a16="http://schemas.microsoft.com/office/drawing/2014/main" id="{298253EA-0822-344A-8DA9-F1A74E2BCD65}"/>
              </a:ext>
            </a:extLst>
          </p:cNvPr>
          <p:cNvSpPr txBox="1"/>
          <p:nvPr/>
        </p:nvSpPr>
        <p:spPr>
          <a:xfrm>
            <a:off x="1240941" y="3476556"/>
            <a:ext cx="1680913" cy="307777"/>
          </a:xfrm>
          <a:prstGeom prst="rect">
            <a:avLst/>
          </a:prstGeom>
          <a:noFill/>
        </p:spPr>
        <p:txBody>
          <a:bodyPr wrap="square">
            <a:spAutoFit/>
          </a:bodyPr>
          <a:lstStyle/>
          <a:p>
            <a:r>
              <a:rPr lang="en-US" sz="1400" dirty="0">
                <a:solidFill>
                  <a:schemeClr val="accent5"/>
                </a:solidFill>
                <a:latin typeface="Avenir Book" panose="02000503020000020003" pitchFamily="2" charset="0"/>
              </a:rPr>
              <a:t>Treatment flow</a:t>
            </a:r>
          </a:p>
        </p:txBody>
      </p:sp>
      <p:sp>
        <p:nvSpPr>
          <p:cNvPr id="24" name="TextBox 23">
            <a:extLst>
              <a:ext uri="{FF2B5EF4-FFF2-40B4-BE49-F238E27FC236}">
                <a16:creationId xmlns:a16="http://schemas.microsoft.com/office/drawing/2014/main" id="{62043F7C-8570-A146-A801-8769CD8326DE}"/>
              </a:ext>
            </a:extLst>
          </p:cNvPr>
          <p:cNvSpPr txBox="1"/>
          <p:nvPr/>
        </p:nvSpPr>
        <p:spPr>
          <a:xfrm>
            <a:off x="1235216" y="5227677"/>
            <a:ext cx="1373810" cy="307777"/>
          </a:xfrm>
          <a:prstGeom prst="rect">
            <a:avLst/>
          </a:prstGeom>
          <a:noFill/>
        </p:spPr>
        <p:txBody>
          <a:bodyPr wrap="square">
            <a:spAutoFit/>
          </a:bodyPr>
          <a:lstStyle/>
          <a:p>
            <a:r>
              <a:rPr lang="en-US" sz="1400" dirty="0">
                <a:solidFill>
                  <a:schemeClr val="accent5"/>
                </a:solidFill>
                <a:latin typeface="Avenir Book" panose="02000503020000020003" pitchFamily="2" charset="0"/>
              </a:rPr>
              <a:t>Treatment flow</a:t>
            </a:r>
          </a:p>
        </p:txBody>
      </p:sp>
      <p:sp>
        <p:nvSpPr>
          <p:cNvPr id="25" name="TextBox 24">
            <a:extLst>
              <a:ext uri="{FF2B5EF4-FFF2-40B4-BE49-F238E27FC236}">
                <a16:creationId xmlns:a16="http://schemas.microsoft.com/office/drawing/2014/main" id="{6F132FFF-98D4-4246-8D8C-13CD46FAC8AB}"/>
              </a:ext>
            </a:extLst>
          </p:cNvPr>
          <p:cNvSpPr txBox="1"/>
          <p:nvPr/>
        </p:nvSpPr>
        <p:spPr>
          <a:xfrm>
            <a:off x="1240941" y="2565878"/>
            <a:ext cx="1373810" cy="523220"/>
          </a:xfrm>
          <a:prstGeom prst="rect">
            <a:avLst/>
          </a:prstGeom>
          <a:noFill/>
        </p:spPr>
        <p:txBody>
          <a:bodyPr wrap="square">
            <a:spAutoFit/>
          </a:bodyPr>
          <a:lstStyle/>
          <a:p>
            <a:r>
              <a:rPr lang="en-US" sz="1400" dirty="0">
                <a:solidFill>
                  <a:schemeClr val="accent5"/>
                </a:solidFill>
                <a:latin typeface="Avenir Book" panose="02000503020000020003" pitchFamily="2" charset="0"/>
              </a:rPr>
              <a:t>5-ASA </a:t>
            </a:r>
          </a:p>
          <a:p>
            <a:r>
              <a:rPr lang="en-US" sz="1400" dirty="0">
                <a:solidFill>
                  <a:schemeClr val="accent5"/>
                </a:solidFill>
                <a:latin typeface="Avenir Book" panose="02000503020000020003" pitchFamily="2" charset="0"/>
              </a:rPr>
              <a:t>failure</a:t>
            </a:r>
          </a:p>
        </p:txBody>
      </p:sp>
      <p:sp>
        <p:nvSpPr>
          <p:cNvPr id="27" name="Bent Arrow 26">
            <a:extLst>
              <a:ext uri="{FF2B5EF4-FFF2-40B4-BE49-F238E27FC236}">
                <a16:creationId xmlns:a16="http://schemas.microsoft.com/office/drawing/2014/main" id="{94197A85-4183-4E43-B8FB-72170A989D87}"/>
              </a:ext>
            </a:extLst>
          </p:cNvPr>
          <p:cNvSpPr/>
          <p:nvPr/>
        </p:nvSpPr>
        <p:spPr>
          <a:xfrm flipV="1">
            <a:off x="2067456" y="2399099"/>
            <a:ext cx="576195" cy="465478"/>
          </a:xfrm>
          <a:prstGeom prst="bentArrow">
            <a:avLst/>
          </a:prstGeom>
          <a:gradFill>
            <a:gsLst>
              <a:gs pos="49000">
                <a:schemeClr val="accent6"/>
              </a:gs>
              <a:gs pos="100000">
                <a:schemeClr val="accent6">
                  <a:lumMod val="20000"/>
                  <a:lumOff val="80000"/>
                  <a:alpha val="60984"/>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Rounded Rectangle 27">
            <a:extLst>
              <a:ext uri="{FF2B5EF4-FFF2-40B4-BE49-F238E27FC236}">
                <a16:creationId xmlns:a16="http://schemas.microsoft.com/office/drawing/2014/main" id="{F4FB55AE-0DF0-E746-BEE5-2FE8BE6A7AC0}"/>
              </a:ext>
            </a:extLst>
          </p:cNvPr>
          <p:cNvSpPr/>
          <p:nvPr/>
        </p:nvSpPr>
        <p:spPr>
          <a:xfrm>
            <a:off x="2766272" y="2580497"/>
            <a:ext cx="4053020" cy="315169"/>
          </a:xfrm>
          <a:prstGeom prst="roundRect">
            <a:avLst>
              <a:gd name="adj" fmla="val 12638"/>
            </a:avLst>
          </a:prstGeom>
          <a:gradFill>
            <a:gsLst>
              <a:gs pos="35000">
                <a:srgbClr val="4F3787"/>
              </a:gs>
              <a:gs pos="0">
                <a:schemeClr val="accent6"/>
              </a:gs>
              <a:gs pos="100000">
                <a:schemeClr val="accent5"/>
              </a:gs>
            </a:gsLst>
            <a:lin ang="10200000" scaled="0"/>
          </a:gra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bg1"/>
                </a:solidFill>
                <a:latin typeface="Avenir Book" panose="02000503020000020003" pitchFamily="2" charset="0"/>
              </a:rPr>
              <a:t>PL8177</a:t>
            </a:r>
          </a:p>
        </p:txBody>
      </p:sp>
      <p:sp>
        <p:nvSpPr>
          <p:cNvPr id="29" name="Rounded Rectangle 28">
            <a:extLst>
              <a:ext uri="{FF2B5EF4-FFF2-40B4-BE49-F238E27FC236}">
                <a16:creationId xmlns:a16="http://schemas.microsoft.com/office/drawing/2014/main" id="{7B3BE125-E6A0-5042-AEF7-A7CD6DFD517B}"/>
              </a:ext>
            </a:extLst>
          </p:cNvPr>
          <p:cNvSpPr/>
          <p:nvPr/>
        </p:nvSpPr>
        <p:spPr>
          <a:xfrm>
            <a:off x="5969389" y="3636272"/>
            <a:ext cx="4120282" cy="244553"/>
          </a:xfrm>
          <a:prstGeom prst="roundRect">
            <a:avLst>
              <a:gd name="adj" fmla="val 12638"/>
            </a:avLst>
          </a:prstGeom>
          <a:gradFill>
            <a:gsLst>
              <a:gs pos="48000">
                <a:schemeClr val="accent1"/>
              </a:gs>
              <a:gs pos="0">
                <a:schemeClr val="accent2">
                  <a:lumMod val="75000"/>
                </a:schemeClr>
              </a:gs>
              <a:gs pos="100000">
                <a:schemeClr val="accent1"/>
              </a:gs>
            </a:gsLst>
            <a:lin ang="10200000" scaled="0"/>
          </a:gra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bg1"/>
                </a:solidFill>
                <a:latin typeface="Avenir Book" panose="02000503020000020003" pitchFamily="2" charset="0"/>
              </a:rPr>
              <a:t>Biologics &amp; Immuno-moderators</a:t>
            </a:r>
          </a:p>
        </p:txBody>
      </p:sp>
      <p:sp>
        <p:nvSpPr>
          <p:cNvPr id="30" name="Rounded Rectangle 29">
            <a:extLst>
              <a:ext uri="{FF2B5EF4-FFF2-40B4-BE49-F238E27FC236}">
                <a16:creationId xmlns:a16="http://schemas.microsoft.com/office/drawing/2014/main" id="{9CAA0B9B-CC03-4E4C-93DF-EA554F66F3B3}"/>
              </a:ext>
            </a:extLst>
          </p:cNvPr>
          <p:cNvSpPr/>
          <p:nvPr/>
        </p:nvSpPr>
        <p:spPr>
          <a:xfrm>
            <a:off x="1322623" y="2206122"/>
            <a:ext cx="5496669" cy="306668"/>
          </a:xfrm>
          <a:prstGeom prst="roundRect">
            <a:avLst>
              <a:gd name="adj" fmla="val 12638"/>
            </a:avLst>
          </a:prstGeom>
          <a:gradFill>
            <a:gsLst>
              <a:gs pos="40000">
                <a:schemeClr val="accent3"/>
              </a:gs>
              <a:gs pos="0">
                <a:schemeClr val="accent3">
                  <a:lumMod val="75000"/>
                </a:schemeClr>
              </a:gs>
              <a:gs pos="100000">
                <a:schemeClr val="accent3"/>
              </a:gs>
            </a:gsLst>
            <a:lin ang="10200000" scaled="0"/>
          </a:gra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bg1"/>
                </a:solidFill>
                <a:latin typeface="Avenir Book" panose="02000503020000020003" pitchFamily="2" charset="0"/>
              </a:rPr>
              <a:t>5-ASA (</a:t>
            </a:r>
            <a:r>
              <a:rPr lang="en-US" sz="1500" dirty="0" err="1">
                <a:solidFill>
                  <a:schemeClr val="bg1"/>
                </a:solidFill>
                <a:latin typeface="Avenir Book" panose="02000503020000020003" pitchFamily="2" charset="0"/>
              </a:rPr>
              <a:t>Lialda</a:t>
            </a:r>
            <a:r>
              <a:rPr lang="en-US" sz="1500" dirty="0">
                <a:solidFill>
                  <a:schemeClr val="bg1"/>
                </a:solidFill>
                <a:latin typeface="Avenir Book" panose="02000503020000020003" pitchFamily="2" charset="0"/>
              </a:rPr>
              <a:t>)</a:t>
            </a:r>
          </a:p>
        </p:txBody>
      </p:sp>
      <p:sp>
        <p:nvSpPr>
          <p:cNvPr id="31" name="Rounded Rectangle 30">
            <a:extLst>
              <a:ext uri="{FF2B5EF4-FFF2-40B4-BE49-F238E27FC236}">
                <a16:creationId xmlns:a16="http://schemas.microsoft.com/office/drawing/2014/main" id="{076E4A61-83E8-A34E-9AE3-D3D9E5B7849E}"/>
              </a:ext>
            </a:extLst>
          </p:cNvPr>
          <p:cNvSpPr/>
          <p:nvPr/>
        </p:nvSpPr>
        <p:spPr>
          <a:xfrm>
            <a:off x="3760203" y="2966907"/>
            <a:ext cx="3774968" cy="247479"/>
          </a:xfrm>
          <a:prstGeom prst="roundRect">
            <a:avLst>
              <a:gd name="adj" fmla="val 12638"/>
            </a:avLst>
          </a:prstGeom>
          <a:gradFill>
            <a:gsLst>
              <a:gs pos="40000">
                <a:schemeClr val="accent3"/>
              </a:gs>
              <a:gs pos="0">
                <a:schemeClr val="accent3">
                  <a:lumMod val="75000"/>
                </a:schemeClr>
              </a:gs>
              <a:gs pos="100000">
                <a:schemeClr val="accent3"/>
              </a:gs>
            </a:gsLst>
            <a:lin ang="10200000" scaled="0"/>
          </a:gra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bg1"/>
                </a:solidFill>
                <a:latin typeface="Avenir Book" panose="02000503020000020003" pitchFamily="2" charset="0"/>
              </a:rPr>
              <a:t>Steroids enema/ suppository</a:t>
            </a:r>
          </a:p>
        </p:txBody>
      </p:sp>
      <p:sp>
        <p:nvSpPr>
          <p:cNvPr id="33" name="Rounded Rectangle 32">
            <a:extLst>
              <a:ext uri="{FF2B5EF4-FFF2-40B4-BE49-F238E27FC236}">
                <a16:creationId xmlns:a16="http://schemas.microsoft.com/office/drawing/2014/main" id="{E32B791E-5CF9-2142-A9CB-93AB9C00058E}"/>
              </a:ext>
            </a:extLst>
          </p:cNvPr>
          <p:cNvSpPr/>
          <p:nvPr/>
        </p:nvSpPr>
        <p:spPr>
          <a:xfrm>
            <a:off x="8112726" y="3304612"/>
            <a:ext cx="1976944" cy="247479"/>
          </a:xfrm>
          <a:prstGeom prst="roundRect">
            <a:avLst>
              <a:gd name="adj" fmla="val 12638"/>
            </a:avLst>
          </a:prstGeom>
          <a:gradFill>
            <a:gsLst>
              <a:gs pos="40000">
                <a:schemeClr val="accent3"/>
              </a:gs>
              <a:gs pos="0">
                <a:schemeClr val="accent3">
                  <a:lumMod val="75000"/>
                </a:schemeClr>
              </a:gs>
              <a:gs pos="100000">
                <a:schemeClr val="accent3"/>
              </a:gs>
            </a:gsLst>
            <a:lin ang="10200000" scaled="0"/>
          </a:gra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bg1"/>
                </a:solidFill>
                <a:latin typeface="Avenir Book" panose="02000503020000020003" pitchFamily="2" charset="0"/>
              </a:rPr>
              <a:t>Steroids infusion</a:t>
            </a:r>
          </a:p>
        </p:txBody>
      </p:sp>
      <p:sp>
        <p:nvSpPr>
          <p:cNvPr id="34" name="Rounded Rectangle 33">
            <a:extLst>
              <a:ext uri="{FF2B5EF4-FFF2-40B4-BE49-F238E27FC236}">
                <a16:creationId xmlns:a16="http://schemas.microsoft.com/office/drawing/2014/main" id="{51DD3BBE-87AC-F245-A237-8EA65A71049A}"/>
              </a:ext>
            </a:extLst>
          </p:cNvPr>
          <p:cNvSpPr/>
          <p:nvPr/>
        </p:nvSpPr>
        <p:spPr>
          <a:xfrm>
            <a:off x="8024046" y="3956312"/>
            <a:ext cx="2065623" cy="244553"/>
          </a:xfrm>
          <a:prstGeom prst="roundRect">
            <a:avLst>
              <a:gd name="adj" fmla="val 12638"/>
            </a:avLst>
          </a:prstGeom>
          <a:gradFill>
            <a:gsLst>
              <a:gs pos="30000">
                <a:schemeClr val="tx2">
                  <a:lumMod val="60000"/>
                  <a:lumOff val="40000"/>
                </a:schemeClr>
              </a:gs>
              <a:gs pos="94000">
                <a:schemeClr val="tx2"/>
              </a:gs>
              <a:gs pos="0">
                <a:schemeClr val="tx2">
                  <a:lumMod val="40000"/>
                  <a:lumOff val="60000"/>
                </a:schemeClr>
              </a:gs>
            </a:gsLst>
            <a:lin ang="10200000" scaled="0"/>
          </a:gra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bg1"/>
                </a:solidFill>
                <a:latin typeface="Avenir Book" panose="02000503020000020003" pitchFamily="2" charset="0"/>
              </a:rPr>
              <a:t>Surgical Operation</a:t>
            </a:r>
          </a:p>
        </p:txBody>
      </p:sp>
      <p:sp>
        <p:nvSpPr>
          <p:cNvPr id="35" name="Rounded Rectangle 34">
            <a:extLst>
              <a:ext uri="{FF2B5EF4-FFF2-40B4-BE49-F238E27FC236}">
                <a16:creationId xmlns:a16="http://schemas.microsoft.com/office/drawing/2014/main" id="{6D11B707-FF1B-3E4D-893A-6B064B2D0A32}"/>
              </a:ext>
            </a:extLst>
          </p:cNvPr>
          <p:cNvSpPr/>
          <p:nvPr/>
        </p:nvSpPr>
        <p:spPr>
          <a:xfrm>
            <a:off x="5969388" y="3306293"/>
            <a:ext cx="2054658" cy="247479"/>
          </a:xfrm>
          <a:prstGeom prst="roundRect">
            <a:avLst>
              <a:gd name="adj" fmla="val 12638"/>
            </a:avLst>
          </a:prstGeom>
          <a:gradFill>
            <a:gsLst>
              <a:gs pos="40000">
                <a:schemeClr val="accent3"/>
              </a:gs>
              <a:gs pos="0">
                <a:schemeClr val="accent3">
                  <a:lumMod val="75000"/>
                </a:schemeClr>
              </a:gs>
              <a:gs pos="100000">
                <a:schemeClr val="accent3"/>
              </a:gs>
            </a:gsLst>
            <a:lin ang="10200000" scaled="0"/>
          </a:gra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bg1"/>
                </a:solidFill>
                <a:latin typeface="Avenir Book" panose="02000503020000020003" pitchFamily="2" charset="0"/>
              </a:rPr>
              <a:t>Steroids oral</a:t>
            </a:r>
          </a:p>
        </p:txBody>
      </p:sp>
      <p:sp>
        <p:nvSpPr>
          <p:cNvPr id="36" name="Rounded Rectangle 35">
            <a:extLst>
              <a:ext uri="{FF2B5EF4-FFF2-40B4-BE49-F238E27FC236}">
                <a16:creationId xmlns:a16="http://schemas.microsoft.com/office/drawing/2014/main" id="{EC76747C-2E7A-B74B-8BAB-74CA2F7F0F09}"/>
              </a:ext>
            </a:extLst>
          </p:cNvPr>
          <p:cNvSpPr/>
          <p:nvPr/>
        </p:nvSpPr>
        <p:spPr>
          <a:xfrm>
            <a:off x="2766271" y="4961880"/>
            <a:ext cx="7323392" cy="298765"/>
          </a:xfrm>
          <a:prstGeom prst="roundRect">
            <a:avLst>
              <a:gd name="adj" fmla="val 12638"/>
            </a:avLst>
          </a:prstGeom>
          <a:gradFill>
            <a:gsLst>
              <a:gs pos="35000">
                <a:srgbClr val="4F3787"/>
              </a:gs>
              <a:gs pos="0">
                <a:schemeClr val="accent6"/>
              </a:gs>
              <a:gs pos="100000">
                <a:schemeClr val="accent5"/>
              </a:gs>
            </a:gsLst>
            <a:lin ang="10200000" scaled="0"/>
          </a:gra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bg1"/>
                </a:solidFill>
                <a:latin typeface="Avenir Book" panose="02000503020000020003" pitchFamily="2" charset="0"/>
              </a:rPr>
              <a:t>PL8177</a:t>
            </a:r>
          </a:p>
        </p:txBody>
      </p:sp>
      <p:sp>
        <p:nvSpPr>
          <p:cNvPr id="37" name="Rounded Rectangle 36">
            <a:extLst>
              <a:ext uri="{FF2B5EF4-FFF2-40B4-BE49-F238E27FC236}">
                <a16:creationId xmlns:a16="http://schemas.microsoft.com/office/drawing/2014/main" id="{23CD5B1C-B76B-4B4F-8AC9-1E7C8F8C5BC7}"/>
              </a:ext>
            </a:extLst>
          </p:cNvPr>
          <p:cNvSpPr/>
          <p:nvPr/>
        </p:nvSpPr>
        <p:spPr>
          <a:xfrm>
            <a:off x="5963899" y="5337301"/>
            <a:ext cx="4120282" cy="244553"/>
          </a:xfrm>
          <a:prstGeom prst="roundRect">
            <a:avLst>
              <a:gd name="adj" fmla="val 12638"/>
            </a:avLst>
          </a:prstGeom>
          <a:gradFill>
            <a:gsLst>
              <a:gs pos="48000">
                <a:schemeClr val="accent1"/>
              </a:gs>
              <a:gs pos="0">
                <a:schemeClr val="accent2">
                  <a:lumMod val="75000"/>
                </a:schemeClr>
              </a:gs>
              <a:gs pos="100000">
                <a:schemeClr val="accent1"/>
              </a:gs>
            </a:gsLst>
            <a:lin ang="10200000" scaled="0"/>
          </a:gra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bg1"/>
                </a:solidFill>
                <a:latin typeface="Avenir Book" panose="02000503020000020003" pitchFamily="2" charset="0"/>
              </a:rPr>
              <a:t>Biologics &amp; Immuno-moderators</a:t>
            </a:r>
          </a:p>
        </p:txBody>
      </p:sp>
      <p:sp>
        <p:nvSpPr>
          <p:cNvPr id="38" name="Rounded Rectangle 37">
            <a:extLst>
              <a:ext uri="{FF2B5EF4-FFF2-40B4-BE49-F238E27FC236}">
                <a16:creationId xmlns:a16="http://schemas.microsoft.com/office/drawing/2014/main" id="{01F58A49-4169-C249-BD5E-0E6F02091FFF}"/>
              </a:ext>
            </a:extLst>
          </p:cNvPr>
          <p:cNvSpPr/>
          <p:nvPr/>
        </p:nvSpPr>
        <p:spPr>
          <a:xfrm>
            <a:off x="1322622" y="4568236"/>
            <a:ext cx="8767045" cy="306668"/>
          </a:xfrm>
          <a:prstGeom prst="roundRect">
            <a:avLst>
              <a:gd name="adj" fmla="val 12638"/>
            </a:avLst>
          </a:prstGeom>
          <a:gradFill>
            <a:gsLst>
              <a:gs pos="40000">
                <a:schemeClr val="accent3"/>
              </a:gs>
              <a:gs pos="0">
                <a:schemeClr val="accent3">
                  <a:lumMod val="75000"/>
                </a:schemeClr>
              </a:gs>
              <a:gs pos="100000">
                <a:schemeClr val="accent3"/>
              </a:gs>
            </a:gsLst>
            <a:lin ang="10200000" scaled="0"/>
          </a:gra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dirty="0">
                <a:solidFill>
                  <a:schemeClr val="bg1"/>
                </a:solidFill>
                <a:latin typeface="Avenir Book" panose="02000503020000020003" pitchFamily="2" charset="0"/>
              </a:rPr>
              <a:t>5-ASA (</a:t>
            </a:r>
            <a:r>
              <a:rPr lang="en-US" sz="1500" dirty="0" err="1">
                <a:solidFill>
                  <a:schemeClr val="bg1"/>
                </a:solidFill>
                <a:latin typeface="Avenir Book" panose="02000503020000020003" pitchFamily="2" charset="0"/>
              </a:rPr>
              <a:t>Lialda</a:t>
            </a:r>
            <a:r>
              <a:rPr lang="en-US" sz="1500" dirty="0">
                <a:solidFill>
                  <a:schemeClr val="bg1"/>
                </a:solidFill>
                <a:latin typeface="Avenir Book" panose="02000503020000020003" pitchFamily="2" charset="0"/>
              </a:rPr>
              <a:t>)</a:t>
            </a:r>
          </a:p>
        </p:txBody>
      </p:sp>
      <p:sp>
        <p:nvSpPr>
          <p:cNvPr id="49" name="TextBox 48">
            <a:extLst>
              <a:ext uri="{FF2B5EF4-FFF2-40B4-BE49-F238E27FC236}">
                <a16:creationId xmlns:a16="http://schemas.microsoft.com/office/drawing/2014/main" id="{8F116AE6-5FEA-3841-BC41-898F35E08D8F}"/>
              </a:ext>
            </a:extLst>
          </p:cNvPr>
          <p:cNvSpPr txBox="1"/>
          <p:nvPr/>
        </p:nvSpPr>
        <p:spPr>
          <a:xfrm>
            <a:off x="5892753" y="5628961"/>
            <a:ext cx="2207927" cy="307777"/>
          </a:xfrm>
          <a:prstGeom prst="rect">
            <a:avLst/>
          </a:prstGeom>
          <a:noFill/>
        </p:spPr>
        <p:txBody>
          <a:bodyPr wrap="square">
            <a:spAutoFit/>
          </a:bodyPr>
          <a:lstStyle/>
          <a:p>
            <a:r>
              <a:rPr lang="en-US" sz="1400" dirty="0">
                <a:solidFill>
                  <a:schemeClr val="accent5"/>
                </a:solidFill>
                <a:latin typeface="Avenir Book" panose="02000503020000020003" pitchFamily="2" charset="0"/>
              </a:rPr>
              <a:t>(Adalimumab BS)</a:t>
            </a:r>
          </a:p>
        </p:txBody>
      </p:sp>
      <p:sp>
        <p:nvSpPr>
          <p:cNvPr id="52" name="TextBox 51">
            <a:extLst>
              <a:ext uri="{FF2B5EF4-FFF2-40B4-BE49-F238E27FC236}">
                <a16:creationId xmlns:a16="http://schemas.microsoft.com/office/drawing/2014/main" id="{8050F004-6F3D-0042-A1D8-C150BEDD6431}"/>
              </a:ext>
            </a:extLst>
          </p:cNvPr>
          <p:cNvSpPr txBox="1"/>
          <p:nvPr/>
        </p:nvSpPr>
        <p:spPr>
          <a:xfrm>
            <a:off x="11324287" y="2829859"/>
            <a:ext cx="696634" cy="646331"/>
          </a:xfrm>
          <a:prstGeom prst="rect">
            <a:avLst/>
          </a:prstGeom>
          <a:noFill/>
        </p:spPr>
        <p:txBody>
          <a:bodyPr wrap="square">
            <a:spAutoFit/>
          </a:bodyPr>
          <a:lstStyle/>
          <a:p>
            <a:pPr algn="ctr"/>
            <a:r>
              <a:rPr lang="en-US" b="1" dirty="0">
                <a:solidFill>
                  <a:schemeClr val="accent5"/>
                </a:solidFill>
                <a:latin typeface="Avenir Book" panose="02000503020000020003" pitchFamily="2" charset="0"/>
              </a:rPr>
              <a:t>Drug</a:t>
            </a:r>
          </a:p>
          <a:p>
            <a:pPr algn="ctr"/>
            <a:r>
              <a:rPr lang="en-US" b="1" dirty="0">
                <a:solidFill>
                  <a:schemeClr val="accent5"/>
                </a:solidFill>
                <a:latin typeface="Avenir Book" panose="02000503020000020003" pitchFamily="2" charset="0"/>
              </a:rPr>
              <a:t>Price</a:t>
            </a:r>
          </a:p>
        </p:txBody>
      </p:sp>
      <p:sp>
        <p:nvSpPr>
          <p:cNvPr id="59" name="TextBox 58">
            <a:extLst>
              <a:ext uri="{FF2B5EF4-FFF2-40B4-BE49-F238E27FC236}">
                <a16:creationId xmlns:a16="http://schemas.microsoft.com/office/drawing/2014/main" id="{7765C38D-C4EC-3549-8261-C9E7CF844109}"/>
              </a:ext>
            </a:extLst>
          </p:cNvPr>
          <p:cNvSpPr txBox="1"/>
          <p:nvPr/>
        </p:nvSpPr>
        <p:spPr>
          <a:xfrm>
            <a:off x="11324287" y="5009883"/>
            <a:ext cx="696634" cy="646331"/>
          </a:xfrm>
          <a:prstGeom prst="rect">
            <a:avLst/>
          </a:prstGeom>
          <a:noFill/>
        </p:spPr>
        <p:txBody>
          <a:bodyPr wrap="square">
            <a:spAutoFit/>
          </a:bodyPr>
          <a:lstStyle/>
          <a:p>
            <a:pPr algn="ctr"/>
            <a:r>
              <a:rPr lang="en-US" b="1" dirty="0">
                <a:solidFill>
                  <a:schemeClr val="accent5"/>
                </a:solidFill>
                <a:latin typeface="Avenir Book" panose="02000503020000020003" pitchFamily="2" charset="0"/>
              </a:rPr>
              <a:t>Drug</a:t>
            </a:r>
          </a:p>
          <a:p>
            <a:pPr algn="ctr"/>
            <a:r>
              <a:rPr lang="en-US" b="1" dirty="0">
                <a:solidFill>
                  <a:schemeClr val="accent5"/>
                </a:solidFill>
                <a:latin typeface="Avenir Book" panose="02000503020000020003" pitchFamily="2" charset="0"/>
              </a:rPr>
              <a:t>Price</a:t>
            </a:r>
          </a:p>
        </p:txBody>
      </p:sp>
      <p:sp>
        <p:nvSpPr>
          <p:cNvPr id="60" name="TextBox 59">
            <a:extLst>
              <a:ext uri="{FF2B5EF4-FFF2-40B4-BE49-F238E27FC236}">
                <a16:creationId xmlns:a16="http://schemas.microsoft.com/office/drawing/2014/main" id="{A6290968-537E-E840-AB58-E6734EDB2978}"/>
              </a:ext>
            </a:extLst>
          </p:cNvPr>
          <p:cNvSpPr txBox="1"/>
          <p:nvPr/>
        </p:nvSpPr>
        <p:spPr>
          <a:xfrm>
            <a:off x="10707293" y="2134283"/>
            <a:ext cx="684193" cy="307777"/>
          </a:xfrm>
          <a:prstGeom prst="rect">
            <a:avLst/>
          </a:prstGeom>
          <a:noFill/>
        </p:spPr>
        <p:txBody>
          <a:bodyPr wrap="square">
            <a:spAutoFit/>
          </a:bodyPr>
          <a:lstStyle/>
          <a:p>
            <a:pPr algn="ctr"/>
            <a:r>
              <a:rPr lang="en-US" sz="1400" b="1" dirty="0">
                <a:solidFill>
                  <a:schemeClr val="accent5"/>
                </a:solidFill>
                <a:latin typeface="Avenir Book" panose="02000503020000020003" pitchFamily="2" charset="0"/>
              </a:rPr>
              <a:t>Low</a:t>
            </a:r>
          </a:p>
        </p:txBody>
      </p:sp>
      <p:sp>
        <p:nvSpPr>
          <p:cNvPr id="61" name="TextBox 60">
            <a:extLst>
              <a:ext uri="{FF2B5EF4-FFF2-40B4-BE49-F238E27FC236}">
                <a16:creationId xmlns:a16="http://schemas.microsoft.com/office/drawing/2014/main" id="{661D44F6-10CC-4A4E-A6FC-D7C8CCFBD0CA}"/>
              </a:ext>
            </a:extLst>
          </p:cNvPr>
          <p:cNvSpPr txBox="1"/>
          <p:nvPr/>
        </p:nvSpPr>
        <p:spPr>
          <a:xfrm>
            <a:off x="10707293" y="3896947"/>
            <a:ext cx="684193" cy="307777"/>
          </a:xfrm>
          <a:prstGeom prst="rect">
            <a:avLst/>
          </a:prstGeom>
          <a:noFill/>
        </p:spPr>
        <p:txBody>
          <a:bodyPr wrap="square">
            <a:spAutoFit/>
          </a:bodyPr>
          <a:lstStyle/>
          <a:p>
            <a:pPr algn="ctr"/>
            <a:r>
              <a:rPr lang="en-US" sz="1400" b="1" dirty="0">
                <a:solidFill>
                  <a:schemeClr val="accent5"/>
                </a:solidFill>
                <a:latin typeface="Avenir Book" panose="02000503020000020003" pitchFamily="2" charset="0"/>
              </a:rPr>
              <a:t>High</a:t>
            </a:r>
          </a:p>
        </p:txBody>
      </p:sp>
      <p:sp>
        <p:nvSpPr>
          <p:cNvPr id="62" name="TextBox 61">
            <a:extLst>
              <a:ext uri="{FF2B5EF4-FFF2-40B4-BE49-F238E27FC236}">
                <a16:creationId xmlns:a16="http://schemas.microsoft.com/office/drawing/2014/main" id="{E99C00D7-8D95-AA4F-B990-8C58DA627BBB}"/>
              </a:ext>
            </a:extLst>
          </p:cNvPr>
          <p:cNvSpPr txBox="1"/>
          <p:nvPr/>
        </p:nvSpPr>
        <p:spPr>
          <a:xfrm>
            <a:off x="10707293" y="4524884"/>
            <a:ext cx="684193" cy="307777"/>
          </a:xfrm>
          <a:prstGeom prst="rect">
            <a:avLst/>
          </a:prstGeom>
          <a:noFill/>
        </p:spPr>
        <p:txBody>
          <a:bodyPr wrap="square">
            <a:spAutoFit/>
          </a:bodyPr>
          <a:lstStyle/>
          <a:p>
            <a:pPr algn="ctr"/>
            <a:r>
              <a:rPr lang="en-US" sz="1400" b="1" dirty="0">
                <a:solidFill>
                  <a:schemeClr val="accent5"/>
                </a:solidFill>
                <a:latin typeface="Avenir Book" panose="02000503020000020003" pitchFamily="2" charset="0"/>
              </a:rPr>
              <a:t>Low</a:t>
            </a:r>
          </a:p>
        </p:txBody>
      </p:sp>
      <p:sp>
        <p:nvSpPr>
          <p:cNvPr id="63" name="TextBox 62">
            <a:extLst>
              <a:ext uri="{FF2B5EF4-FFF2-40B4-BE49-F238E27FC236}">
                <a16:creationId xmlns:a16="http://schemas.microsoft.com/office/drawing/2014/main" id="{58BA8FE3-CF89-0D41-8245-4E361FCA36E1}"/>
              </a:ext>
            </a:extLst>
          </p:cNvPr>
          <p:cNvSpPr txBox="1"/>
          <p:nvPr/>
        </p:nvSpPr>
        <p:spPr>
          <a:xfrm>
            <a:off x="10707293" y="5903481"/>
            <a:ext cx="684193" cy="307777"/>
          </a:xfrm>
          <a:prstGeom prst="rect">
            <a:avLst/>
          </a:prstGeom>
          <a:noFill/>
        </p:spPr>
        <p:txBody>
          <a:bodyPr wrap="square">
            <a:spAutoFit/>
          </a:bodyPr>
          <a:lstStyle/>
          <a:p>
            <a:pPr algn="ctr"/>
            <a:r>
              <a:rPr lang="en-US" sz="1400" b="1" dirty="0">
                <a:solidFill>
                  <a:schemeClr val="accent5"/>
                </a:solidFill>
                <a:latin typeface="Avenir Book" panose="02000503020000020003" pitchFamily="2" charset="0"/>
              </a:rPr>
              <a:t>High</a:t>
            </a:r>
          </a:p>
        </p:txBody>
      </p:sp>
      <p:sp>
        <p:nvSpPr>
          <p:cNvPr id="64" name="TextBox 63">
            <a:extLst>
              <a:ext uri="{FF2B5EF4-FFF2-40B4-BE49-F238E27FC236}">
                <a16:creationId xmlns:a16="http://schemas.microsoft.com/office/drawing/2014/main" id="{3A13C6DF-9482-5445-8711-533744F18C12}"/>
              </a:ext>
            </a:extLst>
          </p:cNvPr>
          <p:cNvSpPr txBox="1"/>
          <p:nvPr/>
        </p:nvSpPr>
        <p:spPr>
          <a:xfrm>
            <a:off x="5892753" y="3921184"/>
            <a:ext cx="2207927" cy="307777"/>
          </a:xfrm>
          <a:prstGeom prst="rect">
            <a:avLst/>
          </a:prstGeom>
          <a:noFill/>
        </p:spPr>
        <p:txBody>
          <a:bodyPr wrap="square">
            <a:spAutoFit/>
          </a:bodyPr>
          <a:lstStyle/>
          <a:p>
            <a:r>
              <a:rPr lang="en-US" sz="1400" dirty="0">
                <a:solidFill>
                  <a:schemeClr val="accent5"/>
                </a:solidFill>
                <a:latin typeface="Avenir Book" panose="02000503020000020003" pitchFamily="2" charset="0"/>
              </a:rPr>
              <a:t>(Adalimumab BS)</a:t>
            </a:r>
          </a:p>
        </p:txBody>
      </p:sp>
      <p:sp>
        <p:nvSpPr>
          <p:cNvPr id="55" name="Up-Down Arrow 54">
            <a:extLst>
              <a:ext uri="{FF2B5EF4-FFF2-40B4-BE49-F238E27FC236}">
                <a16:creationId xmlns:a16="http://schemas.microsoft.com/office/drawing/2014/main" id="{ED4C7155-565B-804C-B0BF-D7CDB7E1ECBF}"/>
              </a:ext>
            </a:extLst>
          </p:cNvPr>
          <p:cNvSpPr/>
          <p:nvPr/>
        </p:nvSpPr>
        <p:spPr>
          <a:xfrm>
            <a:off x="10871796" y="2457569"/>
            <a:ext cx="355186" cy="1328229"/>
          </a:xfrm>
          <a:prstGeom prst="upDownArrow">
            <a:avLst>
              <a:gd name="adj1" fmla="val 35033"/>
              <a:gd name="adj2" fmla="val 55906"/>
            </a:avLst>
          </a:prstGeom>
          <a:gradFill>
            <a:gsLst>
              <a:gs pos="100000">
                <a:schemeClr val="accent3">
                  <a:alpha val="50000"/>
                </a:schemeClr>
              </a:gs>
              <a:gs pos="0">
                <a:schemeClr val="accent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Up-Down Arrow 55">
            <a:extLst>
              <a:ext uri="{FF2B5EF4-FFF2-40B4-BE49-F238E27FC236}">
                <a16:creationId xmlns:a16="http://schemas.microsoft.com/office/drawing/2014/main" id="{C54305C1-FD1C-0E4D-903B-DA37C6534210}"/>
              </a:ext>
            </a:extLst>
          </p:cNvPr>
          <p:cNvSpPr/>
          <p:nvPr/>
        </p:nvSpPr>
        <p:spPr>
          <a:xfrm>
            <a:off x="10871796" y="4837500"/>
            <a:ext cx="355186" cy="1029390"/>
          </a:xfrm>
          <a:prstGeom prst="upDownArrow">
            <a:avLst>
              <a:gd name="adj1" fmla="val 35033"/>
              <a:gd name="adj2" fmla="val 55906"/>
            </a:avLst>
          </a:prstGeom>
          <a:gradFill>
            <a:gsLst>
              <a:gs pos="100000">
                <a:schemeClr val="accent3">
                  <a:alpha val="50000"/>
                </a:schemeClr>
              </a:gs>
              <a:gs pos="0">
                <a:schemeClr val="accent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Shape&#10;&#10;Description automatically generated with medium confidence">
            <a:extLst>
              <a:ext uri="{FF2B5EF4-FFF2-40B4-BE49-F238E27FC236}">
                <a16:creationId xmlns:a16="http://schemas.microsoft.com/office/drawing/2014/main" id="{B496CC6C-BB31-9548-B1DD-48D30DB3B2C2}"/>
              </a:ext>
            </a:extLst>
          </p:cNvPr>
          <p:cNvPicPr>
            <a:picLocks noChangeAspect="1"/>
          </p:cNvPicPr>
          <p:nvPr/>
        </p:nvPicPr>
        <p:blipFill rotWithShape="1">
          <a:blip r:embed="rId2" cstate="screen">
            <a:alphaModFix amt="50000"/>
            <a:extLst>
              <a:ext uri="{28A0092B-C50C-407E-A947-70E740481C1C}">
                <a14:useLocalDpi xmlns:a14="http://schemas.microsoft.com/office/drawing/2010/main"/>
              </a:ext>
            </a:extLst>
          </a:blip>
          <a:srcRect l="14233" t="86786" r="9351" b="6244"/>
          <a:stretch/>
        </p:blipFill>
        <p:spPr>
          <a:xfrm flipH="1">
            <a:off x="783887" y="4152110"/>
            <a:ext cx="10635788" cy="442654"/>
          </a:xfrm>
          <a:prstGeom prst="rect">
            <a:avLst/>
          </a:prstGeom>
        </p:spPr>
      </p:pic>
    </p:spTree>
    <p:extLst>
      <p:ext uri="{BB962C8B-B14F-4D97-AF65-F5344CB8AC3E}">
        <p14:creationId xmlns:p14="http://schemas.microsoft.com/office/powerpoint/2010/main" val="62660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2BD49-7FD3-4DDF-B680-4B1F1BF1BA77}"/>
              </a:ext>
            </a:extLst>
          </p:cNvPr>
          <p:cNvSpPr>
            <a:spLocks noGrp="1"/>
          </p:cNvSpPr>
          <p:nvPr>
            <p:ph type="title"/>
          </p:nvPr>
        </p:nvSpPr>
        <p:spPr>
          <a:xfrm>
            <a:off x="725234" y="159716"/>
            <a:ext cx="10635790" cy="837804"/>
          </a:xfrm>
        </p:spPr>
        <p:txBody>
          <a:bodyPr>
            <a:normAutofit/>
          </a:bodyPr>
          <a:lstStyle/>
          <a:p>
            <a:r>
              <a:rPr lang="en-US" dirty="0"/>
              <a:t>PL8177 Pre-Clinical Histological Findings (Total Colitis Index in Rats)</a:t>
            </a:r>
          </a:p>
        </p:txBody>
      </p:sp>
      <p:sp>
        <p:nvSpPr>
          <p:cNvPr id="6" name="Slide Number Placeholder 2">
            <a:extLst>
              <a:ext uri="{FF2B5EF4-FFF2-40B4-BE49-F238E27FC236}">
                <a16:creationId xmlns:a16="http://schemas.microsoft.com/office/drawing/2014/main" id="{8EFBA152-311E-4CC4-8427-01161C7391DA}"/>
              </a:ext>
            </a:extLst>
          </p:cNvPr>
          <p:cNvSpPr>
            <a:spLocks noGrp="1"/>
          </p:cNvSpPr>
          <p:nvPr>
            <p:ph type="sldNum" sz="quarter" idx="12"/>
          </p:nvPr>
        </p:nvSpPr>
        <p:spPr>
          <a:xfrm>
            <a:off x="204856" y="6257723"/>
            <a:ext cx="374904" cy="342724"/>
          </a:xfrm>
        </p:spPr>
        <p:txBody>
          <a:bodyPr/>
          <a:lstStyle/>
          <a:p>
            <a:fld id="{8AA50D94-AEAF-1646-AAFD-5FB90EDDBAF5}" type="slidenum">
              <a:rPr lang="en-US" smtClean="0"/>
              <a:pPr/>
              <a:t>33</a:t>
            </a:fld>
            <a:endParaRPr lang="en-US" dirty="0"/>
          </a:p>
        </p:txBody>
      </p:sp>
      <p:grpSp>
        <p:nvGrpSpPr>
          <p:cNvPr id="7" name="Group 6">
            <a:extLst>
              <a:ext uri="{FF2B5EF4-FFF2-40B4-BE49-F238E27FC236}">
                <a16:creationId xmlns:a16="http://schemas.microsoft.com/office/drawing/2014/main" id="{C8D03CF2-E952-4E18-A6A6-406F309F7389}"/>
              </a:ext>
            </a:extLst>
          </p:cNvPr>
          <p:cNvGrpSpPr/>
          <p:nvPr/>
        </p:nvGrpSpPr>
        <p:grpSpPr>
          <a:xfrm>
            <a:off x="751056" y="1227832"/>
            <a:ext cx="11048636" cy="5029891"/>
            <a:chOff x="751056" y="1227828"/>
            <a:chExt cx="11048636" cy="5029891"/>
          </a:xfrm>
        </p:grpSpPr>
        <p:grpSp>
          <p:nvGrpSpPr>
            <p:cNvPr id="5" name="Group 4">
              <a:extLst>
                <a:ext uri="{FF2B5EF4-FFF2-40B4-BE49-F238E27FC236}">
                  <a16:creationId xmlns:a16="http://schemas.microsoft.com/office/drawing/2014/main" id="{962695B6-D622-43B0-8848-84096EE6F28A}"/>
                </a:ext>
              </a:extLst>
            </p:cNvPr>
            <p:cNvGrpSpPr/>
            <p:nvPr/>
          </p:nvGrpSpPr>
          <p:grpSpPr>
            <a:xfrm>
              <a:off x="6867066" y="1343569"/>
              <a:ext cx="4932626" cy="4219696"/>
              <a:chOff x="6867066" y="1343569"/>
              <a:chExt cx="4932626" cy="4219696"/>
            </a:xfrm>
          </p:grpSpPr>
          <p:pic>
            <p:nvPicPr>
              <p:cNvPr id="9" name="Picture 8">
                <a:extLst>
                  <a:ext uri="{FF2B5EF4-FFF2-40B4-BE49-F238E27FC236}">
                    <a16:creationId xmlns:a16="http://schemas.microsoft.com/office/drawing/2014/main" id="{F6DAD63B-7ACE-8E4C-94C9-310229D9CF56}"/>
                  </a:ext>
                </a:extLst>
              </p:cNvPr>
              <p:cNvPicPr>
                <a:picLocks/>
              </p:cNvPicPr>
              <p:nvPr/>
            </p:nvPicPr>
            <p:blipFill rotWithShape="1">
              <a:blip r:embed="rId2" cstate="screen">
                <a:extLst>
                  <a:ext uri="{28A0092B-C50C-407E-A947-70E740481C1C}">
                    <a14:useLocalDpi xmlns:a14="http://schemas.microsoft.com/office/drawing/2010/main"/>
                  </a:ext>
                </a:extLst>
              </a:blip>
              <a:srcRect t="-1"/>
              <a:stretch/>
            </p:blipFill>
            <p:spPr>
              <a:xfrm>
                <a:off x="6867066" y="1343569"/>
                <a:ext cx="4932626" cy="4219696"/>
              </a:xfrm>
              <a:prstGeom prst="roundRect">
                <a:avLst>
                  <a:gd name="adj" fmla="val 6542"/>
                </a:avLst>
              </a:prstGeom>
              <a:effectLst>
                <a:outerShdw blurRad="50800" dist="12700" dir="2700000" algn="tl" rotWithShape="0">
                  <a:prstClr val="black">
                    <a:alpha val="40000"/>
                  </a:prstClr>
                </a:outerShdw>
              </a:effectLst>
            </p:spPr>
          </p:pic>
          <p:sp>
            <p:nvSpPr>
              <p:cNvPr id="15" name="Content Placeholder 2">
                <a:extLst>
                  <a:ext uri="{FF2B5EF4-FFF2-40B4-BE49-F238E27FC236}">
                    <a16:creationId xmlns:a16="http://schemas.microsoft.com/office/drawing/2014/main" id="{7890D70C-C700-4D5B-BDE4-7F04B90F3F43}"/>
                  </a:ext>
                </a:extLst>
              </p:cNvPr>
              <p:cNvSpPr txBox="1">
                <a:spLocks/>
              </p:cNvSpPr>
              <p:nvPr/>
            </p:nvSpPr>
            <p:spPr>
              <a:xfrm rot="10800000" flipV="1">
                <a:off x="7038362" y="1622660"/>
                <a:ext cx="4655587" cy="36875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300"/>
                  </a:spcBef>
                  <a:buClr>
                    <a:srgbClr val="24CDED"/>
                  </a:buClr>
                  <a:buFont typeface="Arial" panose="020B0604020202020204" pitchFamily="34" charset="0"/>
                  <a:buChar char="•"/>
                  <a:defRPr sz="2000" b="0" i="0" kern="1200">
                    <a:solidFill>
                      <a:srgbClr val="000000"/>
                    </a:solidFill>
                    <a:latin typeface="Avenir" panose="02000503020000020003" pitchFamily="2" charset="0"/>
                    <a:ea typeface="+mn-ea"/>
                    <a:cs typeface="+mn-cs"/>
                  </a:defRPr>
                </a:lvl1pPr>
                <a:lvl2pPr marL="685800" indent="-228600" algn="l" defTabSz="914400" rtl="0" eaLnBrk="1" latinLnBrk="0" hangingPunct="1">
                  <a:lnSpc>
                    <a:spcPct val="90000"/>
                  </a:lnSpc>
                  <a:spcBef>
                    <a:spcPts val="300"/>
                  </a:spcBef>
                  <a:buClr>
                    <a:srgbClr val="24CDED"/>
                  </a:buClr>
                  <a:buFont typeface="Arial" panose="020B0604020202020204" pitchFamily="34" charset="0"/>
                  <a:buChar char="•"/>
                  <a:defRPr sz="1800" b="0" i="0" kern="1200">
                    <a:solidFill>
                      <a:srgbClr val="000000"/>
                    </a:solidFill>
                    <a:latin typeface="Avenir" panose="02000503020000020003" pitchFamily="2" charset="0"/>
                    <a:ea typeface="+mn-ea"/>
                    <a:cs typeface="+mn-cs"/>
                  </a:defRPr>
                </a:lvl2pPr>
                <a:lvl3pPr marL="1143000" indent="-228600" algn="l" defTabSz="914400" rtl="0" eaLnBrk="1" latinLnBrk="0" hangingPunct="1">
                  <a:lnSpc>
                    <a:spcPct val="90000"/>
                  </a:lnSpc>
                  <a:spcBef>
                    <a:spcPts val="300"/>
                  </a:spcBef>
                  <a:buClr>
                    <a:srgbClr val="24CDED"/>
                  </a:buClr>
                  <a:buFont typeface="Arial" panose="020B0604020202020204" pitchFamily="34" charset="0"/>
                  <a:buChar char="•"/>
                  <a:defRPr sz="1600" b="0" i="0" kern="1200">
                    <a:solidFill>
                      <a:srgbClr val="000000"/>
                    </a:solidFill>
                    <a:latin typeface="Avenir" panose="02000503020000020003" pitchFamily="2" charset="0"/>
                    <a:ea typeface="+mn-ea"/>
                    <a:cs typeface="+mn-cs"/>
                  </a:defRPr>
                </a:lvl3pPr>
                <a:lvl4pPr marL="1600200" indent="-228600" algn="l" defTabSz="914400" rtl="0" eaLnBrk="1" latinLnBrk="0" hangingPunct="1">
                  <a:lnSpc>
                    <a:spcPct val="90000"/>
                  </a:lnSpc>
                  <a:spcBef>
                    <a:spcPts val="300"/>
                  </a:spcBef>
                  <a:buClr>
                    <a:srgbClr val="24CDED"/>
                  </a:buClr>
                  <a:buFont typeface="Arial" panose="020B0604020202020204" pitchFamily="34" charset="0"/>
                  <a:buChar char="•"/>
                  <a:defRPr sz="1400" b="0" i="0" kern="1200">
                    <a:solidFill>
                      <a:srgbClr val="000000"/>
                    </a:solidFill>
                    <a:latin typeface="Avenir" panose="02000503020000020003" pitchFamily="2" charset="0"/>
                    <a:ea typeface="+mn-ea"/>
                    <a:cs typeface="+mn-cs"/>
                  </a:defRPr>
                </a:lvl4pPr>
                <a:lvl5pPr marL="2057400" indent="-228600" algn="l" defTabSz="914400" rtl="0" eaLnBrk="1" latinLnBrk="0" hangingPunct="1">
                  <a:lnSpc>
                    <a:spcPct val="90000"/>
                  </a:lnSpc>
                  <a:spcBef>
                    <a:spcPts val="300"/>
                  </a:spcBef>
                  <a:buClr>
                    <a:srgbClr val="24CDED"/>
                  </a:buClr>
                  <a:buFont typeface="Arial" panose="020B0604020202020204" pitchFamily="34" charset="0"/>
                  <a:buChar char="•"/>
                  <a:defRPr sz="1400" b="0" i="0" kern="1200">
                    <a:solidFill>
                      <a:srgbClr val="000000"/>
                    </a:solidFill>
                    <a:latin typeface="Avenir"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1800" dirty="0">
                    <a:solidFill>
                      <a:schemeClr val="bg1"/>
                    </a:solidFill>
                    <a:latin typeface="Avenir Book" panose="02000503020000020003"/>
                  </a:rPr>
                  <a:t>The scoring was based on examining three sections from each colon per animal: </a:t>
                </a:r>
              </a:p>
              <a:p>
                <a:pPr>
                  <a:lnSpc>
                    <a:spcPct val="120000"/>
                  </a:lnSpc>
                </a:pPr>
                <a:r>
                  <a:rPr lang="en-US" sz="1800" dirty="0">
                    <a:solidFill>
                      <a:schemeClr val="bg1"/>
                    </a:solidFill>
                    <a:latin typeface="Avenir Book" panose="02000503020000020003"/>
                  </a:rPr>
                  <a:t>Sections were taken at the distance of 2.5cm, 5cm and 7.5cm from the anus</a:t>
                </a:r>
              </a:p>
              <a:p>
                <a:pPr>
                  <a:lnSpc>
                    <a:spcPct val="120000"/>
                  </a:lnSpc>
                </a:pPr>
                <a:r>
                  <a:rPr lang="en-US" sz="1800" dirty="0">
                    <a:solidFill>
                      <a:schemeClr val="bg1"/>
                    </a:solidFill>
                    <a:latin typeface="Avenir Book" panose="02000503020000020003"/>
                  </a:rPr>
                  <a:t>Total colitis index includes observations </a:t>
                </a:r>
              </a:p>
              <a:p>
                <a:pPr marL="577850" lvl="1" indent="-279400">
                  <a:lnSpc>
                    <a:spcPct val="120000"/>
                  </a:lnSpc>
                  <a:buClr>
                    <a:schemeClr val="accent3"/>
                  </a:buClr>
                  <a:buFont typeface="Courier New" panose="02070309020205020404" pitchFamily="49" charset="0"/>
                  <a:buChar char="o"/>
                </a:pPr>
                <a:r>
                  <a:rPr lang="en-US" sz="1600" dirty="0">
                    <a:solidFill>
                      <a:schemeClr val="bg1"/>
                    </a:solidFill>
                    <a:latin typeface="Avenir Book" panose="02000503020000020003"/>
                  </a:rPr>
                  <a:t>Abnormalities of mucosal architecture</a:t>
                </a:r>
              </a:p>
              <a:p>
                <a:pPr marL="577850" lvl="1" indent="-279400">
                  <a:lnSpc>
                    <a:spcPct val="120000"/>
                  </a:lnSpc>
                  <a:buClr>
                    <a:schemeClr val="accent3"/>
                  </a:buClr>
                  <a:buFont typeface="Courier New" panose="02070309020205020404" pitchFamily="49" charset="0"/>
                  <a:buChar char="o"/>
                </a:pPr>
                <a:r>
                  <a:rPr lang="en-US" sz="1600" dirty="0">
                    <a:solidFill>
                      <a:schemeClr val="bg1"/>
                    </a:solidFill>
                    <a:latin typeface="Avenir Book" panose="02000503020000020003"/>
                  </a:rPr>
                  <a:t>Extent of inflammation</a:t>
                </a:r>
              </a:p>
              <a:p>
                <a:pPr marL="577850" lvl="1" indent="-279400">
                  <a:lnSpc>
                    <a:spcPct val="120000"/>
                  </a:lnSpc>
                  <a:buClr>
                    <a:schemeClr val="accent3"/>
                  </a:buClr>
                  <a:buFont typeface="Courier New" panose="02070309020205020404" pitchFamily="49" charset="0"/>
                  <a:buChar char="o"/>
                </a:pPr>
                <a:r>
                  <a:rPr lang="en-US" sz="1600" dirty="0">
                    <a:solidFill>
                      <a:schemeClr val="bg1"/>
                    </a:solidFill>
                    <a:latin typeface="Avenir Book" panose="02000503020000020003"/>
                  </a:rPr>
                  <a:t>Erosion or ulceration</a:t>
                </a:r>
              </a:p>
              <a:p>
                <a:pPr marL="577850" lvl="1" indent="-279400">
                  <a:lnSpc>
                    <a:spcPct val="120000"/>
                  </a:lnSpc>
                  <a:buClr>
                    <a:schemeClr val="accent3"/>
                  </a:buClr>
                  <a:buFont typeface="Courier New" panose="02070309020205020404" pitchFamily="49" charset="0"/>
                  <a:buChar char="o"/>
                </a:pPr>
                <a:r>
                  <a:rPr lang="en-US" sz="1600" dirty="0">
                    <a:solidFill>
                      <a:schemeClr val="bg1"/>
                    </a:solidFill>
                    <a:latin typeface="Avenir Book" panose="02000503020000020003"/>
                  </a:rPr>
                  <a:t>Epithelial regeneration</a:t>
                </a:r>
              </a:p>
              <a:p>
                <a:pPr marL="577850" lvl="1" indent="-279400">
                  <a:lnSpc>
                    <a:spcPct val="120000"/>
                  </a:lnSpc>
                  <a:buClr>
                    <a:schemeClr val="accent3"/>
                  </a:buClr>
                  <a:buFont typeface="Courier New" panose="02070309020205020404" pitchFamily="49" charset="0"/>
                  <a:buChar char="o"/>
                </a:pPr>
                <a:r>
                  <a:rPr lang="en-US" sz="1600" dirty="0">
                    <a:solidFill>
                      <a:schemeClr val="bg1"/>
                    </a:solidFill>
                    <a:latin typeface="Avenir Book" panose="02000503020000020003"/>
                  </a:rPr>
                  <a:t>Percentage involvement by the disease process</a:t>
                </a:r>
              </a:p>
            </p:txBody>
          </p:sp>
        </p:grpSp>
        <p:grpSp>
          <p:nvGrpSpPr>
            <p:cNvPr id="3" name="Group 2">
              <a:extLst>
                <a:ext uri="{FF2B5EF4-FFF2-40B4-BE49-F238E27FC236}">
                  <a16:creationId xmlns:a16="http://schemas.microsoft.com/office/drawing/2014/main" id="{ACD294A8-3600-43AD-A301-01D26D89143B}"/>
                </a:ext>
              </a:extLst>
            </p:cNvPr>
            <p:cNvGrpSpPr/>
            <p:nvPr/>
          </p:nvGrpSpPr>
          <p:grpSpPr>
            <a:xfrm>
              <a:off x="751056" y="1227828"/>
              <a:ext cx="5834301" cy="5029891"/>
              <a:chOff x="751056" y="1227828"/>
              <a:chExt cx="5834301" cy="5029891"/>
            </a:xfrm>
          </p:grpSpPr>
          <p:sp>
            <p:nvSpPr>
              <p:cNvPr id="8" name="Rounded Rectangle 7">
                <a:extLst>
                  <a:ext uri="{FF2B5EF4-FFF2-40B4-BE49-F238E27FC236}">
                    <a16:creationId xmlns:a16="http://schemas.microsoft.com/office/drawing/2014/main" id="{7534C21C-F61C-9441-8169-953E09520BB8}"/>
                  </a:ext>
                </a:extLst>
              </p:cNvPr>
              <p:cNvSpPr/>
              <p:nvPr/>
            </p:nvSpPr>
            <p:spPr>
              <a:xfrm rot="10800000" flipH="1">
                <a:off x="751056" y="1227828"/>
                <a:ext cx="5834301" cy="5029891"/>
              </a:xfrm>
              <a:prstGeom prst="roundRect">
                <a:avLst>
                  <a:gd name="adj" fmla="val 0"/>
                </a:avLst>
              </a:prstGeom>
              <a:gradFill>
                <a:gsLst>
                  <a:gs pos="0">
                    <a:schemeClr val="accent3">
                      <a:lumMod val="20000"/>
                      <a:lumOff val="80000"/>
                      <a:alpha val="79901"/>
                    </a:schemeClr>
                  </a:gs>
                  <a:gs pos="90000">
                    <a:schemeClr val="accent6">
                      <a:lumMod val="20000"/>
                      <a:lumOff val="8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Object 9">
                <a:extLst>
                  <a:ext uri="{FF2B5EF4-FFF2-40B4-BE49-F238E27FC236}">
                    <a16:creationId xmlns:a16="http://schemas.microsoft.com/office/drawing/2014/main" id="{45CCED98-B155-224A-A224-A5B0B9C78A4B}"/>
                  </a:ext>
                </a:extLst>
              </p:cNvPr>
              <p:cNvGraphicFramePr>
                <a:graphicFrameLocks noChangeAspect="1"/>
              </p:cNvGraphicFramePr>
              <p:nvPr>
                <p:extLst>
                  <p:ext uri="{D42A27DB-BD31-4B8C-83A1-F6EECF244321}">
                    <p14:modId xmlns:p14="http://schemas.microsoft.com/office/powerpoint/2010/main" val="1630201442"/>
                  </p:ext>
                </p:extLst>
              </p:nvPr>
            </p:nvGraphicFramePr>
            <p:xfrm>
              <a:off x="1030275" y="2075588"/>
              <a:ext cx="5238248" cy="3487677"/>
            </p:xfrm>
            <a:graphic>
              <a:graphicData uri="http://schemas.openxmlformats.org/presentationml/2006/ole">
                <mc:AlternateContent xmlns:mc="http://schemas.openxmlformats.org/markup-compatibility/2006">
                  <mc:Choice xmlns:v="urn:schemas-microsoft-com:vml" Requires="v">
                    <p:oleObj name="Prism 9" r:id="rId3" imgW="5549900" imgH="3708400" progId="">
                      <p:embed/>
                    </p:oleObj>
                  </mc:Choice>
                  <mc:Fallback>
                    <p:oleObj name="Prism 9" r:id="rId3" imgW="5549900" imgH="3708400" progId="">
                      <p:embed/>
                      <p:pic>
                        <p:nvPicPr>
                          <p:cNvPr id="10" name="Object 9">
                            <a:extLst>
                              <a:ext uri="{FF2B5EF4-FFF2-40B4-BE49-F238E27FC236}">
                                <a16:creationId xmlns:a16="http://schemas.microsoft.com/office/drawing/2014/main" id="{45CCED98-B155-224A-A224-A5B0B9C78A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0275" y="2075588"/>
                            <a:ext cx="5238248" cy="348767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Tree>
    <p:extLst>
      <p:ext uri="{BB962C8B-B14F-4D97-AF65-F5344CB8AC3E}">
        <p14:creationId xmlns:p14="http://schemas.microsoft.com/office/powerpoint/2010/main" val="4058506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90983C2-2A1E-E848-AC5F-9A0874904F0F}"/>
              </a:ext>
            </a:extLst>
          </p:cNvPr>
          <p:cNvGrpSpPr/>
          <p:nvPr/>
        </p:nvGrpSpPr>
        <p:grpSpPr>
          <a:xfrm>
            <a:off x="725234" y="1743411"/>
            <a:ext cx="10789920" cy="499327"/>
            <a:chOff x="996865" y="-700963"/>
            <a:chExt cx="10334063" cy="499327"/>
          </a:xfrm>
        </p:grpSpPr>
        <p:sp>
          <p:nvSpPr>
            <p:cNvPr id="51" name="OTLSHAPE_TB_00000000000000000000000000000000_ScaleContainer">
              <a:extLst>
                <a:ext uri="{FF2B5EF4-FFF2-40B4-BE49-F238E27FC236}">
                  <a16:creationId xmlns:a16="http://schemas.microsoft.com/office/drawing/2014/main" id="{891354BC-9A35-A441-8494-5AFF3AF4311C}"/>
                </a:ext>
              </a:extLst>
            </p:cNvPr>
            <p:cNvSpPr/>
            <p:nvPr>
              <p:custDataLst>
                <p:tags r:id="rId36"/>
              </p:custDataLst>
            </p:nvPr>
          </p:nvSpPr>
          <p:spPr>
            <a:xfrm>
              <a:off x="996865" y="-700963"/>
              <a:ext cx="10334063" cy="499327"/>
            </a:xfrm>
            <a:prstGeom prst="rect">
              <a:avLst/>
            </a:prstGeom>
            <a:gradFill flip="none" rotWithShape="1">
              <a:gsLst>
                <a:gs pos="94000">
                  <a:schemeClr val="accent5"/>
                </a:gs>
                <a:gs pos="0">
                  <a:schemeClr val="accent1"/>
                </a:gs>
              </a:gsLst>
              <a:lin ang="8400000" scaled="0"/>
              <a:tileRect/>
            </a:gradFill>
            <a:ln w="19050" cap="flat" cmpd="sng" algn="ctr">
              <a:noFill/>
              <a:prstDash val="solid"/>
            </a:ln>
            <a:effectLst>
              <a:reflection blurRad="6350" stA="33402" endPos="61000" dist="38100" dir="5400000" sy="-100000" algn="bl" rotWithShape="0"/>
            </a:effectLst>
            <a:scene3d>
              <a:camera prst="orthographicFront"/>
              <a:lightRig rig="threePt"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OTLSHAPE_TB_00000000000000000000000000000000_TimescaleInterval1">
              <a:extLst>
                <a:ext uri="{FF2B5EF4-FFF2-40B4-BE49-F238E27FC236}">
                  <a16:creationId xmlns:a16="http://schemas.microsoft.com/office/drawing/2014/main" id="{66F84902-6B0B-0147-8592-78D2EF72F561}"/>
                </a:ext>
              </a:extLst>
            </p:cNvPr>
            <p:cNvSpPr txBox="1"/>
            <p:nvPr>
              <p:custDataLst>
                <p:tags r:id="rId37"/>
              </p:custDataLst>
            </p:nvPr>
          </p:nvSpPr>
          <p:spPr>
            <a:xfrm>
              <a:off x="2230094" y="-544326"/>
              <a:ext cx="304955" cy="186055"/>
            </a:xfrm>
            <a:prstGeom prst="rect">
              <a:avLst/>
            </a:prstGeom>
            <a:noFill/>
          </p:spPr>
          <p:txBody>
            <a:bodyPr vert="horz" wrap="none" lIns="0" tIns="0" rIns="0" bIns="0" rtlCol="0" anchor="ctr" anchorCtr="0">
              <a:noAutofit/>
            </a:bodyPr>
            <a:lstStyle/>
            <a:p>
              <a:r>
                <a:rPr lang="en-US" sz="1400" spc="-20" dirty="0">
                  <a:solidFill>
                    <a:schemeClr val="lt1"/>
                  </a:solidFill>
                  <a:latin typeface="Avenir Book" panose="02000503020000020003" pitchFamily="2" charset="0"/>
                </a:rPr>
                <a:t>2021</a:t>
              </a:r>
            </a:p>
          </p:txBody>
        </p:sp>
        <p:cxnSp>
          <p:nvCxnSpPr>
            <p:cNvPr id="53" name="OTLSHAPE_TB_00000000000000000000000000000000_Separator1">
              <a:extLst>
                <a:ext uri="{FF2B5EF4-FFF2-40B4-BE49-F238E27FC236}">
                  <a16:creationId xmlns:a16="http://schemas.microsoft.com/office/drawing/2014/main" id="{84C74F28-446A-354A-90A0-3A2ADB872573}"/>
                </a:ext>
              </a:extLst>
            </p:cNvPr>
            <p:cNvCxnSpPr>
              <a:cxnSpLocks/>
            </p:cNvCxnSpPr>
            <p:nvPr>
              <p:custDataLst>
                <p:tags r:id="rId38"/>
              </p:custDataLst>
            </p:nvPr>
          </p:nvCxnSpPr>
          <p:spPr>
            <a:xfrm>
              <a:off x="3972023" y="-602175"/>
              <a:ext cx="0" cy="301752"/>
            </a:xfrm>
            <a:prstGeom prst="line">
              <a:avLst/>
            </a:prstGeom>
            <a:ln w="22225" cap="flat" cmpd="sng" algn="ctr">
              <a:solidFill>
                <a:schemeClr val="accent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4" name="OTLSHAPE_TB_00000000000000000000000000000000_TimescaleInterval2">
              <a:extLst>
                <a:ext uri="{FF2B5EF4-FFF2-40B4-BE49-F238E27FC236}">
                  <a16:creationId xmlns:a16="http://schemas.microsoft.com/office/drawing/2014/main" id="{55C6052B-DF3C-3244-A9E1-7947FDA682B9}"/>
                </a:ext>
              </a:extLst>
            </p:cNvPr>
            <p:cNvSpPr txBox="1"/>
            <p:nvPr>
              <p:custDataLst>
                <p:tags r:id="rId39"/>
              </p:custDataLst>
            </p:nvPr>
          </p:nvSpPr>
          <p:spPr>
            <a:xfrm>
              <a:off x="5408997" y="-544326"/>
              <a:ext cx="482302" cy="186055"/>
            </a:xfrm>
            <a:prstGeom prst="rect">
              <a:avLst/>
            </a:prstGeom>
            <a:noFill/>
          </p:spPr>
          <p:txBody>
            <a:bodyPr vert="horz" wrap="none" lIns="0" tIns="0" rIns="0" bIns="0" rtlCol="0" anchor="ctr" anchorCtr="0">
              <a:noAutofit/>
            </a:bodyPr>
            <a:lstStyle/>
            <a:p>
              <a:r>
                <a:rPr lang="en-US" sz="1400" spc="-20" dirty="0">
                  <a:solidFill>
                    <a:schemeClr val="lt1"/>
                  </a:solidFill>
                  <a:latin typeface="Avenir Book" panose="02000503020000020003" pitchFamily="2" charset="0"/>
                </a:rPr>
                <a:t>2022</a:t>
              </a:r>
            </a:p>
          </p:txBody>
        </p:sp>
        <p:cxnSp>
          <p:nvCxnSpPr>
            <p:cNvPr id="55" name="OTLSHAPE_TB_00000000000000000000000000000000_Separator2">
              <a:extLst>
                <a:ext uri="{FF2B5EF4-FFF2-40B4-BE49-F238E27FC236}">
                  <a16:creationId xmlns:a16="http://schemas.microsoft.com/office/drawing/2014/main" id="{05BEC17C-844E-3143-A94F-6B8AB21CD2DB}"/>
                </a:ext>
              </a:extLst>
            </p:cNvPr>
            <p:cNvCxnSpPr>
              <a:cxnSpLocks/>
            </p:cNvCxnSpPr>
            <p:nvPr>
              <p:custDataLst>
                <p:tags r:id="rId40"/>
              </p:custDataLst>
            </p:nvPr>
          </p:nvCxnSpPr>
          <p:spPr>
            <a:xfrm>
              <a:off x="7328272" y="-602175"/>
              <a:ext cx="0" cy="301752"/>
            </a:xfrm>
            <a:prstGeom prst="line">
              <a:avLst/>
            </a:prstGeom>
            <a:ln w="22225" cap="flat" cmpd="sng" algn="ctr">
              <a:solidFill>
                <a:schemeClr val="accent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6" name="OTLSHAPE_TB_00000000000000000000000000000000_TimescaleInterval3">
              <a:extLst>
                <a:ext uri="{FF2B5EF4-FFF2-40B4-BE49-F238E27FC236}">
                  <a16:creationId xmlns:a16="http://schemas.microsoft.com/office/drawing/2014/main" id="{00C18345-630D-9443-9F64-70F32BDC24E1}"/>
                </a:ext>
              </a:extLst>
            </p:cNvPr>
            <p:cNvSpPr txBox="1"/>
            <p:nvPr>
              <p:custDataLst>
                <p:tags r:id="rId41"/>
              </p:custDataLst>
            </p:nvPr>
          </p:nvSpPr>
          <p:spPr>
            <a:xfrm>
              <a:off x="8765247" y="-544326"/>
              <a:ext cx="304955" cy="186055"/>
            </a:xfrm>
            <a:prstGeom prst="rect">
              <a:avLst/>
            </a:prstGeom>
            <a:noFill/>
          </p:spPr>
          <p:txBody>
            <a:bodyPr vert="horz" wrap="none" lIns="0" tIns="0" rIns="0" bIns="0" rtlCol="0" anchor="ctr" anchorCtr="0">
              <a:noAutofit/>
            </a:bodyPr>
            <a:lstStyle/>
            <a:p>
              <a:r>
                <a:rPr lang="en-US" sz="1400" spc="-20" dirty="0">
                  <a:solidFill>
                    <a:schemeClr val="lt1"/>
                  </a:solidFill>
                  <a:latin typeface="Avenir Book" panose="02000503020000020003" pitchFamily="2" charset="0"/>
                </a:rPr>
                <a:t>2023</a:t>
              </a:r>
            </a:p>
          </p:txBody>
        </p:sp>
        <p:sp>
          <p:nvSpPr>
            <p:cNvPr id="57" name="OTLSHAPE_TB_00000000000000000000000000000000_TimescaleInterval3">
              <a:extLst>
                <a:ext uri="{FF2B5EF4-FFF2-40B4-BE49-F238E27FC236}">
                  <a16:creationId xmlns:a16="http://schemas.microsoft.com/office/drawing/2014/main" id="{49A53E9D-4EE3-274E-9748-37F7C9203826}"/>
                </a:ext>
              </a:extLst>
            </p:cNvPr>
            <p:cNvSpPr txBox="1"/>
            <p:nvPr>
              <p:custDataLst>
                <p:tags r:id="rId42"/>
              </p:custDataLst>
            </p:nvPr>
          </p:nvSpPr>
          <p:spPr>
            <a:xfrm>
              <a:off x="10486882" y="-544326"/>
              <a:ext cx="546542" cy="186055"/>
            </a:xfrm>
            <a:prstGeom prst="rect">
              <a:avLst/>
            </a:prstGeom>
            <a:noFill/>
          </p:spPr>
          <p:txBody>
            <a:bodyPr vert="horz" wrap="none" lIns="0" tIns="0" rIns="0" bIns="0" rtlCol="0" anchor="ctr" anchorCtr="0">
              <a:noAutofit/>
            </a:bodyPr>
            <a:lstStyle/>
            <a:p>
              <a:r>
                <a:rPr lang="en-US" sz="1400" spc="-20" dirty="0">
                  <a:solidFill>
                    <a:schemeClr val="lt1"/>
                  </a:solidFill>
                  <a:latin typeface="Avenir Book" panose="02000503020000020003" pitchFamily="2" charset="0"/>
                </a:rPr>
                <a:t>2024</a:t>
              </a:r>
            </a:p>
          </p:txBody>
        </p:sp>
        <p:cxnSp>
          <p:nvCxnSpPr>
            <p:cNvPr id="58" name="OTLSHAPE_TB_00000000000000000000000000000000_Separator2">
              <a:extLst>
                <a:ext uri="{FF2B5EF4-FFF2-40B4-BE49-F238E27FC236}">
                  <a16:creationId xmlns:a16="http://schemas.microsoft.com/office/drawing/2014/main" id="{34D692C1-7D25-D74D-A8DE-47BC3CDD2DB4}"/>
                </a:ext>
              </a:extLst>
            </p:cNvPr>
            <p:cNvCxnSpPr>
              <a:cxnSpLocks/>
            </p:cNvCxnSpPr>
            <p:nvPr>
              <p:custDataLst>
                <p:tags r:id="rId43"/>
              </p:custDataLst>
            </p:nvPr>
          </p:nvCxnSpPr>
          <p:spPr>
            <a:xfrm>
              <a:off x="10093379" y="-631204"/>
              <a:ext cx="0" cy="301752"/>
            </a:xfrm>
            <a:prstGeom prst="line">
              <a:avLst/>
            </a:prstGeom>
            <a:ln w="22225" cap="flat" cmpd="sng" algn="ctr">
              <a:solidFill>
                <a:schemeClr val="accent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675" name="Title 674">
            <a:extLst>
              <a:ext uri="{FF2B5EF4-FFF2-40B4-BE49-F238E27FC236}">
                <a16:creationId xmlns:a16="http://schemas.microsoft.com/office/drawing/2014/main" id="{1D8CED1F-945C-4F47-8C0A-032826662D19}"/>
              </a:ext>
            </a:extLst>
          </p:cNvPr>
          <p:cNvSpPr>
            <a:spLocks noGrp="1"/>
          </p:cNvSpPr>
          <p:nvPr>
            <p:ph type="title"/>
          </p:nvPr>
        </p:nvSpPr>
        <p:spPr/>
        <p:txBody>
          <a:bodyPr anchor="ctr">
            <a:normAutofit/>
          </a:bodyPr>
          <a:lstStyle/>
          <a:p>
            <a:r>
              <a:rPr lang="en-US" sz="2800" dirty="0"/>
              <a:t>PL8177-205 Phase 2 Study Design &amp; Timelines</a:t>
            </a:r>
          </a:p>
        </p:txBody>
      </p:sp>
      <p:sp>
        <p:nvSpPr>
          <p:cNvPr id="3" name="Slide Number Placeholder 2">
            <a:extLst>
              <a:ext uri="{FF2B5EF4-FFF2-40B4-BE49-F238E27FC236}">
                <a16:creationId xmlns:a16="http://schemas.microsoft.com/office/drawing/2014/main" id="{198FE487-070F-4329-A639-2FD74F23BC75}"/>
              </a:ext>
            </a:extLst>
          </p:cNvPr>
          <p:cNvSpPr>
            <a:spLocks noGrp="1"/>
          </p:cNvSpPr>
          <p:nvPr>
            <p:ph type="sldNum" sz="quarter" idx="12"/>
          </p:nvPr>
        </p:nvSpPr>
        <p:spPr/>
        <p:txBody>
          <a:bodyPr>
            <a:normAutofit/>
          </a:bodyPr>
          <a:lstStyle/>
          <a:p>
            <a:fld id="{D57F1E4F-1CFF-5643-939E-217C01CDF565}" type="slidenum">
              <a:rPr lang="en-US" smtClean="0"/>
              <a:pPr/>
              <a:t>34</a:t>
            </a:fld>
            <a:endParaRPr lang="en-US" dirty="0"/>
          </a:p>
        </p:txBody>
      </p:sp>
      <p:sp>
        <p:nvSpPr>
          <p:cNvPr id="641" name="OTLSHAPE_T_ba8287eeb3134eff983ccacc8e1bccf8_ShapePercentage" hidden="1">
            <a:extLst>
              <a:ext uri="{FF2B5EF4-FFF2-40B4-BE49-F238E27FC236}">
                <a16:creationId xmlns:a16="http://schemas.microsoft.com/office/drawing/2014/main" id="{3937B3C2-0FC5-483D-B945-CB61B53140F4}"/>
              </a:ext>
            </a:extLst>
          </p:cNvPr>
          <p:cNvSpPr/>
          <p:nvPr>
            <p:custDataLst>
              <p:tags r:id="rId2"/>
            </p:custDataLst>
          </p:nvPr>
        </p:nvSpPr>
        <p:spPr>
          <a:xfrm>
            <a:off x="2498651" y="3945255"/>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2" name="OTLSHAPE_T_ba8287eeb3134eff983ccacc8e1bccf8_Duration" hidden="1">
            <a:extLst>
              <a:ext uri="{FF2B5EF4-FFF2-40B4-BE49-F238E27FC236}">
                <a16:creationId xmlns:a16="http://schemas.microsoft.com/office/drawing/2014/main" id="{049751B2-AEFA-4715-A2E3-615FFB0C13CB}"/>
              </a:ext>
            </a:extLst>
          </p:cNvPr>
          <p:cNvSpPr txBox="1"/>
          <p:nvPr>
            <p:custDataLst>
              <p:tags r:id="rId3"/>
            </p:custDataLst>
          </p:nvPr>
        </p:nvSpPr>
        <p:spPr>
          <a:xfrm>
            <a:off x="0" y="3945255"/>
            <a:ext cx="393700" cy="155025"/>
          </a:xfrm>
          <a:prstGeom prst="rect">
            <a:avLst/>
          </a:prstGeom>
          <a:noFill/>
        </p:spPr>
        <p:txBody>
          <a:bodyPr vert="horz" wrap="square" lIns="0" tIns="0" rIns="0" bIns="0" rtlCol="0" anchor="ctr" anchorCtr="0">
            <a:spAutoFit/>
          </a:bodyPr>
          <a:lstStyle/>
          <a:p>
            <a:pPr algn="ctr"/>
            <a:r>
              <a:rPr lang="en-US" sz="1000">
                <a:solidFill>
                  <a:srgbClr val="ED7D31"/>
                </a:solidFill>
                <a:latin typeface="Calibri" panose="020F0502020204030204" pitchFamily="34" charset="0"/>
              </a:rPr>
              <a:t>76 days</a:t>
            </a:r>
          </a:p>
        </p:txBody>
      </p:sp>
      <p:sp>
        <p:nvSpPr>
          <p:cNvPr id="643" name="OTLSHAPE_T_ba8287eeb3134eff983ccacc8e1bccf8_TextPercentage" hidden="1">
            <a:extLst>
              <a:ext uri="{FF2B5EF4-FFF2-40B4-BE49-F238E27FC236}">
                <a16:creationId xmlns:a16="http://schemas.microsoft.com/office/drawing/2014/main" id="{86741567-938F-4444-BE6D-7FA4F8AA846D}"/>
              </a:ext>
            </a:extLst>
          </p:cNvPr>
          <p:cNvSpPr txBox="1"/>
          <p:nvPr>
            <p:custDataLst>
              <p:tags r:id="rId4"/>
            </p:custDataLst>
          </p:nvPr>
        </p:nvSpPr>
        <p:spPr>
          <a:xfrm>
            <a:off x="0" y="4100280"/>
            <a:ext cx="0" cy="153888"/>
          </a:xfrm>
          <a:prstGeom prst="rect">
            <a:avLst/>
          </a:prstGeom>
          <a:noFill/>
        </p:spPr>
        <p:txBody>
          <a:bodyPr vert="horz" wrap="square" lIns="0" tIns="0" rIns="0" bIns="0" rtlCol="0" anchor="ctr" anchorCtr="0">
            <a:spAutoFit/>
          </a:bodyPr>
          <a:lstStyle/>
          <a:p>
            <a:pPr algn="ctr"/>
            <a:endParaRPr lang="en-US" sz="1000">
              <a:solidFill>
                <a:srgbClr val="ED7D31"/>
              </a:solidFill>
              <a:latin typeface="Calibri" panose="020F0502020204030204" pitchFamily="34" charset="0"/>
            </a:endParaRPr>
          </a:p>
        </p:txBody>
      </p:sp>
      <p:sp>
        <p:nvSpPr>
          <p:cNvPr id="644" name="OTLSHAPE_T_ba8287eeb3134eff983ccacc8e1bccf8_StartDate" hidden="1">
            <a:extLst>
              <a:ext uri="{FF2B5EF4-FFF2-40B4-BE49-F238E27FC236}">
                <a16:creationId xmlns:a16="http://schemas.microsoft.com/office/drawing/2014/main" id="{07F4CFC1-C442-4473-BF39-418C41D30426}"/>
              </a:ext>
            </a:extLst>
          </p:cNvPr>
          <p:cNvSpPr txBox="1"/>
          <p:nvPr>
            <p:custDataLst>
              <p:tags r:id="rId5"/>
            </p:custDataLst>
          </p:nvPr>
        </p:nvSpPr>
        <p:spPr>
          <a:xfrm>
            <a:off x="0" y="4100280"/>
            <a:ext cx="0" cy="153888"/>
          </a:xfrm>
          <a:prstGeom prst="rect">
            <a:avLst/>
          </a:prstGeom>
          <a:noFill/>
        </p:spPr>
        <p:txBody>
          <a:bodyPr vert="horz" wrap="square" lIns="0" tIns="0" rIns="0" bIns="0" rtlCol="0" anchor="ctr" anchorCtr="0">
            <a:spAutoFit/>
          </a:bodyPr>
          <a:lstStyle/>
          <a:p>
            <a:pPr algn="ctr"/>
            <a:endParaRPr lang="en-US" sz="1000">
              <a:solidFill>
                <a:srgbClr val="44546A"/>
              </a:solidFill>
              <a:latin typeface="Calibri" panose="020F0502020204030204" pitchFamily="34" charset="0"/>
            </a:endParaRPr>
          </a:p>
        </p:txBody>
      </p:sp>
      <p:sp>
        <p:nvSpPr>
          <p:cNvPr id="645" name="OTLSHAPE_T_ba8287eeb3134eff983ccacc8e1bccf8_EndDate" hidden="1">
            <a:extLst>
              <a:ext uri="{FF2B5EF4-FFF2-40B4-BE49-F238E27FC236}">
                <a16:creationId xmlns:a16="http://schemas.microsoft.com/office/drawing/2014/main" id="{65157E0A-C548-45DF-A6F4-30C6E7535EE4}"/>
              </a:ext>
            </a:extLst>
          </p:cNvPr>
          <p:cNvSpPr txBox="1"/>
          <p:nvPr>
            <p:custDataLst>
              <p:tags r:id="rId6"/>
            </p:custDataLst>
          </p:nvPr>
        </p:nvSpPr>
        <p:spPr>
          <a:xfrm>
            <a:off x="0" y="4100280"/>
            <a:ext cx="0" cy="153888"/>
          </a:xfrm>
          <a:prstGeom prst="rect">
            <a:avLst/>
          </a:prstGeom>
          <a:noFill/>
        </p:spPr>
        <p:txBody>
          <a:bodyPr vert="horz" wrap="square" lIns="0" tIns="0" rIns="0" bIns="0" rtlCol="0" anchor="ctr" anchorCtr="0">
            <a:spAutoFit/>
          </a:bodyPr>
          <a:lstStyle/>
          <a:p>
            <a:pPr algn="ctr"/>
            <a:endParaRPr lang="en-US" sz="1000">
              <a:solidFill>
                <a:srgbClr val="44546A"/>
              </a:solidFill>
              <a:latin typeface="Calibri" panose="020F0502020204030204" pitchFamily="34" charset="0"/>
            </a:endParaRPr>
          </a:p>
        </p:txBody>
      </p:sp>
      <p:sp>
        <p:nvSpPr>
          <p:cNvPr id="649" name="OTLSHAPE_T_aa670a4602f04e94907efcbf03a767c0_ShapePercentage" hidden="1">
            <a:extLst>
              <a:ext uri="{FF2B5EF4-FFF2-40B4-BE49-F238E27FC236}">
                <a16:creationId xmlns:a16="http://schemas.microsoft.com/office/drawing/2014/main" id="{EFF05D8C-2AA9-4B29-A233-072261DDC27E}"/>
              </a:ext>
            </a:extLst>
          </p:cNvPr>
          <p:cNvSpPr/>
          <p:nvPr>
            <p:custDataLst>
              <p:tags r:id="rId7"/>
            </p:custDataLst>
          </p:nvPr>
        </p:nvSpPr>
        <p:spPr>
          <a:xfrm>
            <a:off x="2875836" y="4211955"/>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0" name="OTLSHAPE_T_aa670a4602f04e94907efcbf03a767c0_Duration" hidden="1">
            <a:extLst>
              <a:ext uri="{FF2B5EF4-FFF2-40B4-BE49-F238E27FC236}">
                <a16:creationId xmlns:a16="http://schemas.microsoft.com/office/drawing/2014/main" id="{CE9DA88E-F33F-4B42-9CD6-47FE2DDF16F6}"/>
              </a:ext>
            </a:extLst>
          </p:cNvPr>
          <p:cNvSpPr txBox="1"/>
          <p:nvPr>
            <p:custDataLst>
              <p:tags r:id="rId8"/>
            </p:custDataLst>
          </p:nvPr>
        </p:nvSpPr>
        <p:spPr>
          <a:xfrm>
            <a:off x="0" y="4211955"/>
            <a:ext cx="393700" cy="155025"/>
          </a:xfrm>
          <a:prstGeom prst="rect">
            <a:avLst/>
          </a:prstGeom>
          <a:noFill/>
        </p:spPr>
        <p:txBody>
          <a:bodyPr vert="horz" wrap="square" lIns="0" tIns="0" rIns="0" bIns="0" rtlCol="0" anchor="ctr" anchorCtr="0">
            <a:spAutoFit/>
          </a:bodyPr>
          <a:lstStyle/>
          <a:p>
            <a:pPr algn="ctr"/>
            <a:r>
              <a:rPr lang="en-US" sz="1000">
                <a:solidFill>
                  <a:srgbClr val="ED7D31"/>
                </a:solidFill>
                <a:latin typeface="Calibri" panose="020F0502020204030204" pitchFamily="34" charset="0"/>
              </a:rPr>
              <a:t>19 days</a:t>
            </a:r>
          </a:p>
        </p:txBody>
      </p:sp>
      <p:sp>
        <p:nvSpPr>
          <p:cNvPr id="651" name="OTLSHAPE_T_aa670a4602f04e94907efcbf03a767c0_TextPercentage" hidden="1">
            <a:extLst>
              <a:ext uri="{FF2B5EF4-FFF2-40B4-BE49-F238E27FC236}">
                <a16:creationId xmlns:a16="http://schemas.microsoft.com/office/drawing/2014/main" id="{8EA3CF27-F922-4C2F-A6B2-122BE67478C3}"/>
              </a:ext>
            </a:extLst>
          </p:cNvPr>
          <p:cNvSpPr txBox="1"/>
          <p:nvPr>
            <p:custDataLst>
              <p:tags r:id="rId9"/>
            </p:custDataLst>
          </p:nvPr>
        </p:nvSpPr>
        <p:spPr>
          <a:xfrm>
            <a:off x="0" y="4366980"/>
            <a:ext cx="0" cy="153888"/>
          </a:xfrm>
          <a:prstGeom prst="rect">
            <a:avLst/>
          </a:prstGeom>
          <a:noFill/>
        </p:spPr>
        <p:txBody>
          <a:bodyPr vert="horz" wrap="square" lIns="0" tIns="0" rIns="0" bIns="0" rtlCol="0" anchor="ctr" anchorCtr="0">
            <a:spAutoFit/>
          </a:bodyPr>
          <a:lstStyle/>
          <a:p>
            <a:pPr algn="ctr"/>
            <a:endParaRPr lang="en-US" sz="1000">
              <a:solidFill>
                <a:srgbClr val="ED7D31"/>
              </a:solidFill>
              <a:latin typeface="Calibri" panose="020F0502020204030204" pitchFamily="34" charset="0"/>
            </a:endParaRPr>
          </a:p>
        </p:txBody>
      </p:sp>
      <p:sp>
        <p:nvSpPr>
          <p:cNvPr id="652" name="OTLSHAPE_T_aa670a4602f04e94907efcbf03a767c0_StartDate" hidden="1">
            <a:extLst>
              <a:ext uri="{FF2B5EF4-FFF2-40B4-BE49-F238E27FC236}">
                <a16:creationId xmlns:a16="http://schemas.microsoft.com/office/drawing/2014/main" id="{63F0EFFE-B863-4E52-986F-F8402D23F5C4}"/>
              </a:ext>
            </a:extLst>
          </p:cNvPr>
          <p:cNvSpPr txBox="1"/>
          <p:nvPr>
            <p:custDataLst>
              <p:tags r:id="rId10"/>
            </p:custDataLst>
          </p:nvPr>
        </p:nvSpPr>
        <p:spPr>
          <a:xfrm>
            <a:off x="0" y="4366980"/>
            <a:ext cx="0" cy="153888"/>
          </a:xfrm>
          <a:prstGeom prst="rect">
            <a:avLst/>
          </a:prstGeom>
          <a:noFill/>
        </p:spPr>
        <p:txBody>
          <a:bodyPr vert="horz" wrap="square" lIns="0" tIns="0" rIns="0" bIns="0" rtlCol="0" anchor="ctr" anchorCtr="0">
            <a:spAutoFit/>
          </a:bodyPr>
          <a:lstStyle/>
          <a:p>
            <a:pPr algn="ctr"/>
            <a:endParaRPr lang="en-US" sz="1000">
              <a:solidFill>
                <a:srgbClr val="44546A"/>
              </a:solidFill>
              <a:latin typeface="Calibri" panose="020F0502020204030204" pitchFamily="34" charset="0"/>
            </a:endParaRPr>
          </a:p>
        </p:txBody>
      </p:sp>
      <p:sp>
        <p:nvSpPr>
          <p:cNvPr id="653" name="OTLSHAPE_T_aa670a4602f04e94907efcbf03a767c0_EndDate" hidden="1">
            <a:extLst>
              <a:ext uri="{FF2B5EF4-FFF2-40B4-BE49-F238E27FC236}">
                <a16:creationId xmlns:a16="http://schemas.microsoft.com/office/drawing/2014/main" id="{55B05B9F-69F3-4368-8B26-31663BAE8D72}"/>
              </a:ext>
            </a:extLst>
          </p:cNvPr>
          <p:cNvSpPr txBox="1"/>
          <p:nvPr>
            <p:custDataLst>
              <p:tags r:id="rId11"/>
            </p:custDataLst>
          </p:nvPr>
        </p:nvSpPr>
        <p:spPr>
          <a:xfrm>
            <a:off x="0" y="4366980"/>
            <a:ext cx="0" cy="153888"/>
          </a:xfrm>
          <a:prstGeom prst="rect">
            <a:avLst/>
          </a:prstGeom>
          <a:noFill/>
        </p:spPr>
        <p:txBody>
          <a:bodyPr vert="horz" wrap="square" lIns="0" tIns="0" rIns="0" bIns="0" rtlCol="0" anchor="ctr" anchorCtr="0">
            <a:spAutoFit/>
          </a:bodyPr>
          <a:lstStyle/>
          <a:p>
            <a:pPr algn="ctr"/>
            <a:endParaRPr lang="en-US" sz="1000">
              <a:solidFill>
                <a:srgbClr val="44546A"/>
              </a:solidFill>
              <a:latin typeface="Calibri" panose="020F0502020204030204" pitchFamily="34" charset="0"/>
            </a:endParaRPr>
          </a:p>
        </p:txBody>
      </p:sp>
      <p:sp>
        <p:nvSpPr>
          <p:cNvPr id="657" name="OTLSHAPE_T_c11e77d7c0174e039828c931140d2f4b_ShapePercentage" hidden="1">
            <a:extLst>
              <a:ext uri="{FF2B5EF4-FFF2-40B4-BE49-F238E27FC236}">
                <a16:creationId xmlns:a16="http://schemas.microsoft.com/office/drawing/2014/main" id="{6A8B44F9-497B-4226-A827-D5C57C20F1EF}"/>
              </a:ext>
            </a:extLst>
          </p:cNvPr>
          <p:cNvSpPr/>
          <p:nvPr>
            <p:custDataLst>
              <p:tags r:id="rId12"/>
            </p:custDataLst>
          </p:nvPr>
        </p:nvSpPr>
        <p:spPr>
          <a:xfrm>
            <a:off x="3347310" y="4478655"/>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8" name="OTLSHAPE_T_c11e77d7c0174e039828c931140d2f4b_Duration" hidden="1">
            <a:extLst>
              <a:ext uri="{FF2B5EF4-FFF2-40B4-BE49-F238E27FC236}">
                <a16:creationId xmlns:a16="http://schemas.microsoft.com/office/drawing/2014/main" id="{FADF6EBF-C42A-4FED-928B-A6E2AECB45B8}"/>
              </a:ext>
            </a:extLst>
          </p:cNvPr>
          <p:cNvSpPr txBox="1"/>
          <p:nvPr>
            <p:custDataLst>
              <p:tags r:id="rId13"/>
            </p:custDataLst>
          </p:nvPr>
        </p:nvSpPr>
        <p:spPr>
          <a:xfrm>
            <a:off x="0" y="4478655"/>
            <a:ext cx="457200" cy="155025"/>
          </a:xfrm>
          <a:prstGeom prst="rect">
            <a:avLst/>
          </a:prstGeom>
          <a:noFill/>
        </p:spPr>
        <p:txBody>
          <a:bodyPr vert="horz" wrap="square" lIns="0" tIns="0" rIns="0" bIns="0" rtlCol="0" anchor="ctr" anchorCtr="0">
            <a:spAutoFit/>
          </a:bodyPr>
          <a:lstStyle/>
          <a:p>
            <a:pPr algn="ctr"/>
            <a:r>
              <a:rPr lang="en-US" sz="1000">
                <a:solidFill>
                  <a:srgbClr val="ED7D31"/>
                </a:solidFill>
                <a:latin typeface="Calibri" panose="020F0502020204030204" pitchFamily="34" charset="0"/>
              </a:rPr>
              <a:t>168 days</a:t>
            </a:r>
          </a:p>
        </p:txBody>
      </p:sp>
      <p:sp>
        <p:nvSpPr>
          <p:cNvPr id="659" name="OTLSHAPE_T_c11e77d7c0174e039828c931140d2f4b_TextPercentage" hidden="1">
            <a:extLst>
              <a:ext uri="{FF2B5EF4-FFF2-40B4-BE49-F238E27FC236}">
                <a16:creationId xmlns:a16="http://schemas.microsoft.com/office/drawing/2014/main" id="{9D23D109-729B-4A11-A502-315D5943CCB8}"/>
              </a:ext>
            </a:extLst>
          </p:cNvPr>
          <p:cNvSpPr txBox="1"/>
          <p:nvPr>
            <p:custDataLst>
              <p:tags r:id="rId14"/>
            </p:custDataLst>
          </p:nvPr>
        </p:nvSpPr>
        <p:spPr>
          <a:xfrm>
            <a:off x="0" y="4633680"/>
            <a:ext cx="0" cy="153888"/>
          </a:xfrm>
          <a:prstGeom prst="rect">
            <a:avLst/>
          </a:prstGeom>
          <a:noFill/>
        </p:spPr>
        <p:txBody>
          <a:bodyPr vert="horz" wrap="square" lIns="0" tIns="0" rIns="0" bIns="0" rtlCol="0" anchor="ctr" anchorCtr="0">
            <a:spAutoFit/>
          </a:bodyPr>
          <a:lstStyle/>
          <a:p>
            <a:pPr algn="ctr"/>
            <a:endParaRPr lang="en-US" sz="1000">
              <a:solidFill>
                <a:srgbClr val="ED7D31"/>
              </a:solidFill>
              <a:latin typeface="Calibri" panose="020F0502020204030204" pitchFamily="34" charset="0"/>
            </a:endParaRPr>
          </a:p>
        </p:txBody>
      </p:sp>
      <p:sp>
        <p:nvSpPr>
          <p:cNvPr id="660" name="OTLSHAPE_T_c11e77d7c0174e039828c931140d2f4b_StartDate" hidden="1">
            <a:extLst>
              <a:ext uri="{FF2B5EF4-FFF2-40B4-BE49-F238E27FC236}">
                <a16:creationId xmlns:a16="http://schemas.microsoft.com/office/drawing/2014/main" id="{29FB7385-0F80-47D9-8C5D-59403E9B99B8}"/>
              </a:ext>
            </a:extLst>
          </p:cNvPr>
          <p:cNvSpPr txBox="1"/>
          <p:nvPr>
            <p:custDataLst>
              <p:tags r:id="rId15"/>
            </p:custDataLst>
          </p:nvPr>
        </p:nvSpPr>
        <p:spPr>
          <a:xfrm>
            <a:off x="0" y="4633680"/>
            <a:ext cx="0" cy="153888"/>
          </a:xfrm>
          <a:prstGeom prst="rect">
            <a:avLst/>
          </a:prstGeom>
          <a:noFill/>
        </p:spPr>
        <p:txBody>
          <a:bodyPr vert="horz" wrap="square" lIns="0" tIns="0" rIns="0" bIns="0" rtlCol="0" anchor="ctr" anchorCtr="0">
            <a:spAutoFit/>
          </a:bodyPr>
          <a:lstStyle/>
          <a:p>
            <a:pPr algn="ctr"/>
            <a:endParaRPr lang="en-US" sz="1000">
              <a:solidFill>
                <a:srgbClr val="44546A"/>
              </a:solidFill>
              <a:latin typeface="Calibri" panose="020F0502020204030204" pitchFamily="34" charset="0"/>
            </a:endParaRPr>
          </a:p>
        </p:txBody>
      </p:sp>
      <p:sp>
        <p:nvSpPr>
          <p:cNvPr id="661" name="OTLSHAPE_T_c11e77d7c0174e039828c931140d2f4b_EndDate" hidden="1">
            <a:extLst>
              <a:ext uri="{FF2B5EF4-FFF2-40B4-BE49-F238E27FC236}">
                <a16:creationId xmlns:a16="http://schemas.microsoft.com/office/drawing/2014/main" id="{3C085269-ACF8-46A0-9573-4F116F677520}"/>
              </a:ext>
            </a:extLst>
          </p:cNvPr>
          <p:cNvSpPr txBox="1"/>
          <p:nvPr>
            <p:custDataLst>
              <p:tags r:id="rId16"/>
            </p:custDataLst>
          </p:nvPr>
        </p:nvSpPr>
        <p:spPr>
          <a:xfrm>
            <a:off x="0" y="4633680"/>
            <a:ext cx="0" cy="153888"/>
          </a:xfrm>
          <a:prstGeom prst="rect">
            <a:avLst/>
          </a:prstGeom>
          <a:noFill/>
        </p:spPr>
        <p:txBody>
          <a:bodyPr vert="horz" wrap="square" lIns="0" tIns="0" rIns="0" bIns="0" rtlCol="0" anchor="ctr" anchorCtr="0">
            <a:spAutoFit/>
          </a:bodyPr>
          <a:lstStyle/>
          <a:p>
            <a:pPr algn="ctr"/>
            <a:endParaRPr lang="en-US" sz="1000">
              <a:solidFill>
                <a:srgbClr val="44546A"/>
              </a:solidFill>
              <a:latin typeface="Calibri" panose="020F0502020204030204" pitchFamily="34" charset="0"/>
            </a:endParaRPr>
          </a:p>
        </p:txBody>
      </p:sp>
      <p:sp>
        <p:nvSpPr>
          <p:cNvPr id="665" name="OTLSHAPE_T_cf890652b10c483ba8ae1aa9eba7c334_ShapePercentage" hidden="1">
            <a:extLst>
              <a:ext uri="{FF2B5EF4-FFF2-40B4-BE49-F238E27FC236}">
                <a16:creationId xmlns:a16="http://schemas.microsoft.com/office/drawing/2014/main" id="{BCCDEE89-7543-401B-8C56-95276849AF8C}"/>
              </a:ext>
            </a:extLst>
          </p:cNvPr>
          <p:cNvSpPr/>
          <p:nvPr>
            <p:custDataLst>
              <p:tags r:id="rId17"/>
            </p:custDataLst>
          </p:nvPr>
        </p:nvSpPr>
        <p:spPr>
          <a:xfrm>
            <a:off x="5798965" y="4745355"/>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6" name="OTLSHAPE_T_cf890652b10c483ba8ae1aa9eba7c334_Duration" hidden="1">
            <a:extLst>
              <a:ext uri="{FF2B5EF4-FFF2-40B4-BE49-F238E27FC236}">
                <a16:creationId xmlns:a16="http://schemas.microsoft.com/office/drawing/2014/main" id="{F4714F0D-3B8B-4AA2-8857-818D7229C63D}"/>
              </a:ext>
            </a:extLst>
          </p:cNvPr>
          <p:cNvSpPr txBox="1"/>
          <p:nvPr>
            <p:custDataLst>
              <p:tags r:id="rId18"/>
            </p:custDataLst>
          </p:nvPr>
        </p:nvSpPr>
        <p:spPr>
          <a:xfrm>
            <a:off x="0" y="4745355"/>
            <a:ext cx="457200" cy="155025"/>
          </a:xfrm>
          <a:prstGeom prst="rect">
            <a:avLst/>
          </a:prstGeom>
          <a:noFill/>
        </p:spPr>
        <p:txBody>
          <a:bodyPr vert="horz" wrap="square" lIns="0" tIns="0" rIns="0" bIns="0" rtlCol="0" anchor="ctr" anchorCtr="0">
            <a:spAutoFit/>
          </a:bodyPr>
          <a:lstStyle/>
          <a:p>
            <a:pPr algn="ctr"/>
            <a:r>
              <a:rPr lang="en-US" sz="1000">
                <a:solidFill>
                  <a:srgbClr val="ED7D31"/>
                </a:solidFill>
                <a:latin typeface="Calibri" panose="020F0502020204030204" pitchFamily="34" charset="0"/>
              </a:rPr>
              <a:t>167 days</a:t>
            </a:r>
          </a:p>
        </p:txBody>
      </p:sp>
      <p:sp>
        <p:nvSpPr>
          <p:cNvPr id="667" name="OTLSHAPE_T_cf890652b10c483ba8ae1aa9eba7c334_TextPercentage" hidden="1">
            <a:extLst>
              <a:ext uri="{FF2B5EF4-FFF2-40B4-BE49-F238E27FC236}">
                <a16:creationId xmlns:a16="http://schemas.microsoft.com/office/drawing/2014/main" id="{49E9B6FD-5227-4B57-87A9-837293CCFBAE}"/>
              </a:ext>
            </a:extLst>
          </p:cNvPr>
          <p:cNvSpPr txBox="1"/>
          <p:nvPr>
            <p:custDataLst>
              <p:tags r:id="rId19"/>
            </p:custDataLst>
          </p:nvPr>
        </p:nvSpPr>
        <p:spPr>
          <a:xfrm>
            <a:off x="0" y="4900380"/>
            <a:ext cx="0" cy="153888"/>
          </a:xfrm>
          <a:prstGeom prst="rect">
            <a:avLst/>
          </a:prstGeom>
          <a:noFill/>
        </p:spPr>
        <p:txBody>
          <a:bodyPr vert="horz" wrap="square" lIns="0" tIns="0" rIns="0" bIns="0" rtlCol="0" anchor="ctr" anchorCtr="0">
            <a:spAutoFit/>
          </a:bodyPr>
          <a:lstStyle/>
          <a:p>
            <a:pPr algn="ctr"/>
            <a:endParaRPr lang="en-US" sz="1000">
              <a:solidFill>
                <a:srgbClr val="ED7D31"/>
              </a:solidFill>
              <a:latin typeface="Calibri" panose="020F0502020204030204" pitchFamily="34" charset="0"/>
            </a:endParaRPr>
          </a:p>
        </p:txBody>
      </p:sp>
      <p:sp>
        <p:nvSpPr>
          <p:cNvPr id="668" name="OTLSHAPE_T_cf890652b10c483ba8ae1aa9eba7c334_StartDate" hidden="1">
            <a:extLst>
              <a:ext uri="{FF2B5EF4-FFF2-40B4-BE49-F238E27FC236}">
                <a16:creationId xmlns:a16="http://schemas.microsoft.com/office/drawing/2014/main" id="{36051C99-A8A9-4496-B42E-4B9E0D75DEFA}"/>
              </a:ext>
            </a:extLst>
          </p:cNvPr>
          <p:cNvSpPr txBox="1"/>
          <p:nvPr>
            <p:custDataLst>
              <p:tags r:id="rId20"/>
            </p:custDataLst>
          </p:nvPr>
        </p:nvSpPr>
        <p:spPr>
          <a:xfrm>
            <a:off x="0" y="4900380"/>
            <a:ext cx="0" cy="153888"/>
          </a:xfrm>
          <a:prstGeom prst="rect">
            <a:avLst/>
          </a:prstGeom>
          <a:noFill/>
        </p:spPr>
        <p:txBody>
          <a:bodyPr vert="horz" wrap="square" lIns="0" tIns="0" rIns="0" bIns="0" rtlCol="0" anchor="ctr" anchorCtr="0">
            <a:spAutoFit/>
          </a:bodyPr>
          <a:lstStyle/>
          <a:p>
            <a:pPr algn="ctr"/>
            <a:endParaRPr lang="en-US" sz="1000">
              <a:solidFill>
                <a:srgbClr val="44546A"/>
              </a:solidFill>
              <a:latin typeface="Calibri" panose="020F0502020204030204" pitchFamily="34" charset="0"/>
            </a:endParaRPr>
          </a:p>
        </p:txBody>
      </p:sp>
      <p:sp>
        <p:nvSpPr>
          <p:cNvPr id="669" name="OTLSHAPE_T_cf890652b10c483ba8ae1aa9eba7c334_EndDate" hidden="1">
            <a:extLst>
              <a:ext uri="{FF2B5EF4-FFF2-40B4-BE49-F238E27FC236}">
                <a16:creationId xmlns:a16="http://schemas.microsoft.com/office/drawing/2014/main" id="{A5876039-46F8-48A1-8164-AFEFD6025453}"/>
              </a:ext>
            </a:extLst>
          </p:cNvPr>
          <p:cNvSpPr txBox="1"/>
          <p:nvPr>
            <p:custDataLst>
              <p:tags r:id="rId21"/>
            </p:custDataLst>
          </p:nvPr>
        </p:nvSpPr>
        <p:spPr>
          <a:xfrm>
            <a:off x="0" y="4900380"/>
            <a:ext cx="0" cy="153888"/>
          </a:xfrm>
          <a:prstGeom prst="rect">
            <a:avLst/>
          </a:prstGeom>
          <a:noFill/>
        </p:spPr>
        <p:txBody>
          <a:bodyPr vert="horz" wrap="square" lIns="0" tIns="0" rIns="0" bIns="0" rtlCol="0" anchor="ctr" anchorCtr="0">
            <a:spAutoFit/>
          </a:bodyPr>
          <a:lstStyle/>
          <a:p>
            <a:pPr algn="ctr"/>
            <a:endParaRPr lang="en-US" sz="1000">
              <a:solidFill>
                <a:srgbClr val="44546A"/>
              </a:solidFill>
              <a:latin typeface="Calibri" panose="020F0502020204030204" pitchFamily="34" charset="0"/>
            </a:endParaRPr>
          </a:p>
        </p:txBody>
      </p:sp>
      <p:sp>
        <p:nvSpPr>
          <p:cNvPr id="673" name="OTLSHAPE_T_f50654a727794f519e04b3d5a38ac584_ShapePercentage" hidden="1">
            <a:extLst>
              <a:ext uri="{FF2B5EF4-FFF2-40B4-BE49-F238E27FC236}">
                <a16:creationId xmlns:a16="http://schemas.microsoft.com/office/drawing/2014/main" id="{E101338E-9FB7-4197-BDD7-C7FFC9BB7ED0}"/>
              </a:ext>
            </a:extLst>
          </p:cNvPr>
          <p:cNvSpPr/>
          <p:nvPr>
            <p:custDataLst>
              <p:tags r:id="rId22"/>
            </p:custDataLst>
          </p:nvPr>
        </p:nvSpPr>
        <p:spPr>
          <a:xfrm>
            <a:off x="5789542" y="5012055"/>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4" name="OTLSHAPE_T_f50654a727794f519e04b3d5a38ac584_Duration" hidden="1">
            <a:extLst>
              <a:ext uri="{FF2B5EF4-FFF2-40B4-BE49-F238E27FC236}">
                <a16:creationId xmlns:a16="http://schemas.microsoft.com/office/drawing/2014/main" id="{0787F3F1-C386-4572-B511-EAA421430885}"/>
              </a:ext>
            </a:extLst>
          </p:cNvPr>
          <p:cNvSpPr txBox="1"/>
          <p:nvPr>
            <p:custDataLst>
              <p:tags r:id="rId23"/>
            </p:custDataLst>
          </p:nvPr>
        </p:nvSpPr>
        <p:spPr>
          <a:xfrm>
            <a:off x="0" y="5012055"/>
            <a:ext cx="457200" cy="155025"/>
          </a:xfrm>
          <a:prstGeom prst="rect">
            <a:avLst/>
          </a:prstGeom>
          <a:noFill/>
        </p:spPr>
        <p:txBody>
          <a:bodyPr vert="horz" wrap="square" lIns="0" tIns="0" rIns="0" bIns="0" rtlCol="0" anchor="ctr" anchorCtr="0">
            <a:spAutoFit/>
          </a:bodyPr>
          <a:lstStyle/>
          <a:p>
            <a:pPr algn="ctr"/>
            <a:r>
              <a:rPr lang="en-US" sz="1000">
                <a:solidFill>
                  <a:srgbClr val="ED7D31"/>
                </a:solidFill>
                <a:latin typeface="Calibri" panose="020F0502020204030204" pitchFamily="34" charset="0"/>
              </a:rPr>
              <a:t>448 days</a:t>
            </a:r>
          </a:p>
        </p:txBody>
      </p:sp>
      <p:sp>
        <p:nvSpPr>
          <p:cNvPr id="676" name="OTLSHAPE_T_f50654a727794f519e04b3d5a38ac584_TextPercentage" hidden="1">
            <a:extLst>
              <a:ext uri="{FF2B5EF4-FFF2-40B4-BE49-F238E27FC236}">
                <a16:creationId xmlns:a16="http://schemas.microsoft.com/office/drawing/2014/main" id="{8A865D67-1FD1-4839-89B8-D2F8288E4320}"/>
              </a:ext>
            </a:extLst>
          </p:cNvPr>
          <p:cNvSpPr txBox="1"/>
          <p:nvPr>
            <p:custDataLst>
              <p:tags r:id="rId24"/>
            </p:custDataLst>
          </p:nvPr>
        </p:nvSpPr>
        <p:spPr>
          <a:xfrm>
            <a:off x="0" y="5167080"/>
            <a:ext cx="0" cy="153888"/>
          </a:xfrm>
          <a:prstGeom prst="rect">
            <a:avLst/>
          </a:prstGeom>
          <a:noFill/>
        </p:spPr>
        <p:txBody>
          <a:bodyPr vert="horz" wrap="square" lIns="0" tIns="0" rIns="0" bIns="0" rtlCol="0" anchor="ctr" anchorCtr="0">
            <a:spAutoFit/>
          </a:bodyPr>
          <a:lstStyle/>
          <a:p>
            <a:pPr algn="ctr"/>
            <a:endParaRPr lang="en-US" sz="1000">
              <a:solidFill>
                <a:srgbClr val="ED7D31"/>
              </a:solidFill>
              <a:latin typeface="Calibri" panose="020F0502020204030204" pitchFamily="34" charset="0"/>
            </a:endParaRPr>
          </a:p>
        </p:txBody>
      </p:sp>
      <p:sp>
        <p:nvSpPr>
          <p:cNvPr id="677" name="OTLSHAPE_T_f50654a727794f519e04b3d5a38ac584_StartDate" hidden="1">
            <a:extLst>
              <a:ext uri="{FF2B5EF4-FFF2-40B4-BE49-F238E27FC236}">
                <a16:creationId xmlns:a16="http://schemas.microsoft.com/office/drawing/2014/main" id="{A3D0114E-46AD-404A-A1D9-2E920B4971B8}"/>
              </a:ext>
            </a:extLst>
          </p:cNvPr>
          <p:cNvSpPr txBox="1"/>
          <p:nvPr>
            <p:custDataLst>
              <p:tags r:id="rId25"/>
            </p:custDataLst>
          </p:nvPr>
        </p:nvSpPr>
        <p:spPr>
          <a:xfrm>
            <a:off x="0" y="5167080"/>
            <a:ext cx="0" cy="153888"/>
          </a:xfrm>
          <a:prstGeom prst="rect">
            <a:avLst/>
          </a:prstGeom>
          <a:noFill/>
        </p:spPr>
        <p:txBody>
          <a:bodyPr vert="horz" wrap="square" lIns="0" tIns="0" rIns="0" bIns="0" rtlCol="0" anchor="ctr" anchorCtr="0">
            <a:spAutoFit/>
          </a:bodyPr>
          <a:lstStyle/>
          <a:p>
            <a:pPr algn="ctr"/>
            <a:endParaRPr lang="en-US" sz="1000">
              <a:solidFill>
                <a:srgbClr val="44546A"/>
              </a:solidFill>
              <a:latin typeface="Calibri" panose="020F0502020204030204" pitchFamily="34" charset="0"/>
            </a:endParaRPr>
          </a:p>
        </p:txBody>
      </p:sp>
      <p:sp>
        <p:nvSpPr>
          <p:cNvPr id="678" name="OTLSHAPE_T_f50654a727794f519e04b3d5a38ac584_EndDate" hidden="1">
            <a:extLst>
              <a:ext uri="{FF2B5EF4-FFF2-40B4-BE49-F238E27FC236}">
                <a16:creationId xmlns:a16="http://schemas.microsoft.com/office/drawing/2014/main" id="{34341A67-E5F5-408C-91C1-DB19A506B8F3}"/>
              </a:ext>
            </a:extLst>
          </p:cNvPr>
          <p:cNvSpPr txBox="1"/>
          <p:nvPr>
            <p:custDataLst>
              <p:tags r:id="rId26"/>
            </p:custDataLst>
          </p:nvPr>
        </p:nvSpPr>
        <p:spPr>
          <a:xfrm>
            <a:off x="0" y="5167080"/>
            <a:ext cx="0" cy="153888"/>
          </a:xfrm>
          <a:prstGeom prst="rect">
            <a:avLst/>
          </a:prstGeom>
          <a:noFill/>
        </p:spPr>
        <p:txBody>
          <a:bodyPr vert="horz" wrap="square" lIns="0" tIns="0" rIns="0" bIns="0" rtlCol="0" anchor="ctr" anchorCtr="0">
            <a:spAutoFit/>
          </a:bodyPr>
          <a:lstStyle/>
          <a:p>
            <a:pPr algn="ctr"/>
            <a:endParaRPr lang="en-US" sz="1000">
              <a:solidFill>
                <a:srgbClr val="44546A"/>
              </a:solidFill>
              <a:latin typeface="Calibri" panose="020F0502020204030204" pitchFamily="34" charset="0"/>
            </a:endParaRPr>
          </a:p>
        </p:txBody>
      </p:sp>
      <p:sp>
        <p:nvSpPr>
          <p:cNvPr id="67" name="OTLSHAPE_T_c11e77d7c0174e039828c931140d2f4b_Title">
            <a:extLst>
              <a:ext uri="{FF2B5EF4-FFF2-40B4-BE49-F238E27FC236}">
                <a16:creationId xmlns:a16="http://schemas.microsoft.com/office/drawing/2014/main" id="{7FCB2B43-7C04-4F45-9C84-877FE763F1C1}"/>
              </a:ext>
            </a:extLst>
          </p:cNvPr>
          <p:cNvSpPr txBox="1"/>
          <p:nvPr>
            <p:custDataLst>
              <p:tags r:id="rId27"/>
            </p:custDataLst>
          </p:nvPr>
        </p:nvSpPr>
        <p:spPr>
          <a:xfrm>
            <a:off x="2688635" y="2582808"/>
            <a:ext cx="1328778" cy="323165"/>
          </a:xfrm>
          <a:prstGeom prst="rect">
            <a:avLst/>
          </a:prstGeom>
          <a:noFill/>
        </p:spPr>
        <p:txBody>
          <a:bodyPr vert="horz" wrap="square" lIns="0" tIns="0" rIns="0" bIns="0" rtlCol="0" anchor="ctr" anchorCtr="0">
            <a:spAutoFit/>
          </a:bodyPr>
          <a:lstStyle/>
          <a:p>
            <a:r>
              <a:rPr lang="en-US" sz="1050" b="1" spc="-8" dirty="0">
                <a:solidFill>
                  <a:schemeClr val="bg1"/>
                </a:solidFill>
                <a:latin typeface="Avenir Book" panose="02000503020000020003" pitchFamily="2" charset="0"/>
              </a:rPr>
              <a:t>PL8177 oral Drug Product manufacturing</a:t>
            </a:r>
          </a:p>
        </p:txBody>
      </p:sp>
      <p:grpSp>
        <p:nvGrpSpPr>
          <p:cNvPr id="10" name="Group 9">
            <a:extLst>
              <a:ext uri="{FF2B5EF4-FFF2-40B4-BE49-F238E27FC236}">
                <a16:creationId xmlns:a16="http://schemas.microsoft.com/office/drawing/2014/main" id="{9432E879-192E-47C6-9375-5E87D3A517B0}"/>
              </a:ext>
            </a:extLst>
          </p:cNvPr>
          <p:cNvGrpSpPr/>
          <p:nvPr/>
        </p:nvGrpSpPr>
        <p:grpSpPr>
          <a:xfrm>
            <a:off x="4469183" y="2544583"/>
            <a:ext cx="5873257" cy="1407890"/>
            <a:chOff x="3948757" y="2041703"/>
            <a:chExt cx="5873257" cy="1407890"/>
          </a:xfrm>
        </p:grpSpPr>
        <p:sp>
          <p:nvSpPr>
            <p:cNvPr id="61" name="OTLSHAPE_T_c11e77d7c0174e039828c931140d2f4b_Shape">
              <a:extLst>
                <a:ext uri="{FF2B5EF4-FFF2-40B4-BE49-F238E27FC236}">
                  <a16:creationId xmlns:a16="http://schemas.microsoft.com/office/drawing/2014/main" id="{B65F83CD-843B-5748-B99D-3069C244892E}"/>
                </a:ext>
              </a:extLst>
            </p:cNvPr>
            <p:cNvSpPr/>
            <p:nvPr>
              <p:custDataLst>
                <p:tags r:id="rId28"/>
              </p:custDataLst>
            </p:nvPr>
          </p:nvSpPr>
          <p:spPr>
            <a:xfrm>
              <a:off x="6962188" y="2210029"/>
              <a:ext cx="1353681" cy="538253"/>
            </a:xfrm>
            <a:prstGeom prst="homePlate">
              <a:avLst>
                <a:gd name="adj" fmla="val 27936"/>
              </a:avLst>
            </a:prstGeom>
            <a:gradFill>
              <a:gsLst>
                <a:gs pos="0">
                  <a:schemeClr val="accent3"/>
                </a:gs>
                <a:gs pos="100000">
                  <a:schemeClr val="accent3">
                    <a:lumMod val="75000"/>
                  </a:schemeClr>
                </a:gs>
              </a:gsLst>
              <a:lin ang="15600000" scaled="0"/>
            </a:gradFill>
            <a:ln w="19050" cap="flat" cmpd="sng" algn="ctr">
              <a:noFill/>
              <a:prstDash val="solid"/>
            </a:ln>
            <a:effectLst/>
            <a:scene3d>
              <a:camera prst="orthographicFront"/>
              <a:lightRig rig="balanced" dir="t">
                <a:rot lat="0" lon="0" rev="8700000"/>
              </a:lightRig>
            </a:scene3d>
            <a:sp3d/>
            <a:extLs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050" b="1" spc="-8" dirty="0">
                  <a:solidFill>
                    <a:schemeClr val="bg1"/>
                  </a:solidFill>
                  <a:latin typeface="Avenir Book" panose="02000503020000020003" pitchFamily="2" charset="0"/>
                </a:rPr>
                <a:t>PL8177-205 Oral UC Study Part B (N=12)</a:t>
              </a:r>
            </a:p>
            <a:p>
              <a:pPr algn="ctr"/>
              <a:endParaRPr lang="en-US" dirty="0"/>
            </a:p>
          </p:txBody>
        </p:sp>
        <p:grpSp>
          <p:nvGrpSpPr>
            <p:cNvPr id="9" name="Group 8">
              <a:extLst>
                <a:ext uri="{FF2B5EF4-FFF2-40B4-BE49-F238E27FC236}">
                  <a16:creationId xmlns:a16="http://schemas.microsoft.com/office/drawing/2014/main" id="{F04BFD9A-EB32-453D-8E5D-70435ABC1C5E}"/>
                </a:ext>
              </a:extLst>
            </p:cNvPr>
            <p:cNvGrpSpPr/>
            <p:nvPr/>
          </p:nvGrpSpPr>
          <p:grpSpPr>
            <a:xfrm>
              <a:off x="3948757" y="2041703"/>
              <a:ext cx="5873257" cy="1407890"/>
              <a:chOff x="3948757" y="2041703"/>
              <a:chExt cx="5873257" cy="1407890"/>
            </a:xfrm>
          </p:grpSpPr>
          <p:sp>
            <p:nvSpPr>
              <p:cNvPr id="60" name="OTLSHAPE_T_c11e77d7c0174e039828c931140d2f4b_Shape">
                <a:extLst>
                  <a:ext uri="{FF2B5EF4-FFF2-40B4-BE49-F238E27FC236}">
                    <a16:creationId xmlns:a16="http://schemas.microsoft.com/office/drawing/2014/main" id="{B2BFA5FE-9E08-0546-9DE5-129707841BA4}"/>
                  </a:ext>
                </a:extLst>
              </p:cNvPr>
              <p:cNvSpPr/>
              <p:nvPr>
                <p:custDataLst>
                  <p:tags r:id="rId29"/>
                </p:custDataLst>
              </p:nvPr>
            </p:nvSpPr>
            <p:spPr>
              <a:xfrm>
                <a:off x="5278539" y="2202707"/>
                <a:ext cx="1607417" cy="529777"/>
              </a:xfrm>
              <a:prstGeom prst="homePlate">
                <a:avLst>
                  <a:gd name="adj" fmla="val 19110"/>
                </a:avLst>
              </a:prstGeom>
              <a:gradFill>
                <a:gsLst>
                  <a:gs pos="0">
                    <a:schemeClr val="accent3"/>
                  </a:gs>
                  <a:gs pos="100000">
                    <a:schemeClr val="accent3">
                      <a:lumMod val="75000"/>
                    </a:schemeClr>
                  </a:gs>
                </a:gsLst>
                <a:lin ang="15600000" scaled="0"/>
              </a:gradFill>
              <a:ln w="19050" cap="flat" cmpd="sng" algn="ctr">
                <a:noFill/>
                <a:prstDash val="solid"/>
              </a:ln>
              <a:effectLst/>
              <a:scene3d>
                <a:camera prst="orthographicFront"/>
                <a:lightRig rig="balanced" dir="t">
                  <a:rot lat="0" lon="0" rev="8700000"/>
                </a:lightRig>
              </a:scene3d>
              <a:sp3d/>
              <a:extLs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0FBF75FB-6238-40B7-B9BA-01091191943E}"/>
                  </a:ext>
                </a:extLst>
              </p:cNvPr>
              <p:cNvGrpSpPr/>
              <p:nvPr/>
            </p:nvGrpSpPr>
            <p:grpSpPr>
              <a:xfrm>
                <a:off x="3948757" y="2041703"/>
                <a:ext cx="5873257" cy="1407890"/>
                <a:chOff x="3998063" y="2034131"/>
                <a:chExt cx="5873257" cy="1407890"/>
              </a:xfrm>
            </p:grpSpPr>
            <p:sp>
              <p:nvSpPr>
                <p:cNvPr id="72" name="OTLSHAPE_M_20303ab276034beab624ff7fd3e84b26_Title">
                  <a:extLst>
                    <a:ext uri="{FF2B5EF4-FFF2-40B4-BE49-F238E27FC236}">
                      <a16:creationId xmlns:a16="http://schemas.microsoft.com/office/drawing/2014/main" id="{E734C4CC-5B64-4B47-B190-EE686AA30835}"/>
                    </a:ext>
                  </a:extLst>
                </p:cNvPr>
                <p:cNvSpPr txBox="1"/>
                <p:nvPr>
                  <p:custDataLst>
                    <p:tags r:id="rId30"/>
                  </p:custDataLst>
                </p:nvPr>
              </p:nvSpPr>
              <p:spPr>
                <a:xfrm>
                  <a:off x="3998063" y="2367986"/>
                  <a:ext cx="1383877" cy="215444"/>
                </a:xfrm>
                <a:prstGeom prst="rect">
                  <a:avLst/>
                </a:prstGeom>
                <a:noFill/>
              </p:spPr>
              <p:txBody>
                <a:bodyPr vert="horz" wrap="square" lIns="0" tIns="0" rIns="0" bIns="0" rtlCol="0" anchor="ctr" anchorCtr="0">
                  <a:spAutoFit/>
                </a:bodyPr>
                <a:lstStyle/>
                <a:p>
                  <a:pPr algn="ctr"/>
                  <a:r>
                    <a:rPr lang="en-US" sz="1400" b="1" spc="-8" dirty="0">
                      <a:solidFill>
                        <a:schemeClr val="accent3"/>
                      </a:solidFill>
                      <a:latin typeface="Avenir Book" panose="02000503020000020003" pitchFamily="2" charset="0"/>
                    </a:rPr>
                    <a:t>PL8177 Oral </a:t>
                  </a:r>
                </a:p>
              </p:txBody>
            </p:sp>
            <p:sp>
              <p:nvSpPr>
                <p:cNvPr id="65" name="OTLSHAPE_M_55ff6cb5953f4d838559fe759e4abb9e_Title">
                  <a:extLst>
                    <a:ext uri="{FF2B5EF4-FFF2-40B4-BE49-F238E27FC236}">
                      <a16:creationId xmlns:a16="http://schemas.microsoft.com/office/drawing/2014/main" id="{3AD54E05-9FCC-476D-BDEB-AF0D78062EC0}"/>
                    </a:ext>
                  </a:extLst>
                </p:cNvPr>
                <p:cNvSpPr txBox="1"/>
                <p:nvPr>
                  <p:custDataLst>
                    <p:tags r:id="rId31"/>
                  </p:custDataLst>
                </p:nvPr>
              </p:nvSpPr>
              <p:spPr>
                <a:xfrm>
                  <a:off x="6656791" y="2957273"/>
                  <a:ext cx="672761" cy="484748"/>
                </a:xfrm>
                <a:prstGeom prst="rect">
                  <a:avLst/>
                </a:prstGeom>
                <a:noFill/>
              </p:spPr>
              <p:txBody>
                <a:bodyPr vert="horz" wrap="square" lIns="0" tIns="0" rIns="0" bIns="0" rtlCol="0" anchor="ctr" anchorCtr="0">
                  <a:spAutoFit/>
                </a:bodyPr>
                <a:lstStyle/>
                <a:p>
                  <a:pPr algn="ctr"/>
                  <a:r>
                    <a:rPr lang="en-US" sz="1050" b="1" spc="-6" dirty="0">
                      <a:latin typeface="Avenir Book" panose="02000503020000020003" pitchFamily="2" charset="0"/>
                    </a:rPr>
                    <a:t>Interim Assessment N=16</a:t>
                  </a:r>
                </a:p>
              </p:txBody>
            </p:sp>
            <p:sp>
              <p:nvSpPr>
                <p:cNvPr id="66" name="OTLSHAPE_T_c11e77d7c0174e039828c931140d2f4b_Title">
                  <a:extLst>
                    <a:ext uri="{FF2B5EF4-FFF2-40B4-BE49-F238E27FC236}">
                      <a16:creationId xmlns:a16="http://schemas.microsoft.com/office/drawing/2014/main" id="{08C6252A-ED78-4E78-A148-5CC1AC9DF7C3}"/>
                    </a:ext>
                  </a:extLst>
                </p:cNvPr>
                <p:cNvSpPr txBox="1"/>
                <p:nvPr>
                  <p:custDataLst>
                    <p:tags r:id="rId32"/>
                  </p:custDataLst>
                </p:nvPr>
              </p:nvSpPr>
              <p:spPr>
                <a:xfrm>
                  <a:off x="5585402" y="2235803"/>
                  <a:ext cx="1092301" cy="484748"/>
                </a:xfrm>
                <a:prstGeom prst="rect">
                  <a:avLst/>
                </a:prstGeom>
                <a:noFill/>
              </p:spPr>
              <p:txBody>
                <a:bodyPr vert="horz" wrap="square" lIns="0" tIns="0" rIns="0" bIns="0" rtlCol="0" anchor="ctr" anchorCtr="0">
                  <a:spAutoFit/>
                </a:bodyPr>
                <a:lstStyle/>
                <a:p>
                  <a:pPr algn="ctr"/>
                  <a:r>
                    <a:rPr lang="en-US" sz="1050" b="1" spc="-8" dirty="0">
                      <a:solidFill>
                        <a:schemeClr val="bg1"/>
                      </a:solidFill>
                      <a:latin typeface="Avenir Book" panose="02000503020000020003" pitchFamily="2" charset="0"/>
                    </a:rPr>
                    <a:t>PL8177-205 Oral UC Study Part A (N=16)</a:t>
                  </a:r>
                </a:p>
              </p:txBody>
            </p:sp>
            <p:sp>
              <p:nvSpPr>
                <p:cNvPr id="73" name="OTLSHAPE_M_20303ab276034beab624ff7fd3e84b26_Title">
                  <a:extLst>
                    <a:ext uri="{FF2B5EF4-FFF2-40B4-BE49-F238E27FC236}">
                      <a16:creationId xmlns:a16="http://schemas.microsoft.com/office/drawing/2014/main" id="{B44BE6B6-0410-48E2-AED0-A23E9255E795}"/>
                    </a:ext>
                  </a:extLst>
                </p:cNvPr>
                <p:cNvSpPr txBox="1"/>
                <p:nvPr>
                  <p:custDataLst>
                    <p:tags r:id="rId33"/>
                  </p:custDataLst>
                </p:nvPr>
              </p:nvSpPr>
              <p:spPr>
                <a:xfrm>
                  <a:off x="8500077" y="2101302"/>
                  <a:ext cx="1371243" cy="215444"/>
                </a:xfrm>
                <a:prstGeom prst="rect">
                  <a:avLst/>
                </a:prstGeom>
                <a:noFill/>
              </p:spPr>
              <p:txBody>
                <a:bodyPr vert="horz" wrap="square" lIns="0" tIns="0" rIns="0" bIns="0" rtlCol="0" anchor="ctr" anchorCtr="0">
                  <a:spAutoFit/>
                </a:bodyPr>
                <a:lstStyle/>
                <a:p>
                  <a:pPr algn="ctr"/>
                  <a:r>
                    <a:rPr lang="en-US" sz="1400" b="1" spc="-8" dirty="0">
                      <a:latin typeface="Avenir Book" panose="02000503020000020003" pitchFamily="2" charset="0"/>
                    </a:rPr>
                    <a:t>LICENSING</a:t>
                  </a:r>
                </a:p>
              </p:txBody>
            </p:sp>
            <p:sp>
              <p:nvSpPr>
                <p:cNvPr id="105" name="OTLSHAPE_M_55ff6cb5953f4d838559fe759e4abb9e_Title">
                  <a:extLst>
                    <a:ext uri="{FF2B5EF4-FFF2-40B4-BE49-F238E27FC236}">
                      <a16:creationId xmlns:a16="http://schemas.microsoft.com/office/drawing/2014/main" id="{A98AD765-B0B9-4DBE-A2F6-EDC2A4203AAF}"/>
                    </a:ext>
                  </a:extLst>
                </p:cNvPr>
                <p:cNvSpPr txBox="1"/>
                <p:nvPr>
                  <p:custDataLst>
                    <p:tags r:id="rId34"/>
                  </p:custDataLst>
                </p:nvPr>
              </p:nvSpPr>
              <p:spPr>
                <a:xfrm>
                  <a:off x="7814271" y="2829346"/>
                  <a:ext cx="943172" cy="338554"/>
                </a:xfrm>
                <a:prstGeom prst="rect">
                  <a:avLst/>
                </a:prstGeom>
                <a:noFill/>
              </p:spPr>
              <p:txBody>
                <a:bodyPr vert="horz" wrap="square" lIns="0" tIns="0" rIns="0" bIns="0" rtlCol="0" anchor="ctr" anchorCtr="0">
                  <a:spAutoFit/>
                </a:bodyPr>
                <a:lstStyle/>
                <a:p>
                  <a:pPr algn="ctr"/>
                  <a:r>
                    <a:rPr lang="en-US" sz="1100" b="1" spc="-6" dirty="0">
                      <a:solidFill>
                        <a:schemeClr val="accent6"/>
                      </a:solidFill>
                      <a:latin typeface="Avenir Book" panose="02000503020000020003" pitchFamily="2" charset="0"/>
                    </a:rPr>
                    <a:t>FULL DATA N=28</a:t>
                  </a:r>
                </a:p>
              </p:txBody>
            </p:sp>
            <p:pic>
              <p:nvPicPr>
                <p:cNvPr id="7" name="Graphic 6" descr="Badge New with solid fill">
                  <a:extLst>
                    <a:ext uri="{FF2B5EF4-FFF2-40B4-BE49-F238E27FC236}">
                      <a16:creationId xmlns:a16="http://schemas.microsoft.com/office/drawing/2014/main" id="{C0D44228-10A8-AF44-A56B-B35E68810619}"/>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8441407" y="2034131"/>
                  <a:ext cx="325582" cy="325582"/>
                </a:xfrm>
                <a:prstGeom prst="rect">
                  <a:avLst/>
                </a:prstGeom>
              </p:spPr>
            </p:pic>
            <p:sp>
              <p:nvSpPr>
                <p:cNvPr id="62" name="OTLSHAPE_T_c11e77d7c0174e039828c931140d2f4b_Title">
                  <a:extLst>
                    <a:ext uri="{FF2B5EF4-FFF2-40B4-BE49-F238E27FC236}">
                      <a16:creationId xmlns:a16="http://schemas.microsoft.com/office/drawing/2014/main" id="{D6974872-69E3-422C-B2B6-56ABEAB98B0F}"/>
                    </a:ext>
                  </a:extLst>
                </p:cNvPr>
                <p:cNvSpPr txBox="1"/>
                <p:nvPr>
                  <p:custDataLst>
                    <p:tags r:id="rId35"/>
                  </p:custDataLst>
                </p:nvPr>
              </p:nvSpPr>
              <p:spPr>
                <a:xfrm>
                  <a:off x="6024094" y="2421847"/>
                  <a:ext cx="1092301" cy="161583"/>
                </a:xfrm>
                <a:prstGeom prst="rect">
                  <a:avLst/>
                </a:prstGeom>
                <a:noFill/>
              </p:spPr>
              <p:txBody>
                <a:bodyPr vert="horz" wrap="square" lIns="0" tIns="0" rIns="0" bIns="0" rtlCol="0" anchor="ctr" anchorCtr="0">
                  <a:spAutoFit/>
                </a:bodyPr>
                <a:lstStyle/>
                <a:p>
                  <a:pPr algn="ctr"/>
                  <a:endParaRPr lang="en-US" sz="1050" b="1" spc="-8" dirty="0">
                    <a:solidFill>
                      <a:schemeClr val="bg1"/>
                    </a:solidFill>
                    <a:latin typeface="Avenir Book" panose="02000503020000020003" pitchFamily="2" charset="0"/>
                  </a:endParaRPr>
                </a:p>
              </p:txBody>
            </p:sp>
            <p:sp>
              <p:nvSpPr>
                <p:cNvPr id="5" name="Arrow: Pentagon 4">
                  <a:extLst>
                    <a:ext uri="{FF2B5EF4-FFF2-40B4-BE49-F238E27FC236}">
                      <a16:creationId xmlns:a16="http://schemas.microsoft.com/office/drawing/2014/main" id="{26CB9DB6-4452-4423-A35A-5C9A9B8EA18F}"/>
                    </a:ext>
                  </a:extLst>
                </p:cNvPr>
                <p:cNvSpPr/>
                <p:nvPr/>
              </p:nvSpPr>
              <p:spPr>
                <a:xfrm rot="5400000">
                  <a:off x="6834732" y="2801661"/>
                  <a:ext cx="201060" cy="11581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1" name="TextBox 10">
            <a:extLst>
              <a:ext uri="{FF2B5EF4-FFF2-40B4-BE49-F238E27FC236}">
                <a16:creationId xmlns:a16="http://schemas.microsoft.com/office/drawing/2014/main" id="{95C62A1B-8059-48A4-9525-E2F1BC06E7C6}"/>
              </a:ext>
            </a:extLst>
          </p:cNvPr>
          <p:cNvSpPr txBox="1"/>
          <p:nvPr/>
        </p:nvSpPr>
        <p:spPr>
          <a:xfrm>
            <a:off x="677035" y="1107864"/>
            <a:ext cx="10045763" cy="369332"/>
          </a:xfrm>
          <a:prstGeom prst="rect">
            <a:avLst/>
          </a:prstGeom>
          <a:noFill/>
        </p:spPr>
        <p:txBody>
          <a:bodyPr wrap="none" rtlCol="0">
            <a:spAutoFit/>
          </a:bodyPr>
          <a:lstStyle/>
          <a:p>
            <a:r>
              <a:rPr lang="en-US" sz="1800" dirty="0">
                <a:solidFill>
                  <a:schemeClr val="accent5"/>
                </a:solidFill>
                <a:effectLst/>
                <a:latin typeface="Avenir Book" panose="02000503020000020003" pitchFamily="2" charset="0"/>
                <a:ea typeface="Times New Roman" panose="02020603050405020304" pitchFamily="18" charset="0"/>
              </a:rPr>
              <a:t>Phase 2 RCT parallel group </a:t>
            </a:r>
            <a:r>
              <a:rPr lang="en-US" dirty="0">
                <a:solidFill>
                  <a:schemeClr val="accent5"/>
                </a:solidFill>
                <a:latin typeface="Avenir Book" panose="02000503020000020003" pitchFamily="2" charset="0"/>
                <a:ea typeface="Times New Roman" panose="02020603050405020304" pitchFamily="18" charset="0"/>
              </a:rPr>
              <a:t>s</a:t>
            </a:r>
            <a:r>
              <a:rPr lang="en-US" sz="1800" dirty="0">
                <a:solidFill>
                  <a:schemeClr val="accent5"/>
                </a:solidFill>
                <a:effectLst/>
                <a:latin typeface="Avenir Book" panose="02000503020000020003" pitchFamily="2" charset="0"/>
                <a:ea typeface="Times New Roman" panose="02020603050405020304" pitchFamily="18" charset="0"/>
              </a:rPr>
              <a:t>tudy using an adaptive design to evaluate safety, tolerability and efficacy</a:t>
            </a:r>
            <a:endParaRPr lang="en-US" dirty="0"/>
          </a:p>
        </p:txBody>
      </p:sp>
      <p:sp>
        <p:nvSpPr>
          <p:cNvPr id="14" name="TextBox 13">
            <a:extLst>
              <a:ext uri="{FF2B5EF4-FFF2-40B4-BE49-F238E27FC236}">
                <a16:creationId xmlns:a16="http://schemas.microsoft.com/office/drawing/2014/main" id="{0EDD3C4C-4BF0-4BCD-B285-CB909101212B}"/>
              </a:ext>
            </a:extLst>
          </p:cNvPr>
          <p:cNvSpPr txBox="1"/>
          <p:nvPr/>
        </p:nvSpPr>
        <p:spPr>
          <a:xfrm>
            <a:off x="764835" y="2905973"/>
            <a:ext cx="3804389" cy="2646878"/>
          </a:xfrm>
          <a:prstGeom prst="rect">
            <a:avLst/>
          </a:prstGeom>
          <a:solidFill>
            <a:srgbClr val="7030A0"/>
          </a:solidFill>
        </p:spPr>
        <p:txBody>
          <a:bodyPr wrap="square" rtlCol="0">
            <a:spAutoFit/>
          </a:bodyPr>
          <a:lstStyle/>
          <a:p>
            <a:r>
              <a:rPr lang="en-US" sz="1400" b="1" u="sng" dirty="0">
                <a:solidFill>
                  <a:schemeClr val="bg1"/>
                </a:solidFill>
                <a:effectLst/>
                <a:ea typeface="Calibri" panose="020F0502020204030204" pitchFamily="34" charset="0"/>
              </a:rPr>
              <a:t>Patient Population: </a:t>
            </a:r>
          </a:p>
          <a:p>
            <a:pPr marL="171450" indent="-171450">
              <a:buFont typeface="Arial" panose="020B0604020202020204" pitchFamily="34" charset="0"/>
              <a:buChar char="•"/>
            </a:pPr>
            <a:r>
              <a:rPr lang="en-US" sz="1400" b="1">
                <a:solidFill>
                  <a:schemeClr val="bg1"/>
                </a:solidFill>
                <a:effectLst/>
                <a:ea typeface="Calibri" panose="020F0502020204030204" pitchFamily="34" charset="0"/>
              </a:rPr>
              <a:t>Adult patients </a:t>
            </a:r>
            <a:r>
              <a:rPr lang="en-US" sz="1400" b="1" dirty="0">
                <a:solidFill>
                  <a:schemeClr val="bg1"/>
                </a:solidFill>
                <a:effectLst/>
                <a:ea typeface="Calibri" panose="020F0502020204030204" pitchFamily="34" charset="0"/>
              </a:rPr>
              <a:t>with active UC</a:t>
            </a:r>
          </a:p>
          <a:p>
            <a:pPr marL="171450" indent="-171450">
              <a:buFont typeface="Arial" panose="020B0604020202020204" pitchFamily="34" charset="0"/>
              <a:buChar char="•"/>
            </a:pPr>
            <a:r>
              <a:rPr lang="en-US" sz="1400" b="1" dirty="0">
                <a:solidFill>
                  <a:schemeClr val="bg1"/>
                </a:solidFill>
                <a:ea typeface="Times New Roman" panose="02020603050405020304" pitchFamily="18" charset="0"/>
              </a:rPr>
              <a:t>M</a:t>
            </a:r>
            <a:r>
              <a:rPr lang="en-US" sz="1400" b="1" dirty="0">
                <a:solidFill>
                  <a:schemeClr val="bg1"/>
                </a:solidFill>
                <a:effectLst/>
                <a:ea typeface="Times New Roman" panose="02020603050405020304" pitchFamily="18" charset="0"/>
              </a:rPr>
              <a:t>odified Mayo endoscopic </a:t>
            </a:r>
            <a:r>
              <a:rPr lang="en-US" sz="1400" b="1" dirty="0" err="1">
                <a:solidFill>
                  <a:schemeClr val="bg1"/>
                </a:solidFill>
                <a:effectLst/>
                <a:ea typeface="Times New Roman" panose="02020603050405020304" pitchFamily="18" charset="0"/>
              </a:rPr>
              <a:t>subscore</a:t>
            </a:r>
            <a:r>
              <a:rPr lang="en-US" sz="1400" b="1" dirty="0">
                <a:solidFill>
                  <a:schemeClr val="bg1"/>
                </a:solidFill>
                <a:effectLst/>
                <a:ea typeface="Times New Roman" panose="02020603050405020304" pitchFamily="18" charset="0"/>
              </a:rPr>
              <a:t> ≥2, and Fecal Calprotectin &gt; 250 mcg/g</a:t>
            </a:r>
            <a:endParaRPr lang="en-US" sz="1400" b="1" dirty="0">
              <a:solidFill>
                <a:schemeClr val="bg1"/>
              </a:solidFill>
              <a:effectLst/>
              <a:ea typeface="Calibri" panose="020F0502020204030204" pitchFamily="34" charset="0"/>
            </a:endParaRPr>
          </a:p>
          <a:p>
            <a:pPr marL="171450" indent="-171450">
              <a:buFont typeface="Arial" panose="020B0604020202020204" pitchFamily="34" charset="0"/>
              <a:buChar char="•"/>
            </a:pPr>
            <a:r>
              <a:rPr lang="en-US" sz="1400" b="1" dirty="0">
                <a:solidFill>
                  <a:schemeClr val="bg1"/>
                </a:solidFill>
                <a:ea typeface="Times New Roman" panose="02020603050405020304" pitchFamily="18" charset="0"/>
              </a:rPr>
              <a:t>I</a:t>
            </a:r>
            <a:r>
              <a:rPr lang="en-US" sz="1400" b="1" dirty="0">
                <a:solidFill>
                  <a:schemeClr val="bg1"/>
                </a:solidFill>
                <a:effectLst/>
                <a:ea typeface="Times New Roman" panose="02020603050405020304" pitchFamily="18" charset="0"/>
              </a:rPr>
              <a:t>ntolerance, lack of response  </a:t>
            </a:r>
            <a:r>
              <a:rPr lang="en-US" sz="1400" b="1" dirty="0" err="1">
                <a:solidFill>
                  <a:schemeClr val="bg1"/>
                </a:solidFill>
                <a:effectLst/>
                <a:ea typeface="Times New Roman" panose="02020603050405020304" pitchFamily="18" charset="0"/>
              </a:rPr>
              <a:t>aminosalicylates</a:t>
            </a:r>
            <a:endParaRPr lang="en-US" sz="1400" b="1" dirty="0">
              <a:solidFill>
                <a:schemeClr val="bg1"/>
              </a:solidFill>
              <a:effectLst/>
              <a:ea typeface="Times New Roman" panose="02020603050405020304" pitchFamily="18" charset="0"/>
            </a:endParaRPr>
          </a:p>
          <a:p>
            <a:r>
              <a:rPr lang="en-US" sz="1400" b="1" u="sng" dirty="0">
                <a:solidFill>
                  <a:schemeClr val="bg1"/>
                </a:solidFill>
              </a:rPr>
              <a:t>Primary Safety Endpoints:</a:t>
            </a:r>
          </a:p>
          <a:p>
            <a:r>
              <a:rPr lang="en-US" sz="1400" b="1" dirty="0">
                <a:solidFill>
                  <a:schemeClr val="bg1"/>
                </a:solidFill>
              </a:rPr>
              <a:t>• The overall incidence of treatment-emergent adverse event(s) (TEAEs) </a:t>
            </a:r>
          </a:p>
          <a:p>
            <a:r>
              <a:rPr lang="en-US" sz="1400" b="1" u="sng" dirty="0">
                <a:solidFill>
                  <a:schemeClr val="bg1"/>
                </a:solidFill>
              </a:rPr>
              <a:t>Primary Efficacy Endpoint:</a:t>
            </a:r>
          </a:p>
          <a:p>
            <a:r>
              <a:rPr lang="en-US" sz="1400" b="1" dirty="0">
                <a:solidFill>
                  <a:schemeClr val="bg1"/>
                </a:solidFill>
              </a:rPr>
              <a:t>• Proportion of patients that have MES of 0 or 1 (endoscopic improvement) </a:t>
            </a:r>
          </a:p>
          <a:p>
            <a:pPr marL="171450" indent="-171450">
              <a:buFont typeface="Arial" panose="020B0604020202020204" pitchFamily="34" charset="0"/>
              <a:buChar char="•"/>
            </a:pPr>
            <a:endParaRPr lang="en-US" sz="1200" b="1" dirty="0">
              <a:solidFill>
                <a:schemeClr val="bg1"/>
              </a:solidFill>
            </a:endParaRPr>
          </a:p>
        </p:txBody>
      </p:sp>
      <p:graphicFrame>
        <p:nvGraphicFramePr>
          <p:cNvPr id="16" name="Table 15">
            <a:extLst>
              <a:ext uri="{FF2B5EF4-FFF2-40B4-BE49-F238E27FC236}">
                <a16:creationId xmlns:a16="http://schemas.microsoft.com/office/drawing/2014/main" id="{6744B310-7D3D-4B01-B721-8321D01F20C2}"/>
              </a:ext>
            </a:extLst>
          </p:cNvPr>
          <p:cNvGraphicFramePr>
            <a:graphicFrameLocks noGrp="1"/>
          </p:cNvGraphicFramePr>
          <p:nvPr>
            <p:extLst>
              <p:ext uri="{D42A27DB-BD31-4B8C-83A1-F6EECF244321}">
                <p14:modId xmlns:p14="http://schemas.microsoft.com/office/powerpoint/2010/main" val="501842215"/>
              </p:ext>
            </p:extLst>
          </p:nvPr>
        </p:nvGraphicFramePr>
        <p:xfrm>
          <a:off x="5894702" y="4633680"/>
          <a:ext cx="5024498" cy="961239"/>
        </p:xfrm>
        <a:graphic>
          <a:graphicData uri="http://schemas.openxmlformats.org/drawingml/2006/table">
            <a:tbl>
              <a:tblPr firstRow="1" firstCol="1" bandRow="1">
                <a:tableStyleId>{5C22544A-7EE6-4342-B048-85BDC9FD1C3A}</a:tableStyleId>
              </a:tblPr>
              <a:tblGrid>
                <a:gridCol w="2567940">
                  <a:extLst>
                    <a:ext uri="{9D8B030D-6E8A-4147-A177-3AD203B41FA5}">
                      <a16:colId xmlns:a16="http://schemas.microsoft.com/office/drawing/2014/main" val="1823840900"/>
                    </a:ext>
                  </a:extLst>
                </a:gridCol>
                <a:gridCol w="788014">
                  <a:extLst>
                    <a:ext uri="{9D8B030D-6E8A-4147-A177-3AD203B41FA5}">
                      <a16:colId xmlns:a16="http://schemas.microsoft.com/office/drawing/2014/main" val="3257829653"/>
                    </a:ext>
                  </a:extLst>
                </a:gridCol>
                <a:gridCol w="895546">
                  <a:extLst>
                    <a:ext uri="{9D8B030D-6E8A-4147-A177-3AD203B41FA5}">
                      <a16:colId xmlns:a16="http://schemas.microsoft.com/office/drawing/2014/main" val="3237695085"/>
                    </a:ext>
                  </a:extLst>
                </a:gridCol>
                <a:gridCol w="772998">
                  <a:extLst>
                    <a:ext uri="{9D8B030D-6E8A-4147-A177-3AD203B41FA5}">
                      <a16:colId xmlns:a16="http://schemas.microsoft.com/office/drawing/2014/main" val="331771740"/>
                    </a:ext>
                  </a:extLst>
                </a:gridCol>
              </a:tblGrid>
              <a:tr h="189880">
                <a:tc>
                  <a:txBody>
                    <a:bodyPr/>
                    <a:lstStyle/>
                    <a:p>
                      <a:pPr marL="0" marR="0" algn="ctr">
                        <a:lnSpc>
                          <a:spcPct val="107000"/>
                        </a:lnSpc>
                        <a:spcBef>
                          <a:spcPts val="300"/>
                        </a:spcBef>
                        <a:spcAft>
                          <a:spcPts val="300"/>
                        </a:spcAft>
                        <a:tabLst>
                          <a:tab pos="850265" algn="r"/>
                        </a:tabLst>
                      </a:pPr>
                      <a:r>
                        <a:rPr lang="en-US" sz="1200" dirty="0">
                          <a:effectLst/>
                        </a:rPr>
                        <a:t>Time Point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75000"/>
                      </a:schemeClr>
                    </a:solidFill>
                  </a:tcPr>
                </a:tc>
                <a:tc>
                  <a:txBody>
                    <a:bodyPr/>
                    <a:lstStyle/>
                    <a:p>
                      <a:pPr marL="0" marR="0" algn="ctr">
                        <a:lnSpc>
                          <a:spcPct val="107000"/>
                        </a:lnSpc>
                        <a:spcBef>
                          <a:spcPts val="300"/>
                        </a:spcBef>
                        <a:spcAft>
                          <a:spcPts val="300"/>
                        </a:spcAft>
                        <a:tabLst>
                          <a:tab pos="850265" algn="r"/>
                        </a:tabLst>
                      </a:pPr>
                      <a:r>
                        <a:rPr lang="en-US" sz="1200" dirty="0">
                          <a:effectLst/>
                        </a:rPr>
                        <a:t>Dosing Regimen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75000"/>
                      </a:schemeClr>
                    </a:solidFill>
                  </a:tcPr>
                </a:tc>
                <a:tc>
                  <a:txBody>
                    <a:bodyPr/>
                    <a:lstStyle/>
                    <a:p>
                      <a:pPr marL="0" marR="0" algn="ctr">
                        <a:lnSpc>
                          <a:spcPct val="107000"/>
                        </a:lnSpc>
                        <a:spcBef>
                          <a:spcPts val="300"/>
                        </a:spcBef>
                        <a:spcAft>
                          <a:spcPts val="300"/>
                        </a:spcAft>
                        <a:tabLst>
                          <a:tab pos="850265" algn="r"/>
                        </a:tabLst>
                      </a:pPr>
                      <a:r>
                        <a:rPr lang="en-US" sz="1200" dirty="0">
                          <a:effectLst/>
                        </a:rPr>
                        <a:t>Placebo</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75000"/>
                      </a:schemeClr>
                    </a:solidFill>
                  </a:tcPr>
                </a:tc>
                <a:tc>
                  <a:txBody>
                    <a:bodyPr/>
                    <a:lstStyle/>
                    <a:p>
                      <a:pPr marL="0" marR="0" algn="ctr">
                        <a:lnSpc>
                          <a:spcPct val="107000"/>
                        </a:lnSpc>
                        <a:spcBef>
                          <a:spcPts val="300"/>
                        </a:spcBef>
                        <a:spcAft>
                          <a:spcPts val="300"/>
                        </a:spcAft>
                        <a:tabLst>
                          <a:tab pos="850265" algn="r"/>
                        </a:tabLst>
                      </a:pPr>
                      <a:r>
                        <a:rPr lang="en-US" sz="1200" dirty="0">
                          <a:effectLst/>
                        </a:rPr>
                        <a:t>PL8177</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75000"/>
                      </a:schemeClr>
                    </a:solidFill>
                  </a:tcPr>
                </a:tc>
                <a:extLst>
                  <a:ext uri="{0D108BD9-81ED-4DB2-BD59-A6C34878D82A}">
                    <a16:rowId xmlns:a16="http://schemas.microsoft.com/office/drawing/2014/main" val="1988794581"/>
                  </a:ext>
                </a:extLst>
              </a:tr>
              <a:tr h="189880">
                <a:tc>
                  <a:txBody>
                    <a:bodyPr/>
                    <a:lstStyle/>
                    <a:p>
                      <a:pPr marL="0" marR="0" algn="ctr">
                        <a:lnSpc>
                          <a:spcPct val="107000"/>
                        </a:lnSpc>
                        <a:spcBef>
                          <a:spcPts val="300"/>
                        </a:spcBef>
                        <a:spcAft>
                          <a:spcPts val="300"/>
                        </a:spcAft>
                        <a:tabLst>
                          <a:tab pos="850265" algn="r"/>
                        </a:tabLst>
                      </a:pPr>
                      <a:r>
                        <a:rPr lang="en-US" sz="1200" dirty="0">
                          <a:solidFill>
                            <a:schemeClr val="tx1"/>
                          </a:solidFill>
                          <a:effectLst/>
                        </a:rPr>
                        <a:t>Leading into the Interim Assessment</a:t>
                      </a:r>
                      <a:endParaRPr lang="en-US"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40000"/>
                        <a:lumOff val="60000"/>
                      </a:schemeClr>
                    </a:solidFill>
                  </a:tcPr>
                </a:tc>
                <a:tc>
                  <a:txBody>
                    <a:bodyPr/>
                    <a:lstStyle/>
                    <a:p>
                      <a:pPr marL="0" marR="0" algn="ctr">
                        <a:lnSpc>
                          <a:spcPct val="107000"/>
                        </a:lnSpc>
                        <a:spcBef>
                          <a:spcPts val="300"/>
                        </a:spcBef>
                        <a:spcAft>
                          <a:spcPts val="300"/>
                        </a:spcAft>
                        <a:tabLst>
                          <a:tab pos="850265" algn="r"/>
                        </a:tabLst>
                      </a:pPr>
                      <a:r>
                        <a:rPr lang="en-US" sz="1200" b="1" dirty="0">
                          <a:effectLst/>
                        </a:rPr>
                        <a:t>QD</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40000"/>
                        <a:lumOff val="60000"/>
                      </a:schemeClr>
                    </a:solidFill>
                  </a:tcPr>
                </a:tc>
                <a:tc>
                  <a:txBody>
                    <a:bodyPr/>
                    <a:lstStyle/>
                    <a:p>
                      <a:pPr marL="0" marR="0" algn="ctr">
                        <a:lnSpc>
                          <a:spcPct val="107000"/>
                        </a:lnSpc>
                        <a:spcBef>
                          <a:spcPts val="300"/>
                        </a:spcBef>
                        <a:spcAft>
                          <a:spcPts val="300"/>
                        </a:spcAft>
                        <a:tabLst>
                          <a:tab pos="850265" algn="r"/>
                        </a:tabLst>
                      </a:pPr>
                      <a:r>
                        <a:rPr lang="en-US" sz="1200" b="1" dirty="0">
                          <a:effectLst/>
                        </a:rPr>
                        <a:t>n = 4</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40000"/>
                        <a:lumOff val="60000"/>
                      </a:schemeClr>
                    </a:solidFill>
                  </a:tcPr>
                </a:tc>
                <a:tc>
                  <a:txBody>
                    <a:bodyPr/>
                    <a:lstStyle/>
                    <a:p>
                      <a:pPr marL="0" marR="0" algn="ctr">
                        <a:lnSpc>
                          <a:spcPct val="107000"/>
                        </a:lnSpc>
                        <a:spcBef>
                          <a:spcPts val="300"/>
                        </a:spcBef>
                        <a:spcAft>
                          <a:spcPts val="300"/>
                        </a:spcAft>
                        <a:tabLst>
                          <a:tab pos="850265" algn="r"/>
                        </a:tabLst>
                      </a:pPr>
                      <a:r>
                        <a:rPr lang="en-US" sz="1200" b="1" dirty="0">
                          <a:effectLst/>
                        </a:rPr>
                        <a:t>n = 12</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40000"/>
                        <a:lumOff val="60000"/>
                      </a:schemeClr>
                    </a:solidFill>
                  </a:tcPr>
                </a:tc>
                <a:extLst>
                  <a:ext uri="{0D108BD9-81ED-4DB2-BD59-A6C34878D82A}">
                    <a16:rowId xmlns:a16="http://schemas.microsoft.com/office/drawing/2014/main" val="2325146211"/>
                  </a:ext>
                </a:extLst>
              </a:tr>
              <a:tr h="388581">
                <a:tc>
                  <a:txBody>
                    <a:bodyPr/>
                    <a:lstStyle/>
                    <a:p>
                      <a:pPr marL="0" marR="0" algn="ctr">
                        <a:lnSpc>
                          <a:spcPct val="107000"/>
                        </a:lnSpc>
                        <a:spcBef>
                          <a:spcPts val="300"/>
                        </a:spcBef>
                        <a:spcAft>
                          <a:spcPts val="300"/>
                        </a:spcAft>
                        <a:tabLst>
                          <a:tab pos="304800" algn="l"/>
                          <a:tab pos="476885" algn="ctr"/>
                          <a:tab pos="850265" algn="r"/>
                        </a:tabLst>
                      </a:pPr>
                      <a:r>
                        <a:rPr lang="en-US" sz="1200" b="1" dirty="0">
                          <a:solidFill>
                            <a:schemeClr val="bg1"/>
                          </a:solidFill>
                          <a:effectLst/>
                        </a:rPr>
                        <a:t>Target Sample Size Following the Interim Assessment</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75000"/>
                      </a:schemeClr>
                    </a:solidFill>
                  </a:tcPr>
                </a:tc>
                <a:tc>
                  <a:txBody>
                    <a:bodyPr/>
                    <a:lstStyle/>
                    <a:p>
                      <a:pPr marL="0" marR="0" algn="ctr">
                        <a:lnSpc>
                          <a:spcPct val="107000"/>
                        </a:lnSpc>
                        <a:spcBef>
                          <a:spcPts val="300"/>
                        </a:spcBef>
                        <a:spcAft>
                          <a:spcPts val="300"/>
                        </a:spcAft>
                        <a:tabLst>
                          <a:tab pos="850265" algn="r"/>
                        </a:tabLst>
                      </a:pPr>
                      <a:r>
                        <a:rPr lang="en-US" sz="1200" b="1" dirty="0">
                          <a:solidFill>
                            <a:schemeClr val="bg1"/>
                          </a:solidFill>
                          <a:effectLst/>
                        </a:rPr>
                        <a:t>QD</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75000"/>
                      </a:schemeClr>
                    </a:solidFill>
                  </a:tcPr>
                </a:tc>
                <a:tc>
                  <a:txBody>
                    <a:bodyPr/>
                    <a:lstStyle/>
                    <a:p>
                      <a:pPr marL="0" marR="0" algn="ctr">
                        <a:lnSpc>
                          <a:spcPct val="107000"/>
                        </a:lnSpc>
                        <a:spcBef>
                          <a:spcPts val="300"/>
                        </a:spcBef>
                        <a:spcAft>
                          <a:spcPts val="300"/>
                        </a:spcAft>
                        <a:tabLst>
                          <a:tab pos="850265" algn="r"/>
                        </a:tabLst>
                      </a:pPr>
                      <a:r>
                        <a:rPr lang="en-US" sz="1200" b="1" dirty="0">
                          <a:solidFill>
                            <a:schemeClr val="bg1"/>
                          </a:solidFill>
                          <a:effectLst/>
                        </a:rPr>
                        <a:t>n = 7</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75000"/>
                      </a:schemeClr>
                    </a:solidFill>
                  </a:tcPr>
                </a:tc>
                <a:tc>
                  <a:txBody>
                    <a:bodyPr/>
                    <a:lstStyle/>
                    <a:p>
                      <a:pPr marL="0" marR="0" algn="ctr">
                        <a:lnSpc>
                          <a:spcPct val="107000"/>
                        </a:lnSpc>
                        <a:spcBef>
                          <a:spcPts val="300"/>
                        </a:spcBef>
                        <a:spcAft>
                          <a:spcPts val="300"/>
                        </a:spcAft>
                        <a:tabLst>
                          <a:tab pos="850265" algn="r"/>
                        </a:tabLst>
                      </a:pPr>
                      <a:r>
                        <a:rPr lang="en-US" sz="1200" b="1" dirty="0">
                          <a:solidFill>
                            <a:schemeClr val="bg1"/>
                          </a:solidFill>
                          <a:effectLst/>
                        </a:rPr>
                        <a:t>n = 21</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3">
                        <a:lumMod val="75000"/>
                      </a:schemeClr>
                    </a:solidFill>
                  </a:tcPr>
                </a:tc>
                <a:extLst>
                  <a:ext uri="{0D108BD9-81ED-4DB2-BD59-A6C34878D82A}">
                    <a16:rowId xmlns:a16="http://schemas.microsoft.com/office/drawing/2014/main" val="2030268518"/>
                  </a:ext>
                </a:extLst>
              </a:tr>
            </a:tbl>
          </a:graphicData>
        </a:graphic>
      </p:graphicFrame>
    </p:spTree>
    <p:custDataLst>
      <p:tags r:id="rId1"/>
    </p:custDataLst>
    <p:extLst>
      <p:ext uri="{BB962C8B-B14F-4D97-AF65-F5344CB8AC3E}">
        <p14:creationId xmlns:p14="http://schemas.microsoft.com/office/powerpoint/2010/main" val="1597292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extLst>
    <p:ext uri="{6950BFC3-D8DA-4A85-94F7-54DA5524770B}">
      <p188:commentRel xmlns:p188="http://schemas.microsoft.com/office/powerpoint/2018/8/main" r:id="rId46"/>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89A7D79-CE83-1447-888E-69F4234909FE}"/>
              </a:ext>
            </a:extLst>
          </p:cNvPr>
          <p:cNvGrpSpPr/>
          <p:nvPr/>
        </p:nvGrpSpPr>
        <p:grpSpPr>
          <a:xfrm>
            <a:off x="667284" y="1216271"/>
            <a:ext cx="3465576" cy="4394462"/>
            <a:chOff x="620790" y="1216271"/>
            <a:chExt cx="3465576" cy="4394462"/>
          </a:xfrm>
        </p:grpSpPr>
        <p:pic>
          <p:nvPicPr>
            <p:cNvPr id="39" name="Picture 38" descr="A picture containing background pattern&#10;&#10;Description automatically generated">
              <a:extLst>
                <a:ext uri="{FF2B5EF4-FFF2-40B4-BE49-F238E27FC236}">
                  <a16:creationId xmlns:a16="http://schemas.microsoft.com/office/drawing/2014/main" id="{01612740-C70E-2F4D-8E6D-9478B797120B}"/>
                </a:ext>
              </a:extLst>
            </p:cNvPr>
            <p:cNvPicPr>
              <a:picLocks noChangeAspect="1"/>
            </p:cNvPicPr>
            <p:nvPr/>
          </p:nvPicPr>
          <p:blipFill>
            <a:blip r:embed="rId2" cstate="screen">
              <a:alphaModFix amt="85000"/>
              <a:extLst>
                <a:ext uri="{28A0092B-C50C-407E-A947-70E740481C1C}">
                  <a14:useLocalDpi xmlns:a14="http://schemas.microsoft.com/office/drawing/2010/main"/>
                </a:ext>
              </a:extLst>
            </a:blip>
            <a:stretch>
              <a:fillRect/>
            </a:stretch>
          </p:blipFill>
          <p:spPr>
            <a:xfrm>
              <a:off x="824983" y="1516888"/>
              <a:ext cx="3008526" cy="3904848"/>
            </a:xfrm>
            <a:prstGeom prst="rect">
              <a:avLst/>
            </a:prstGeom>
          </p:spPr>
        </p:pic>
        <p:sp>
          <p:nvSpPr>
            <p:cNvPr id="36" name="Round Diagonal Corner Rectangle 35">
              <a:extLst>
                <a:ext uri="{FF2B5EF4-FFF2-40B4-BE49-F238E27FC236}">
                  <a16:creationId xmlns:a16="http://schemas.microsoft.com/office/drawing/2014/main" id="{AE8F328E-8A7A-C747-A507-22A1D7CD2932}"/>
                </a:ext>
              </a:extLst>
            </p:cNvPr>
            <p:cNvSpPr/>
            <p:nvPr/>
          </p:nvSpPr>
          <p:spPr>
            <a:xfrm>
              <a:off x="620790" y="3150404"/>
              <a:ext cx="3465576" cy="2460329"/>
            </a:xfrm>
            <a:prstGeom prst="round2DiagRect">
              <a:avLst/>
            </a:prstGeom>
            <a:solidFill>
              <a:schemeClr val="accent3">
                <a:lumMod val="20000"/>
                <a:lumOff val="80000"/>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B958D336-B513-43BB-BFC4-4F613702C1FF}"/>
                </a:ext>
              </a:extLst>
            </p:cNvPr>
            <p:cNvSpPr txBox="1"/>
            <p:nvPr/>
          </p:nvSpPr>
          <p:spPr>
            <a:xfrm>
              <a:off x="1668398" y="1216271"/>
              <a:ext cx="1225913" cy="461665"/>
            </a:xfrm>
            <a:prstGeom prst="rect">
              <a:avLst/>
            </a:prstGeom>
            <a:noFill/>
          </p:spPr>
          <p:txBody>
            <a:bodyPr wrap="none" rtlCol="0">
              <a:spAutoFit/>
            </a:bodyPr>
            <a:lstStyle/>
            <a:p>
              <a:r>
                <a:rPr lang="en-US" sz="2400" b="1" dirty="0">
                  <a:solidFill>
                    <a:schemeClr val="accent1"/>
                  </a:solidFill>
                  <a:latin typeface="Avenir Book" panose="02000503020000020003" pitchFamily="2" charset="0"/>
                </a:rPr>
                <a:t>Efficacy</a:t>
              </a:r>
            </a:p>
          </p:txBody>
        </p:sp>
        <p:sp>
          <p:nvSpPr>
            <p:cNvPr id="21" name="TextBox 20">
              <a:extLst>
                <a:ext uri="{FF2B5EF4-FFF2-40B4-BE49-F238E27FC236}">
                  <a16:creationId xmlns:a16="http://schemas.microsoft.com/office/drawing/2014/main" id="{C24DD3D9-48D3-48BF-876A-AF0A8D1AED74}"/>
                </a:ext>
              </a:extLst>
            </p:cNvPr>
            <p:cNvSpPr txBox="1"/>
            <p:nvPr/>
          </p:nvSpPr>
          <p:spPr>
            <a:xfrm>
              <a:off x="748358" y="3395578"/>
              <a:ext cx="3204498" cy="1803571"/>
            </a:xfrm>
            <a:prstGeom prst="rect">
              <a:avLst/>
            </a:prstGeom>
            <a:noFill/>
          </p:spPr>
          <p:txBody>
            <a:bodyPr wrap="square" rtlCol="0">
              <a:spAutoFit/>
            </a:bodyPr>
            <a:lstStyle/>
            <a:p>
              <a:pPr>
                <a:lnSpc>
                  <a:spcPct val="90000"/>
                </a:lnSpc>
                <a:spcBef>
                  <a:spcPts val="1000"/>
                </a:spcBef>
                <a:buClr>
                  <a:schemeClr val="accent3"/>
                </a:buClr>
              </a:pPr>
              <a:r>
                <a:rPr lang="en-US" sz="1400" b="1" dirty="0">
                  <a:solidFill>
                    <a:schemeClr val="accent3">
                      <a:lumMod val="75000"/>
                    </a:schemeClr>
                  </a:solidFill>
                  <a:latin typeface="Avenir Book" panose="02000503020000020003" pitchFamily="2" charset="0"/>
                </a:rPr>
                <a:t>PL8177 in animal models and Phase 2 planned:</a:t>
              </a:r>
            </a:p>
            <a:p>
              <a:pPr marL="228600" indent="-168275">
                <a:spcBef>
                  <a:spcPts val="600"/>
                </a:spcBef>
                <a:buClr>
                  <a:schemeClr val="accent3"/>
                </a:buClr>
                <a:buFont typeface="Arial" panose="020B0604020202020204" pitchFamily="34" charset="0"/>
                <a:buChar char="•"/>
              </a:pPr>
              <a:r>
                <a:rPr lang="en-US" sz="1100" dirty="0">
                  <a:latin typeface="Avenir Book" panose="02000503020000020003" pitchFamily="2" charset="0"/>
                </a:rPr>
                <a:t>High potency at melanocortin receptors 1 </a:t>
              </a:r>
            </a:p>
            <a:p>
              <a:pPr marL="228600" indent="-168275">
                <a:spcBef>
                  <a:spcPts val="600"/>
                </a:spcBef>
                <a:buClr>
                  <a:schemeClr val="accent3"/>
                </a:buClr>
                <a:buFont typeface="Arial" panose="020B0604020202020204" pitchFamily="34" charset="0"/>
                <a:buChar char="•"/>
              </a:pPr>
              <a:r>
                <a:rPr lang="en-US" sz="1100" dirty="0">
                  <a:latin typeface="Avenir Book" panose="02000503020000020003"/>
                  <a:ea typeface="Times New Roman" panose="02020603050405020304" pitchFamily="18" charset="0"/>
                </a:rPr>
                <a:t>Multiple positive animal models proof of efficacy data in gold standard disease model</a:t>
              </a:r>
            </a:p>
            <a:p>
              <a:pPr marL="228600" indent="-168275">
                <a:spcBef>
                  <a:spcPts val="600"/>
                </a:spcBef>
                <a:buClr>
                  <a:schemeClr val="accent3"/>
                </a:buClr>
                <a:buFont typeface="Arial" panose="020B0604020202020204" pitchFamily="34" charset="0"/>
                <a:buChar char="•"/>
              </a:pPr>
              <a:r>
                <a:rPr lang="en-US" sz="1100" dirty="0">
                  <a:latin typeface="Avenir Book" panose="02000503020000020003"/>
                  <a:ea typeface="Times New Roman" panose="02020603050405020304" pitchFamily="18" charset="0"/>
                </a:rPr>
                <a:t>Efficacy as good/better than 5-ASA and glucocorticoids in animal model data</a:t>
              </a:r>
            </a:p>
            <a:p>
              <a:pPr marL="228600" indent="-168275">
                <a:spcBef>
                  <a:spcPts val="600"/>
                </a:spcBef>
                <a:buClr>
                  <a:schemeClr val="accent3"/>
                </a:buClr>
                <a:buFont typeface="Arial" panose="020B0604020202020204" pitchFamily="34" charset="0"/>
                <a:buChar char="•"/>
              </a:pPr>
              <a:r>
                <a:rPr lang="en-US" sz="1100" b="1" dirty="0">
                  <a:latin typeface="Avenir Book" panose="02000503020000020003"/>
                  <a:ea typeface="Calibri" panose="020F0502020204030204" pitchFamily="34" charset="0"/>
                </a:rPr>
                <a:t>Ph. 2 proof-of-concept trial enrolling patients</a:t>
              </a:r>
              <a:endParaRPr lang="en-US" sz="1100" b="1" dirty="0">
                <a:latin typeface="Avenir Book" panose="02000503020000020003"/>
                <a:ea typeface="Times New Roman" panose="02020603050405020304" pitchFamily="18" charset="0"/>
              </a:endParaRPr>
            </a:p>
          </p:txBody>
        </p:sp>
        <p:cxnSp>
          <p:nvCxnSpPr>
            <p:cNvPr id="46" name="Straight Connector 45">
              <a:extLst>
                <a:ext uri="{FF2B5EF4-FFF2-40B4-BE49-F238E27FC236}">
                  <a16:creationId xmlns:a16="http://schemas.microsoft.com/office/drawing/2014/main" id="{C632B582-156C-A442-9289-FC3649C1A735}"/>
                </a:ext>
              </a:extLst>
            </p:cNvPr>
            <p:cNvCxnSpPr>
              <a:cxnSpLocks/>
            </p:cNvCxnSpPr>
            <p:nvPr/>
          </p:nvCxnSpPr>
          <p:spPr>
            <a:xfrm>
              <a:off x="1758126" y="1749621"/>
              <a:ext cx="1046456"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ED069DFB-265F-4243-BE05-736E8DBC654D}"/>
              </a:ext>
            </a:extLst>
          </p:cNvPr>
          <p:cNvGrpSpPr/>
          <p:nvPr/>
        </p:nvGrpSpPr>
        <p:grpSpPr>
          <a:xfrm>
            <a:off x="4391844" y="1257516"/>
            <a:ext cx="3476336" cy="4353216"/>
            <a:chOff x="4303016" y="1257516"/>
            <a:chExt cx="3476336" cy="4353216"/>
          </a:xfrm>
        </p:grpSpPr>
        <p:pic>
          <p:nvPicPr>
            <p:cNvPr id="38" name="Picture 37" descr="A picture containing background pattern&#10;&#10;Description automatically generated">
              <a:extLst>
                <a:ext uri="{FF2B5EF4-FFF2-40B4-BE49-F238E27FC236}">
                  <a16:creationId xmlns:a16="http://schemas.microsoft.com/office/drawing/2014/main" id="{9FE69B79-601F-4E4C-AE47-E46C0757BC3E}"/>
                </a:ext>
              </a:extLst>
            </p:cNvPr>
            <p:cNvPicPr>
              <a:picLocks noChangeAspect="1"/>
            </p:cNvPicPr>
            <p:nvPr/>
          </p:nvPicPr>
          <p:blipFill>
            <a:blip r:embed="rId2" cstate="screen">
              <a:alphaModFix amt="85000"/>
              <a:extLst>
                <a:ext uri="{28A0092B-C50C-407E-A947-70E740481C1C}">
                  <a14:useLocalDpi xmlns:a14="http://schemas.microsoft.com/office/drawing/2010/main"/>
                </a:ext>
              </a:extLst>
            </a:blip>
            <a:stretch>
              <a:fillRect/>
            </a:stretch>
          </p:blipFill>
          <p:spPr>
            <a:xfrm>
              <a:off x="4536921" y="1516888"/>
              <a:ext cx="3008526" cy="3904848"/>
            </a:xfrm>
            <a:prstGeom prst="rect">
              <a:avLst/>
            </a:prstGeom>
          </p:spPr>
        </p:pic>
        <p:sp>
          <p:nvSpPr>
            <p:cNvPr id="18" name="TextBox 17">
              <a:extLst>
                <a:ext uri="{FF2B5EF4-FFF2-40B4-BE49-F238E27FC236}">
                  <a16:creationId xmlns:a16="http://schemas.microsoft.com/office/drawing/2014/main" id="{8E1A7CB0-5431-46B1-8239-E13F60B2D2FE}"/>
                </a:ext>
              </a:extLst>
            </p:cNvPr>
            <p:cNvSpPr txBox="1"/>
            <p:nvPr/>
          </p:nvSpPr>
          <p:spPr>
            <a:xfrm>
              <a:off x="4303016" y="1257516"/>
              <a:ext cx="3476336" cy="461665"/>
            </a:xfrm>
            <a:prstGeom prst="rect">
              <a:avLst/>
            </a:prstGeom>
            <a:noFill/>
          </p:spPr>
          <p:txBody>
            <a:bodyPr wrap="none" rtlCol="0">
              <a:spAutoFit/>
            </a:bodyPr>
            <a:lstStyle/>
            <a:p>
              <a:r>
                <a:rPr lang="en-US" sz="2400" b="1" dirty="0">
                  <a:solidFill>
                    <a:schemeClr val="accent1"/>
                  </a:solidFill>
                  <a:latin typeface="Avenir Book" panose="02000503020000020003" pitchFamily="2" charset="0"/>
                </a:rPr>
                <a:t>Pharmacokinetics (ROA)</a:t>
              </a:r>
            </a:p>
          </p:txBody>
        </p:sp>
        <p:sp>
          <p:nvSpPr>
            <p:cNvPr id="35" name="Round Diagonal Corner Rectangle 34">
              <a:extLst>
                <a:ext uri="{FF2B5EF4-FFF2-40B4-BE49-F238E27FC236}">
                  <a16:creationId xmlns:a16="http://schemas.microsoft.com/office/drawing/2014/main" id="{0672AE5F-7677-EC42-B7B0-D3F9900FA7D9}"/>
                </a:ext>
              </a:extLst>
            </p:cNvPr>
            <p:cNvSpPr/>
            <p:nvPr/>
          </p:nvSpPr>
          <p:spPr>
            <a:xfrm>
              <a:off x="4308396" y="3150404"/>
              <a:ext cx="3465576" cy="2460328"/>
            </a:xfrm>
            <a:prstGeom prst="round2DiagRect">
              <a:avLst/>
            </a:prstGeom>
            <a:solidFill>
              <a:schemeClr val="accent3">
                <a:lumMod val="20000"/>
                <a:lumOff val="80000"/>
                <a:alpha val="8712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1D412376-246A-4780-B146-E5F42E45B821}"/>
                </a:ext>
              </a:extLst>
            </p:cNvPr>
            <p:cNvSpPr txBox="1"/>
            <p:nvPr/>
          </p:nvSpPr>
          <p:spPr>
            <a:xfrm>
              <a:off x="4476924" y="3394949"/>
              <a:ext cx="3252504" cy="1308050"/>
            </a:xfrm>
            <a:prstGeom prst="rect">
              <a:avLst/>
            </a:prstGeom>
            <a:noFill/>
          </p:spPr>
          <p:txBody>
            <a:bodyPr wrap="square" rtlCol="0">
              <a:spAutoFit/>
            </a:bodyPr>
            <a:lstStyle/>
            <a:p>
              <a:pPr marR="0" lvl="0">
                <a:spcBef>
                  <a:spcPts val="0"/>
                </a:spcBef>
                <a:spcAft>
                  <a:spcPts val="0"/>
                </a:spcAft>
              </a:pPr>
              <a:r>
                <a:rPr lang="en-US" sz="1400" b="1" dirty="0">
                  <a:solidFill>
                    <a:schemeClr val="accent3">
                      <a:lumMod val="75000"/>
                    </a:schemeClr>
                  </a:solidFill>
                  <a:latin typeface="Avenir Book" panose="02000503020000020003"/>
                  <a:ea typeface="Times New Roman" panose="02020603050405020304" pitchFamily="18" charset="0"/>
                </a:rPr>
                <a:t>PL8177 oral formulation PK:</a:t>
              </a:r>
            </a:p>
            <a:p>
              <a:pPr marL="171450" marR="0" lvl="0" indent="-171450">
                <a:spcBef>
                  <a:spcPts val="600"/>
                </a:spcBef>
                <a:spcAft>
                  <a:spcPts val="0"/>
                </a:spcAft>
                <a:buClr>
                  <a:schemeClr val="accent3"/>
                </a:buClr>
                <a:buFont typeface="Arial" panose="020B0604020202020204" pitchFamily="34" charset="0"/>
                <a:buChar char="•"/>
              </a:pPr>
              <a:r>
                <a:rPr lang="en-US" sz="1100" dirty="0">
                  <a:latin typeface="Avenir Book" panose="02000503020000020003"/>
                  <a:ea typeface="Times New Roman" panose="02020603050405020304" pitchFamily="18" charset="0"/>
                </a:rPr>
                <a:t>Phase 1 radiolabeled micro-dose study with the oral formulation, confirmed colonic delivery of oral PL8177</a:t>
              </a:r>
              <a:endParaRPr lang="en-US" sz="1100" dirty="0">
                <a:latin typeface="Avenir Book" panose="02000503020000020003"/>
                <a:ea typeface="Calibri" panose="020F0502020204030204" pitchFamily="34" charset="0"/>
              </a:endParaRPr>
            </a:p>
            <a:p>
              <a:pPr marL="171450" marR="0" lvl="0" indent="-171450">
                <a:spcBef>
                  <a:spcPts val="600"/>
                </a:spcBef>
                <a:spcAft>
                  <a:spcPts val="0"/>
                </a:spcAft>
                <a:buClr>
                  <a:schemeClr val="accent3"/>
                </a:buClr>
                <a:buFont typeface="Arial" panose="020B0604020202020204" pitchFamily="34" charset="0"/>
                <a:buChar char="•"/>
              </a:pPr>
              <a:r>
                <a:rPr lang="en-US" sz="1100" dirty="0">
                  <a:latin typeface="Avenir Book" panose="02000503020000020003"/>
                  <a:ea typeface="Calibri" panose="020F0502020204030204" pitchFamily="34" charset="0"/>
                </a:rPr>
                <a:t>Orally dosed PL8177 remains in the colon – there is no systemic exposure</a:t>
              </a:r>
            </a:p>
          </p:txBody>
        </p:sp>
        <p:cxnSp>
          <p:nvCxnSpPr>
            <p:cNvPr id="47" name="Straight Connector 46">
              <a:extLst>
                <a:ext uri="{FF2B5EF4-FFF2-40B4-BE49-F238E27FC236}">
                  <a16:creationId xmlns:a16="http://schemas.microsoft.com/office/drawing/2014/main" id="{A4D46CCC-20D0-9145-86D3-3FE9CB109D20}"/>
                </a:ext>
              </a:extLst>
            </p:cNvPr>
            <p:cNvCxnSpPr>
              <a:cxnSpLocks/>
            </p:cNvCxnSpPr>
            <p:nvPr/>
          </p:nvCxnSpPr>
          <p:spPr>
            <a:xfrm>
              <a:off x="5517956" y="1764611"/>
              <a:ext cx="1046456"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E58F4D13-352B-E14C-962E-CAD2E260BCE5}"/>
              </a:ext>
            </a:extLst>
          </p:cNvPr>
          <p:cNvGrpSpPr/>
          <p:nvPr/>
        </p:nvGrpSpPr>
        <p:grpSpPr>
          <a:xfrm>
            <a:off x="8127164" y="1216271"/>
            <a:ext cx="3466802" cy="4394461"/>
            <a:chOff x="8080670" y="1216271"/>
            <a:chExt cx="3466802" cy="4394461"/>
          </a:xfrm>
        </p:grpSpPr>
        <p:grpSp>
          <p:nvGrpSpPr>
            <p:cNvPr id="3" name="Group 2">
              <a:extLst>
                <a:ext uri="{FF2B5EF4-FFF2-40B4-BE49-F238E27FC236}">
                  <a16:creationId xmlns:a16="http://schemas.microsoft.com/office/drawing/2014/main" id="{4A0E3D02-4B44-034F-A46F-B7900BB1F2FD}"/>
                </a:ext>
              </a:extLst>
            </p:cNvPr>
            <p:cNvGrpSpPr/>
            <p:nvPr/>
          </p:nvGrpSpPr>
          <p:grpSpPr>
            <a:xfrm>
              <a:off x="8080670" y="1216271"/>
              <a:ext cx="3466802" cy="4394461"/>
              <a:chOff x="8080670" y="1216271"/>
              <a:chExt cx="3466802" cy="4394461"/>
            </a:xfrm>
          </p:grpSpPr>
          <p:pic>
            <p:nvPicPr>
              <p:cNvPr id="40" name="Picture 39" descr="A picture containing background pattern&#10;&#10;Description automatically generated">
                <a:extLst>
                  <a:ext uri="{FF2B5EF4-FFF2-40B4-BE49-F238E27FC236}">
                    <a16:creationId xmlns:a16="http://schemas.microsoft.com/office/drawing/2014/main" id="{44ACDDC3-D083-7B45-9A1C-721BCB593AEF}"/>
                  </a:ext>
                </a:extLst>
              </p:cNvPr>
              <p:cNvPicPr>
                <a:picLocks noChangeAspect="1"/>
              </p:cNvPicPr>
              <p:nvPr/>
            </p:nvPicPr>
            <p:blipFill>
              <a:blip r:embed="rId2" cstate="screen">
                <a:alphaModFix/>
                <a:extLst>
                  <a:ext uri="{28A0092B-C50C-407E-A947-70E740481C1C}">
                    <a14:useLocalDpi xmlns:a14="http://schemas.microsoft.com/office/drawing/2010/main"/>
                  </a:ext>
                </a:extLst>
              </a:blip>
              <a:stretch>
                <a:fillRect/>
              </a:stretch>
            </p:blipFill>
            <p:spPr>
              <a:xfrm>
                <a:off x="8309808" y="1516888"/>
                <a:ext cx="3008526" cy="3904848"/>
              </a:xfrm>
              <a:prstGeom prst="rect">
                <a:avLst/>
              </a:prstGeom>
            </p:spPr>
          </p:pic>
          <p:sp>
            <p:nvSpPr>
              <p:cNvPr id="20" name="TextBox 19">
                <a:extLst>
                  <a:ext uri="{FF2B5EF4-FFF2-40B4-BE49-F238E27FC236}">
                    <a16:creationId xmlns:a16="http://schemas.microsoft.com/office/drawing/2014/main" id="{293DDA3F-3BCB-4190-8961-B5A32BCFE882}"/>
                  </a:ext>
                </a:extLst>
              </p:cNvPr>
              <p:cNvSpPr txBox="1"/>
              <p:nvPr/>
            </p:nvSpPr>
            <p:spPr>
              <a:xfrm>
                <a:off x="9298546" y="1216271"/>
                <a:ext cx="1031051" cy="461665"/>
              </a:xfrm>
              <a:prstGeom prst="rect">
                <a:avLst/>
              </a:prstGeom>
              <a:noFill/>
            </p:spPr>
            <p:txBody>
              <a:bodyPr wrap="none" rtlCol="0">
                <a:spAutoFit/>
              </a:bodyPr>
              <a:lstStyle/>
              <a:p>
                <a:r>
                  <a:rPr lang="en-US" sz="2400" b="1" dirty="0">
                    <a:solidFill>
                      <a:schemeClr val="accent1"/>
                    </a:solidFill>
                    <a:latin typeface="Avenir Book" panose="02000503020000020003" pitchFamily="2" charset="0"/>
                  </a:rPr>
                  <a:t>Safety</a:t>
                </a:r>
              </a:p>
            </p:txBody>
          </p:sp>
          <p:sp>
            <p:nvSpPr>
              <p:cNvPr id="34" name="Round Diagonal Corner Rectangle 33">
                <a:extLst>
                  <a:ext uri="{FF2B5EF4-FFF2-40B4-BE49-F238E27FC236}">
                    <a16:creationId xmlns:a16="http://schemas.microsoft.com/office/drawing/2014/main" id="{F3F06EE0-2E8D-B54F-A5EC-7071A48C2B4A}"/>
                  </a:ext>
                </a:extLst>
              </p:cNvPr>
              <p:cNvSpPr/>
              <p:nvPr/>
            </p:nvSpPr>
            <p:spPr>
              <a:xfrm>
                <a:off x="8080670" y="3150404"/>
                <a:ext cx="3466802" cy="2460328"/>
              </a:xfrm>
              <a:prstGeom prst="round2DiagRect">
                <a:avLst/>
              </a:prstGeom>
              <a:solidFill>
                <a:schemeClr val="accent3">
                  <a:lumMod val="20000"/>
                  <a:lumOff val="80000"/>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8" name="Straight Connector 47">
                <a:extLst>
                  <a:ext uri="{FF2B5EF4-FFF2-40B4-BE49-F238E27FC236}">
                    <a16:creationId xmlns:a16="http://schemas.microsoft.com/office/drawing/2014/main" id="{362FC6DD-C289-A642-98FC-690FC307AC30}"/>
                  </a:ext>
                </a:extLst>
              </p:cNvPr>
              <p:cNvCxnSpPr>
                <a:cxnSpLocks/>
              </p:cNvCxnSpPr>
              <p:nvPr/>
            </p:nvCxnSpPr>
            <p:spPr>
              <a:xfrm>
                <a:off x="9290843" y="1749621"/>
                <a:ext cx="1046456"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29" name="TextBox 28">
              <a:extLst>
                <a:ext uri="{FF2B5EF4-FFF2-40B4-BE49-F238E27FC236}">
                  <a16:creationId xmlns:a16="http://schemas.microsoft.com/office/drawing/2014/main" id="{44D211AB-F441-BA49-AD3A-F796BF101A0A}"/>
                </a:ext>
              </a:extLst>
            </p:cNvPr>
            <p:cNvSpPr txBox="1"/>
            <p:nvPr/>
          </p:nvSpPr>
          <p:spPr>
            <a:xfrm>
              <a:off x="8191138" y="3425945"/>
              <a:ext cx="3252504" cy="1051570"/>
            </a:xfrm>
            <a:prstGeom prst="rect">
              <a:avLst/>
            </a:prstGeom>
            <a:noFill/>
          </p:spPr>
          <p:txBody>
            <a:bodyPr wrap="square" rtlCol="0">
              <a:spAutoFit/>
            </a:bodyPr>
            <a:lstStyle/>
            <a:p>
              <a:pPr marL="182563" indent="-182563">
                <a:lnSpc>
                  <a:spcPct val="90000"/>
                </a:lnSpc>
                <a:spcBef>
                  <a:spcPts val="1000"/>
                </a:spcBef>
                <a:buClr>
                  <a:schemeClr val="accent3"/>
                </a:buClr>
                <a:buFont typeface="Arial" panose="020B0604020202020204" pitchFamily="34" charset="0"/>
                <a:buChar char="•"/>
              </a:pPr>
              <a:r>
                <a:rPr lang="en-US" sz="1200" dirty="0">
                  <a:latin typeface="Avenir Book" panose="02000503020000020003"/>
                  <a:ea typeface="Times New Roman" panose="02020603050405020304" pitchFamily="18" charset="0"/>
                </a:rPr>
                <a:t>Phase 1 clinical SAD/MAD study with the systemic formulation (SC) completed, no adverse events or safety signals</a:t>
              </a:r>
            </a:p>
            <a:p>
              <a:pPr marL="182563" indent="-182563">
                <a:lnSpc>
                  <a:spcPct val="90000"/>
                </a:lnSpc>
                <a:spcBef>
                  <a:spcPts val="1000"/>
                </a:spcBef>
                <a:buClr>
                  <a:schemeClr val="accent3"/>
                </a:buClr>
                <a:buFont typeface="Arial" panose="020B0604020202020204" pitchFamily="34" charset="0"/>
                <a:buChar char="•"/>
              </a:pPr>
              <a:r>
                <a:rPr lang="en-US" sz="1200" dirty="0">
                  <a:latin typeface="Avenir Book" panose="02000503020000020003"/>
                  <a:ea typeface="Times New Roman" panose="02020603050405020304" pitchFamily="18" charset="0"/>
                </a:rPr>
                <a:t>No toxicological findings in pre-clinical studies doses &gt;100-fold above planned clinical doses</a:t>
              </a:r>
            </a:p>
          </p:txBody>
        </p:sp>
      </p:grpSp>
      <p:sp>
        <p:nvSpPr>
          <p:cNvPr id="17" name="Rectangle 16">
            <a:extLst>
              <a:ext uri="{FF2B5EF4-FFF2-40B4-BE49-F238E27FC236}">
                <a16:creationId xmlns:a16="http://schemas.microsoft.com/office/drawing/2014/main" id="{FA9FFD69-DED4-6B47-85EE-53897DC2D4E3}"/>
              </a:ext>
            </a:extLst>
          </p:cNvPr>
          <p:cNvSpPr/>
          <p:nvPr/>
        </p:nvSpPr>
        <p:spPr>
          <a:xfrm>
            <a:off x="620790" y="6083808"/>
            <a:ext cx="11226847" cy="774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9EBD6B-AADC-5246-AE6F-2410D026E83E}"/>
              </a:ext>
            </a:extLst>
          </p:cNvPr>
          <p:cNvSpPr>
            <a:spLocks noGrp="1"/>
          </p:cNvSpPr>
          <p:nvPr>
            <p:ph type="title"/>
          </p:nvPr>
        </p:nvSpPr>
        <p:spPr>
          <a:xfrm>
            <a:off x="725234" y="159716"/>
            <a:ext cx="10515600" cy="837804"/>
          </a:xfrm>
        </p:spPr>
        <p:txBody>
          <a:bodyPr>
            <a:noAutofit/>
          </a:bodyPr>
          <a:lstStyle/>
          <a:p>
            <a:r>
              <a:rPr lang="en-US" sz="2600" dirty="0"/>
              <a:t>Ulcerative Colitis – Target Product Profile for Commercial Success</a:t>
            </a:r>
          </a:p>
        </p:txBody>
      </p:sp>
      <p:sp>
        <p:nvSpPr>
          <p:cNvPr id="24" name="Slide Number Placeholder 2">
            <a:extLst>
              <a:ext uri="{FF2B5EF4-FFF2-40B4-BE49-F238E27FC236}">
                <a16:creationId xmlns:a16="http://schemas.microsoft.com/office/drawing/2014/main" id="{DB1750F2-3AF8-B749-85AD-D90E86CE75B5}"/>
              </a:ext>
            </a:extLst>
          </p:cNvPr>
          <p:cNvSpPr txBox="1">
            <a:spLocks/>
          </p:cNvSpPr>
          <p:nvPr/>
        </p:nvSpPr>
        <p:spPr>
          <a:xfrm>
            <a:off x="204856" y="6257723"/>
            <a:ext cx="374904" cy="34272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Avenir Book" panose="02000503020000020003"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AA50D94-AEAF-1646-AAFD-5FB90EDDBAF5}" type="slidenum">
              <a:rPr lang="en-US" smtClean="0"/>
              <a:pPr/>
              <a:t>35</a:t>
            </a:fld>
            <a:endParaRPr lang="en-US" dirty="0"/>
          </a:p>
        </p:txBody>
      </p:sp>
      <p:grpSp>
        <p:nvGrpSpPr>
          <p:cNvPr id="44" name="Group 43">
            <a:extLst>
              <a:ext uri="{FF2B5EF4-FFF2-40B4-BE49-F238E27FC236}">
                <a16:creationId xmlns:a16="http://schemas.microsoft.com/office/drawing/2014/main" id="{6356BD61-28AB-FA48-B399-2C6996338948}"/>
              </a:ext>
            </a:extLst>
          </p:cNvPr>
          <p:cNvGrpSpPr/>
          <p:nvPr/>
        </p:nvGrpSpPr>
        <p:grpSpPr>
          <a:xfrm>
            <a:off x="973134" y="5826254"/>
            <a:ext cx="10245731" cy="774193"/>
            <a:chOff x="973134" y="5826254"/>
            <a:chExt cx="10245731" cy="774193"/>
          </a:xfrm>
        </p:grpSpPr>
        <p:sp>
          <p:nvSpPr>
            <p:cNvPr id="16" name="Rounded Rectangle 6">
              <a:extLst>
                <a:ext uri="{FF2B5EF4-FFF2-40B4-BE49-F238E27FC236}">
                  <a16:creationId xmlns:a16="http://schemas.microsoft.com/office/drawing/2014/main" id="{05924260-46C5-44D8-AFCA-9024E11D6925}"/>
                </a:ext>
              </a:extLst>
            </p:cNvPr>
            <p:cNvSpPr/>
            <p:nvPr/>
          </p:nvSpPr>
          <p:spPr>
            <a:xfrm>
              <a:off x="973134" y="5826254"/>
              <a:ext cx="10245731" cy="774193"/>
            </a:xfrm>
            <a:prstGeom prst="roundRect">
              <a:avLst>
                <a:gd name="adj" fmla="val 28678"/>
              </a:avLst>
            </a:prstGeom>
            <a:gradFill>
              <a:gsLst>
                <a:gs pos="0">
                  <a:schemeClr val="accent6"/>
                </a:gs>
                <a:gs pos="100000">
                  <a:schemeClr val="accent5"/>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algn="ctr"/>
              <a:endParaRPr lang="en-US" sz="1600" dirty="0"/>
            </a:p>
          </p:txBody>
        </p:sp>
        <p:sp>
          <p:nvSpPr>
            <p:cNvPr id="31" name="TextBox 30">
              <a:extLst>
                <a:ext uri="{FF2B5EF4-FFF2-40B4-BE49-F238E27FC236}">
                  <a16:creationId xmlns:a16="http://schemas.microsoft.com/office/drawing/2014/main" id="{75698C87-8B0F-124C-80AF-600A03797607}"/>
                </a:ext>
              </a:extLst>
            </p:cNvPr>
            <p:cNvSpPr txBox="1"/>
            <p:nvPr/>
          </p:nvSpPr>
          <p:spPr>
            <a:xfrm>
              <a:off x="1260844" y="5941104"/>
              <a:ext cx="9612384" cy="584775"/>
            </a:xfrm>
            <a:prstGeom prst="rect">
              <a:avLst/>
            </a:prstGeom>
            <a:noFill/>
          </p:spPr>
          <p:txBody>
            <a:bodyPr wrap="square">
              <a:spAutoFit/>
            </a:bodyPr>
            <a:lstStyle/>
            <a:p>
              <a:pPr marL="180975" algn="ctr"/>
              <a:r>
                <a:rPr lang="en-US" sz="1600" dirty="0">
                  <a:solidFill>
                    <a:schemeClr val="bg1"/>
                  </a:solidFill>
                  <a:latin typeface="Avenir Book" panose="02000503020000020003" pitchFamily="2" charset="0"/>
                </a:rPr>
                <a:t>PL8177 oral formulation meeting the program goals and positioned for success in Phase 2 POC</a:t>
              </a:r>
            </a:p>
            <a:p>
              <a:pPr marL="180975" algn="ctr"/>
              <a:r>
                <a:rPr lang="en-US" sz="1600" dirty="0">
                  <a:solidFill>
                    <a:schemeClr val="bg1"/>
                  </a:solidFill>
                  <a:latin typeface="Avenir Book" panose="02000503020000020003" pitchFamily="2" charset="0"/>
                </a:rPr>
                <a:t>Interim data (n=16) 1H2023, final data (n=28) 2H2023</a:t>
              </a:r>
            </a:p>
          </p:txBody>
        </p:sp>
      </p:grpSp>
      <p:sp>
        <p:nvSpPr>
          <p:cNvPr id="4" name="Slide Number Placeholder 3">
            <a:extLst>
              <a:ext uri="{FF2B5EF4-FFF2-40B4-BE49-F238E27FC236}">
                <a16:creationId xmlns:a16="http://schemas.microsoft.com/office/drawing/2014/main" id="{6C1913F7-6214-4544-9A90-14F0F9BE5D6B}"/>
              </a:ext>
            </a:extLst>
          </p:cNvPr>
          <p:cNvSpPr>
            <a:spLocks noGrp="1"/>
          </p:cNvSpPr>
          <p:nvPr>
            <p:ph type="sldNum" sz="quarter" idx="12"/>
          </p:nvPr>
        </p:nvSpPr>
        <p:spPr/>
        <p:txBody>
          <a:bodyPr/>
          <a:lstStyle/>
          <a:p>
            <a:fld id="{8AA50D94-AEAF-1646-AAFD-5FB90EDDBAF5}" type="slidenum">
              <a:rPr lang="en-US" smtClean="0"/>
              <a:pPr/>
              <a:t>35</a:t>
            </a:fld>
            <a:endParaRPr lang="en-US"/>
          </a:p>
        </p:txBody>
      </p:sp>
    </p:spTree>
    <p:extLst>
      <p:ext uri="{BB962C8B-B14F-4D97-AF65-F5344CB8AC3E}">
        <p14:creationId xmlns:p14="http://schemas.microsoft.com/office/powerpoint/2010/main" val="192404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800"/>
                                        <p:tgtEl>
                                          <p:spTgt spid="5"/>
                                        </p:tgtEl>
                                        <p:attrNameLst>
                                          <p:attrName>ppt_y</p:attrName>
                                        </p:attrNameLst>
                                      </p:cBhvr>
                                      <p:tavLst>
                                        <p:tav tm="0">
                                          <p:val>
                                            <p:strVal val="#ppt_y+#ppt_h*1.125000"/>
                                          </p:val>
                                        </p:tav>
                                        <p:tav tm="100000">
                                          <p:val>
                                            <p:strVal val="#ppt_y"/>
                                          </p:val>
                                        </p:tav>
                                      </p:tavLst>
                                    </p:anim>
                                    <p:animEffect transition="in" filter="wipe(up)">
                                      <p:cBhvr>
                                        <p:cTn id="8" dur="800"/>
                                        <p:tgtEl>
                                          <p:spTgt spid="5"/>
                                        </p:tgtEl>
                                      </p:cBhvr>
                                    </p:animEffect>
                                  </p:childTnLst>
                                </p:cTn>
                              </p:par>
                            </p:childTnLst>
                          </p:cTn>
                        </p:par>
                        <p:par>
                          <p:cTn id="9" fill="hold">
                            <p:stCondLst>
                              <p:cond delay="800"/>
                            </p:stCondLst>
                            <p:childTnLst>
                              <p:par>
                                <p:cTn id="10" presetID="1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800"/>
                                        <p:tgtEl>
                                          <p:spTgt spid="9"/>
                                        </p:tgtEl>
                                        <p:attrNameLst>
                                          <p:attrName>ppt_y</p:attrName>
                                        </p:attrNameLst>
                                      </p:cBhvr>
                                      <p:tavLst>
                                        <p:tav tm="0">
                                          <p:val>
                                            <p:strVal val="#ppt_y+#ppt_h*1.125000"/>
                                          </p:val>
                                        </p:tav>
                                        <p:tav tm="100000">
                                          <p:val>
                                            <p:strVal val="#ppt_y"/>
                                          </p:val>
                                        </p:tav>
                                      </p:tavLst>
                                    </p:anim>
                                    <p:animEffect transition="in" filter="wipe(up)">
                                      <p:cBhvr>
                                        <p:cTn id="13" dur="800"/>
                                        <p:tgtEl>
                                          <p:spTgt spid="9"/>
                                        </p:tgtEl>
                                      </p:cBhvr>
                                    </p:animEffect>
                                  </p:childTnLst>
                                </p:cTn>
                              </p:par>
                            </p:childTnLst>
                          </p:cTn>
                        </p:par>
                        <p:par>
                          <p:cTn id="14" fill="hold">
                            <p:stCondLst>
                              <p:cond delay="1600"/>
                            </p:stCondLst>
                            <p:childTnLst>
                              <p:par>
                                <p:cTn id="15" presetID="1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800"/>
                                        <p:tgtEl>
                                          <p:spTgt spid="8"/>
                                        </p:tgtEl>
                                        <p:attrNameLst>
                                          <p:attrName>ppt_y</p:attrName>
                                        </p:attrNameLst>
                                      </p:cBhvr>
                                      <p:tavLst>
                                        <p:tav tm="0">
                                          <p:val>
                                            <p:strVal val="#ppt_y+#ppt_h*1.125000"/>
                                          </p:val>
                                        </p:tav>
                                        <p:tav tm="100000">
                                          <p:val>
                                            <p:strVal val="#ppt_y"/>
                                          </p:val>
                                        </p:tav>
                                      </p:tavLst>
                                    </p:anim>
                                    <p:animEffect transition="in" filter="wipe(up)">
                                      <p:cBhvr>
                                        <p:cTn id="18" dur="800"/>
                                        <p:tgtEl>
                                          <p:spTgt spid="8"/>
                                        </p:tgtEl>
                                      </p:cBhvr>
                                    </p:animEffect>
                                  </p:childTnLst>
                                </p:cTn>
                              </p:par>
                            </p:childTnLst>
                          </p:cTn>
                        </p:par>
                        <p:par>
                          <p:cTn id="19" fill="hold">
                            <p:stCondLst>
                              <p:cond delay="2400"/>
                            </p:stCondLst>
                            <p:childTnLst>
                              <p:par>
                                <p:cTn id="20" presetID="10" presetClass="entr" presetSubtype="0" fill="hold" nodeType="after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5161AC-F14F-455E-B363-B4ECEFF9493A}"/>
              </a:ext>
            </a:extLst>
          </p:cNvPr>
          <p:cNvSpPr>
            <a:spLocks noGrp="1"/>
          </p:cNvSpPr>
          <p:nvPr>
            <p:ph type="body" sz="quarter" idx="10"/>
          </p:nvPr>
        </p:nvSpPr>
        <p:spPr>
          <a:xfrm>
            <a:off x="605260" y="3209582"/>
            <a:ext cx="7441460" cy="752341"/>
          </a:xfrm>
        </p:spPr>
        <p:txBody>
          <a:bodyPr/>
          <a:lstStyle/>
          <a:p>
            <a:r>
              <a:rPr lang="en-US" dirty="0" err="1"/>
              <a:t>Vyleesi</a:t>
            </a:r>
            <a:r>
              <a:rPr lang="en-US" dirty="0">
                <a:latin typeface="Calibri" panose="020F0502020204030204" pitchFamily="34" charset="0"/>
                <a:cs typeface="Calibri" panose="020F0502020204030204" pitchFamily="34" charset="0"/>
              </a:rPr>
              <a:t>®</a:t>
            </a:r>
            <a:endParaRPr lang="en-US" dirty="0"/>
          </a:p>
        </p:txBody>
      </p:sp>
    </p:spTree>
    <p:extLst>
      <p:ext uri="{BB962C8B-B14F-4D97-AF65-F5344CB8AC3E}">
        <p14:creationId xmlns:p14="http://schemas.microsoft.com/office/powerpoint/2010/main" val="3469288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hape&#10;&#10;Description automatically generated with medium confidence">
            <a:extLst>
              <a:ext uri="{FF2B5EF4-FFF2-40B4-BE49-F238E27FC236}">
                <a16:creationId xmlns:a16="http://schemas.microsoft.com/office/drawing/2014/main" id="{F53BD649-543D-034B-8E3F-7E3E05FABD5D}"/>
              </a:ext>
            </a:extLst>
          </p:cNvPr>
          <p:cNvPicPr>
            <a:picLocks noChangeAspect="1"/>
          </p:cNvPicPr>
          <p:nvPr/>
        </p:nvPicPr>
        <p:blipFill rotWithShape="1">
          <a:blip r:embed="rId2" cstate="screen">
            <a:alphaModFix amt="35000"/>
            <a:extLst>
              <a:ext uri="{28A0092B-C50C-407E-A947-70E740481C1C}">
                <a14:useLocalDpi xmlns:a14="http://schemas.microsoft.com/office/drawing/2010/main"/>
              </a:ext>
            </a:extLst>
          </a:blip>
          <a:srcRect t="32433" b="56940"/>
          <a:stretch/>
        </p:blipFill>
        <p:spPr>
          <a:xfrm>
            <a:off x="725234" y="5940325"/>
            <a:ext cx="5445405" cy="369332"/>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B267BF10-2FAF-BA4E-934F-57C49F1F69EF}"/>
              </a:ext>
            </a:extLst>
          </p:cNvPr>
          <p:cNvPicPr>
            <a:picLocks noChangeAspect="1"/>
          </p:cNvPicPr>
          <p:nvPr/>
        </p:nvPicPr>
        <p:blipFill rotWithShape="1">
          <a:blip r:embed="rId2" cstate="screen">
            <a:alphaModFix amt="35000"/>
            <a:extLst>
              <a:ext uri="{28A0092B-C50C-407E-A947-70E740481C1C}">
                <a14:useLocalDpi xmlns:a14="http://schemas.microsoft.com/office/drawing/2010/main"/>
              </a:ext>
            </a:extLst>
          </a:blip>
          <a:srcRect t="32433" b="56940"/>
          <a:stretch/>
        </p:blipFill>
        <p:spPr>
          <a:xfrm>
            <a:off x="6155891" y="5940325"/>
            <a:ext cx="5445405" cy="369332"/>
          </a:xfrm>
          <a:prstGeom prst="rect">
            <a:avLst/>
          </a:prstGeom>
        </p:spPr>
      </p:pic>
      <p:sp>
        <p:nvSpPr>
          <p:cNvPr id="3" name="Slide Number Placeholder 2">
            <a:extLst>
              <a:ext uri="{FF2B5EF4-FFF2-40B4-BE49-F238E27FC236}">
                <a16:creationId xmlns:a16="http://schemas.microsoft.com/office/drawing/2014/main" id="{96DAEB4E-542B-2546-9F13-ABBB1DDAB9C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A50D94-AEAF-1646-AAFD-5FB90EDDBAF5}" type="slidenum">
              <a:rPr kumimoji="0" lang="en-US" sz="1200" b="0" i="0" u="none" strike="noStrike" kern="1200" cap="none" spc="0" normalizeH="0" baseline="0" noProof="0" smtClean="0">
                <a:ln>
                  <a:noFill/>
                </a:ln>
                <a:solidFill>
                  <a:srgbClr val="FFFFFF"/>
                </a:solidFill>
                <a:effectLst/>
                <a:uLnTx/>
                <a:uFillTx/>
                <a:latin typeface="Avenir Book" panose="02000503020000020003" pitchFamily="2"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endParaRPr>
          </a:p>
        </p:txBody>
      </p:sp>
      <p:sp>
        <p:nvSpPr>
          <p:cNvPr id="9" name="Text Placeholder 8">
            <a:extLst>
              <a:ext uri="{FF2B5EF4-FFF2-40B4-BE49-F238E27FC236}">
                <a16:creationId xmlns:a16="http://schemas.microsoft.com/office/drawing/2014/main" id="{77986970-58A8-C34A-BA12-E7F5365CDFCC}"/>
              </a:ext>
            </a:extLst>
          </p:cNvPr>
          <p:cNvSpPr>
            <a:spLocks noGrp="1"/>
          </p:cNvSpPr>
          <p:nvPr>
            <p:ph type="body" sz="quarter" idx="13"/>
          </p:nvPr>
        </p:nvSpPr>
        <p:spPr/>
        <p:txBody>
          <a:bodyPr/>
          <a:lstStyle/>
          <a:p>
            <a:r>
              <a:rPr lang="en-US" dirty="0"/>
              <a:t>Helping Premenopausal Women with Hypoactive Sexual Desire Disorder (HSDD)</a:t>
            </a:r>
          </a:p>
        </p:txBody>
      </p:sp>
      <p:sp>
        <p:nvSpPr>
          <p:cNvPr id="11" name="Title 10">
            <a:extLst>
              <a:ext uri="{FF2B5EF4-FFF2-40B4-BE49-F238E27FC236}">
                <a16:creationId xmlns:a16="http://schemas.microsoft.com/office/drawing/2014/main" id="{37C22AAF-7CE0-3A49-9088-7B7DE083B23C}"/>
              </a:ext>
            </a:extLst>
          </p:cNvPr>
          <p:cNvSpPr>
            <a:spLocks noGrp="1"/>
          </p:cNvSpPr>
          <p:nvPr>
            <p:ph type="title"/>
          </p:nvPr>
        </p:nvSpPr>
        <p:spPr/>
        <p:txBody>
          <a:bodyPr>
            <a:normAutofit/>
          </a:bodyPr>
          <a:lstStyle/>
          <a:p>
            <a:r>
              <a:rPr lang="en-US" sz="3600" dirty="0"/>
              <a:t>FDA Approved Vyleesi® For HSDD</a:t>
            </a:r>
          </a:p>
        </p:txBody>
      </p:sp>
      <p:pic>
        <p:nvPicPr>
          <p:cNvPr id="17" name="Picture 16" descr="Shape&#10;&#10;Description automatically generated with medium confidence">
            <a:extLst>
              <a:ext uri="{FF2B5EF4-FFF2-40B4-BE49-F238E27FC236}">
                <a16:creationId xmlns:a16="http://schemas.microsoft.com/office/drawing/2014/main" id="{6AEA967F-3A8E-FE47-B364-9C574F125D3B}"/>
              </a:ext>
            </a:extLst>
          </p:cNvPr>
          <p:cNvPicPr>
            <a:picLocks noChangeAspect="1"/>
          </p:cNvPicPr>
          <p:nvPr/>
        </p:nvPicPr>
        <p:blipFill rotWithShape="1">
          <a:blip r:embed="rId2" cstate="screen">
            <a:alphaModFix amt="35000"/>
            <a:extLst>
              <a:ext uri="{28A0092B-C50C-407E-A947-70E740481C1C}">
                <a14:useLocalDpi xmlns:a14="http://schemas.microsoft.com/office/drawing/2010/main"/>
              </a:ext>
            </a:extLst>
          </a:blip>
          <a:srcRect t="32433" b="56940"/>
          <a:stretch/>
        </p:blipFill>
        <p:spPr>
          <a:xfrm>
            <a:off x="725234" y="4522436"/>
            <a:ext cx="5445405" cy="369332"/>
          </a:xfrm>
          <a:prstGeom prst="rect">
            <a:avLst/>
          </a:prstGeom>
        </p:spPr>
      </p:pic>
      <p:grpSp>
        <p:nvGrpSpPr>
          <p:cNvPr id="12" name="Group 11">
            <a:extLst>
              <a:ext uri="{FF2B5EF4-FFF2-40B4-BE49-F238E27FC236}">
                <a16:creationId xmlns:a16="http://schemas.microsoft.com/office/drawing/2014/main" id="{2B1AC301-8214-8B4E-8990-D1AE431A1AEA}"/>
              </a:ext>
            </a:extLst>
          </p:cNvPr>
          <p:cNvGrpSpPr/>
          <p:nvPr/>
        </p:nvGrpSpPr>
        <p:grpSpPr>
          <a:xfrm>
            <a:off x="818857" y="1656526"/>
            <a:ext cx="10328353" cy="3657794"/>
            <a:chOff x="228429" y="1086418"/>
            <a:chExt cx="6949370" cy="2330495"/>
          </a:xfrm>
        </p:grpSpPr>
        <p:pic>
          <p:nvPicPr>
            <p:cNvPr id="13" name="Picture 12">
              <a:extLst>
                <a:ext uri="{FF2B5EF4-FFF2-40B4-BE49-F238E27FC236}">
                  <a16:creationId xmlns:a16="http://schemas.microsoft.com/office/drawing/2014/main" id="{FA0D1583-D1B2-BD4C-A43C-488F9707240C}"/>
                </a:ext>
              </a:extLst>
            </p:cNvPr>
            <p:cNvPicPr>
              <a:picLocks noChangeAspect="1"/>
            </p:cNvPicPr>
            <p:nvPr/>
          </p:nvPicPr>
          <p:blipFill rotWithShape="1">
            <a:blip r:embed="rId3">
              <a:extLst>
                <a:ext uri="{28A0092B-C50C-407E-A947-70E740481C1C}">
                  <a14:useLocalDpi xmlns:a14="http://schemas.microsoft.com/office/drawing/2010/main"/>
                </a:ext>
              </a:extLst>
            </a:blip>
            <a:srcRect l="5934" r="3288" b="12227"/>
            <a:stretch/>
          </p:blipFill>
          <p:spPr>
            <a:xfrm>
              <a:off x="228429" y="1086418"/>
              <a:ext cx="3350449" cy="1169362"/>
            </a:xfrm>
            <a:prstGeom prst="round2DiagRect">
              <a:avLst/>
            </a:prstGeom>
          </p:spPr>
        </p:pic>
        <p:pic>
          <p:nvPicPr>
            <p:cNvPr id="14" name="Picture 13">
              <a:extLst>
                <a:ext uri="{FF2B5EF4-FFF2-40B4-BE49-F238E27FC236}">
                  <a16:creationId xmlns:a16="http://schemas.microsoft.com/office/drawing/2014/main" id="{948AA996-7F4D-CE4D-8CDD-BD9110EA3EEF}"/>
                </a:ext>
              </a:extLst>
            </p:cNvPr>
            <p:cNvPicPr>
              <a:picLocks noChangeAspect="1"/>
            </p:cNvPicPr>
            <p:nvPr/>
          </p:nvPicPr>
          <p:blipFill rotWithShape="1">
            <a:blip r:embed="rId4">
              <a:extLst>
                <a:ext uri="{28A0092B-C50C-407E-A947-70E740481C1C}">
                  <a14:useLocalDpi xmlns:a14="http://schemas.microsoft.com/office/drawing/2010/main"/>
                </a:ext>
              </a:extLst>
            </a:blip>
            <a:srcRect l="18734" t="14491" r="11953" b="3033"/>
            <a:stretch/>
          </p:blipFill>
          <p:spPr>
            <a:xfrm>
              <a:off x="4227542" y="1153515"/>
              <a:ext cx="2786161" cy="1751508"/>
            </a:xfrm>
            <a:prstGeom prst="round2DiagRect">
              <a:avLst/>
            </a:prstGeom>
          </p:spPr>
        </p:pic>
        <p:pic>
          <p:nvPicPr>
            <p:cNvPr id="15" name="Picture 14">
              <a:extLst>
                <a:ext uri="{FF2B5EF4-FFF2-40B4-BE49-F238E27FC236}">
                  <a16:creationId xmlns:a16="http://schemas.microsoft.com/office/drawing/2014/main" id="{54E2855B-9ACE-A94C-A90C-5BC1E77B806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9384" t="74684" r="28538" b="11638"/>
            <a:stretch/>
          </p:blipFill>
          <p:spPr>
            <a:xfrm>
              <a:off x="4250936" y="2992161"/>
              <a:ext cx="2926863" cy="424752"/>
            </a:xfrm>
            <a:prstGeom prst="round2DiagRect">
              <a:avLst/>
            </a:prstGeom>
          </p:spPr>
        </p:pic>
      </p:grpSp>
      <p:pic>
        <p:nvPicPr>
          <p:cNvPr id="2" name="Picture 1">
            <a:extLst>
              <a:ext uri="{FF2B5EF4-FFF2-40B4-BE49-F238E27FC236}">
                <a16:creationId xmlns:a16="http://schemas.microsoft.com/office/drawing/2014/main" id="{3BC8C472-03ED-59A7-0611-8BDFCE65A4BE}"/>
              </a:ext>
            </a:extLst>
          </p:cNvPr>
          <p:cNvPicPr>
            <a:picLocks noChangeAspect="1"/>
          </p:cNvPicPr>
          <p:nvPr/>
        </p:nvPicPr>
        <p:blipFill>
          <a:blip r:embed="rId6"/>
          <a:stretch>
            <a:fillRect/>
          </a:stretch>
        </p:blipFill>
        <p:spPr>
          <a:xfrm>
            <a:off x="1288675" y="3504432"/>
            <a:ext cx="3901647" cy="2903965"/>
          </a:xfrm>
          <a:prstGeom prst="rect">
            <a:avLst/>
          </a:prstGeom>
        </p:spPr>
      </p:pic>
    </p:spTree>
    <p:extLst>
      <p:ext uri="{BB962C8B-B14F-4D97-AF65-F5344CB8AC3E}">
        <p14:creationId xmlns:p14="http://schemas.microsoft.com/office/powerpoint/2010/main" val="446267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2C890-B461-4E47-86C1-C3E2AC56D1B6}"/>
              </a:ext>
            </a:extLst>
          </p:cNvPr>
          <p:cNvSpPr>
            <a:spLocks noGrp="1"/>
          </p:cNvSpPr>
          <p:nvPr>
            <p:ph type="title"/>
          </p:nvPr>
        </p:nvSpPr>
        <p:spPr/>
        <p:txBody>
          <a:bodyPr>
            <a:normAutofit/>
          </a:bodyPr>
          <a:lstStyle/>
          <a:p>
            <a:r>
              <a:rPr lang="en-US" dirty="0"/>
              <a:t>Vyleesi – Melanocortin Receptor Agonist</a:t>
            </a:r>
          </a:p>
        </p:txBody>
      </p:sp>
      <p:sp>
        <p:nvSpPr>
          <p:cNvPr id="3" name="Slide Number Placeholder 2">
            <a:extLst>
              <a:ext uri="{FF2B5EF4-FFF2-40B4-BE49-F238E27FC236}">
                <a16:creationId xmlns:a16="http://schemas.microsoft.com/office/drawing/2014/main" id="{2DA524B0-724A-4B67-BC66-6CDC848E7180}"/>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AA50D94-AEAF-1646-AAFD-5FB90EDDBAF5}" type="slidenum">
              <a:rPr kumimoji="0" lang="en-US" sz="1200" b="0" i="0" u="none" strike="noStrike" kern="1200" cap="none" spc="0" normalizeH="0" baseline="0" noProof="0" smtClean="0">
                <a:ln>
                  <a:noFill/>
                </a:ln>
                <a:solidFill>
                  <a:srgbClr val="FFFFFF"/>
                </a:solidFill>
                <a:effectLst/>
                <a:uLnTx/>
                <a:uFillTx/>
                <a:latin typeface="Avenir Book" panose="02000503020000020003" pitchFamily="2"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endParaRPr>
          </a:p>
        </p:txBody>
      </p:sp>
      <p:sp>
        <p:nvSpPr>
          <p:cNvPr id="4" name="TextBox 3">
            <a:extLst>
              <a:ext uri="{FF2B5EF4-FFF2-40B4-BE49-F238E27FC236}">
                <a16:creationId xmlns:a16="http://schemas.microsoft.com/office/drawing/2014/main" id="{9F79746B-45F9-4136-A82B-51B94F24DC86}"/>
              </a:ext>
            </a:extLst>
          </p:cNvPr>
          <p:cNvSpPr txBox="1"/>
          <p:nvPr/>
        </p:nvSpPr>
        <p:spPr>
          <a:xfrm>
            <a:off x="872455" y="1177904"/>
            <a:ext cx="692786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64747"/>
                </a:solidFill>
                <a:effectLst/>
                <a:uLnTx/>
                <a:uFillTx/>
                <a:latin typeface="Avenir"/>
                <a:ea typeface="+mn-ea"/>
                <a:cs typeface="+mn-cs"/>
              </a:rPr>
              <a:t>Women with HSDD may have an imbalance of neurotransmitter activity </a:t>
            </a:r>
            <a:br>
              <a:rPr kumimoji="0" lang="en-US" sz="1800" b="0" i="0" u="none" strike="noStrike" kern="1200" cap="none" spc="0" normalizeH="0" baseline="0" noProof="0" dirty="0">
                <a:ln>
                  <a:noFill/>
                </a:ln>
                <a:solidFill>
                  <a:srgbClr val="464747"/>
                </a:solidFill>
                <a:effectLst/>
                <a:uLnTx/>
                <a:uFillTx/>
                <a:latin typeface="Avenir"/>
                <a:ea typeface="+mn-ea"/>
                <a:cs typeface="+mn-cs"/>
              </a:rPr>
            </a:br>
            <a:r>
              <a:rPr kumimoji="0" lang="en-US" sz="1800" b="0" i="0" u="none" strike="noStrike" kern="1200" cap="none" spc="0" normalizeH="0" baseline="0" noProof="0" dirty="0">
                <a:ln>
                  <a:noFill/>
                </a:ln>
                <a:solidFill>
                  <a:srgbClr val="464747"/>
                </a:solidFill>
                <a:effectLst/>
                <a:uLnTx/>
                <a:uFillTx/>
                <a:latin typeface="Avenir"/>
                <a:ea typeface="+mn-ea"/>
                <a:cs typeface="+mn-cs"/>
              </a:rPr>
              <a:t>in the brain that impacts sexual desire: too few excitatory signals, too </a:t>
            </a:r>
            <a:br>
              <a:rPr kumimoji="0" lang="en-US" sz="1800" b="0" i="0" u="none" strike="noStrike" kern="1200" cap="none" spc="0" normalizeH="0" baseline="0" noProof="0" dirty="0">
                <a:ln>
                  <a:noFill/>
                </a:ln>
                <a:solidFill>
                  <a:srgbClr val="464747"/>
                </a:solidFill>
                <a:effectLst/>
                <a:uLnTx/>
                <a:uFillTx/>
                <a:latin typeface="Avenir"/>
                <a:ea typeface="+mn-ea"/>
                <a:cs typeface="+mn-cs"/>
              </a:rPr>
            </a:br>
            <a:r>
              <a:rPr kumimoji="0" lang="en-US" sz="1800" b="0" i="0" u="none" strike="noStrike" kern="1200" cap="none" spc="0" normalizeH="0" baseline="0" noProof="0" dirty="0">
                <a:ln>
                  <a:noFill/>
                </a:ln>
                <a:solidFill>
                  <a:srgbClr val="464747"/>
                </a:solidFill>
                <a:effectLst/>
                <a:uLnTx/>
                <a:uFillTx/>
                <a:latin typeface="Avenir"/>
                <a:ea typeface="+mn-ea"/>
                <a:cs typeface="+mn-cs"/>
              </a:rPr>
              <a:t>many inhibitory signals, or both.</a:t>
            </a:r>
            <a:r>
              <a:rPr kumimoji="0" lang="en-US" sz="1800" b="0" i="0" u="none" strike="noStrike" kern="1200" cap="none" spc="0" normalizeH="0" baseline="30000" noProof="0" dirty="0">
                <a:ln>
                  <a:noFill/>
                </a:ln>
                <a:solidFill>
                  <a:srgbClr val="464747"/>
                </a:solidFill>
                <a:effectLst/>
                <a:uLnTx/>
                <a:uFillTx/>
                <a:latin typeface="Avenir"/>
                <a:ea typeface="+mn-ea"/>
                <a:cs typeface="+mn-cs"/>
              </a:rPr>
              <a:t>2</a:t>
            </a:r>
          </a:p>
        </p:txBody>
      </p:sp>
      <p:pic>
        <p:nvPicPr>
          <p:cNvPr id="5" name="Picture 4">
            <a:extLst>
              <a:ext uri="{FF2B5EF4-FFF2-40B4-BE49-F238E27FC236}">
                <a16:creationId xmlns:a16="http://schemas.microsoft.com/office/drawing/2014/main" id="{79333E31-F1FC-4F14-9A39-94D6C5DBC02F}"/>
              </a:ext>
            </a:extLst>
          </p:cNvPr>
          <p:cNvPicPr>
            <a:picLocks noChangeAspect="1"/>
          </p:cNvPicPr>
          <p:nvPr/>
        </p:nvPicPr>
        <p:blipFill>
          <a:blip r:embed="rId2"/>
          <a:stretch>
            <a:fillRect/>
          </a:stretch>
        </p:blipFill>
        <p:spPr>
          <a:xfrm>
            <a:off x="1140903" y="2315902"/>
            <a:ext cx="2432140" cy="2389853"/>
          </a:xfrm>
          <a:prstGeom prst="rect">
            <a:avLst/>
          </a:prstGeom>
        </p:spPr>
      </p:pic>
      <p:sp>
        <p:nvSpPr>
          <p:cNvPr id="6" name="TextBox 5">
            <a:extLst>
              <a:ext uri="{FF2B5EF4-FFF2-40B4-BE49-F238E27FC236}">
                <a16:creationId xmlns:a16="http://schemas.microsoft.com/office/drawing/2014/main" id="{CB98A6B4-0A3E-4AE1-9A3C-EBDE5A9FEB14}"/>
              </a:ext>
            </a:extLst>
          </p:cNvPr>
          <p:cNvSpPr txBox="1"/>
          <p:nvPr/>
        </p:nvSpPr>
        <p:spPr>
          <a:xfrm>
            <a:off x="4521666" y="2315902"/>
            <a:ext cx="30234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64747"/>
                </a:solidFill>
                <a:effectLst/>
                <a:uLnTx/>
                <a:uFillTx/>
                <a:latin typeface="Avenir" panose="02000503020000020003"/>
                <a:ea typeface="+mn-ea"/>
                <a:cs typeface="+mn-cs"/>
              </a:rPr>
              <a:t>Excitatory Signals</a:t>
            </a:r>
          </a:p>
        </p:txBody>
      </p:sp>
      <p:sp>
        <p:nvSpPr>
          <p:cNvPr id="7" name="TextBox 6">
            <a:extLst>
              <a:ext uri="{FF2B5EF4-FFF2-40B4-BE49-F238E27FC236}">
                <a16:creationId xmlns:a16="http://schemas.microsoft.com/office/drawing/2014/main" id="{EE5090FC-38E5-4E98-AE75-93078D9051B4}"/>
              </a:ext>
            </a:extLst>
          </p:cNvPr>
          <p:cNvSpPr txBox="1"/>
          <p:nvPr/>
        </p:nvSpPr>
        <p:spPr>
          <a:xfrm>
            <a:off x="4580389" y="2710955"/>
            <a:ext cx="3219926" cy="1354992"/>
          </a:xfrm>
          <a:prstGeom prst="rect">
            <a:avLst/>
          </a:prstGeom>
          <a:noFill/>
        </p:spPr>
        <p:txBody>
          <a:bodyPr wrap="square" rtlCol="0">
            <a:spAutoFit/>
          </a:bodyPr>
          <a:lstStyle/>
          <a:p>
            <a:pPr marL="365751" marR="0" lvl="0" indent="-365751" algn="l" defTabSz="914400" rtl="0" eaLnBrk="1" fontAlgn="auto" latinLnBrk="0" hangingPunct="1">
              <a:lnSpc>
                <a:spcPct val="115000"/>
              </a:lnSpc>
              <a:spcBef>
                <a:spcPts val="0"/>
              </a:spcBef>
              <a:spcAft>
                <a:spcPts val="0"/>
              </a:spcAft>
              <a:buClr>
                <a:srgbClr val="000000"/>
              </a:buClr>
              <a:buSzPct val="113000"/>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Avenir" panose="02000503020000020003"/>
                <a:ea typeface="+mn-ea"/>
                <a:cs typeface="Arial"/>
              </a:rPr>
              <a:t>Dopamine</a:t>
            </a:r>
          </a:p>
          <a:p>
            <a:pPr marL="365751" marR="0" lvl="0" indent="-365751" algn="l" defTabSz="914400" rtl="0" eaLnBrk="1" fontAlgn="auto" latinLnBrk="0" hangingPunct="1">
              <a:lnSpc>
                <a:spcPct val="115000"/>
              </a:lnSpc>
              <a:spcBef>
                <a:spcPts val="0"/>
              </a:spcBef>
              <a:spcAft>
                <a:spcPts val="0"/>
              </a:spcAft>
              <a:buClr>
                <a:srgbClr val="000000"/>
              </a:buClr>
              <a:buSzPct val="113000"/>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Avenir" panose="02000503020000020003"/>
                <a:ea typeface="+mn-ea"/>
                <a:cs typeface="Arial"/>
              </a:rPr>
              <a:t>Norepinephrine</a:t>
            </a:r>
          </a:p>
          <a:p>
            <a:pPr marL="365751" marR="0" lvl="0" indent="-365751" algn="l" defTabSz="914400" rtl="0" eaLnBrk="1" fontAlgn="auto" latinLnBrk="0" hangingPunct="1">
              <a:lnSpc>
                <a:spcPct val="115000"/>
              </a:lnSpc>
              <a:spcBef>
                <a:spcPts val="0"/>
              </a:spcBef>
              <a:spcAft>
                <a:spcPts val="0"/>
              </a:spcAft>
              <a:buClr>
                <a:srgbClr val="000000"/>
              </a:buClr>
              <a:buSzPct val="113000"/>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Avenir" panose="02000503020000020003"/>
                <a:ea typeface="+mn-ea"/>
                <a:cs typeface="Arial"/>
              </a:rPr>
              <a:t>Oxytocin</a:t>
            </a:r>
          </a:p>
          <a:p>
            <a:pPr marL="365751" marR="0" lvl="0" indent="-365751" algn="l" defTabSz="914400" rtl="0" eaLnBrk="1" fontAlgn="auto" latinLnBrk="0" hangingPunct="1">
              <a:lnSpc>
                <a:spcPct val="115000"/>
              </a:lnSpc>
              <a:spcBef>
                <a:spcPts val="0"/>
              </a:spcBef>
              <a:spcAft>
                <a:spcPts val="0"/>
              </a:spcAft>
              <a:buClr>
                <a:srgbClr val="000000"/>
              </a:buClr>
              <a:buSzPct val="113000"/>
              <a:buFont typeface="Arial" panose="020B0604020202020204" pitchFamily="34" charset="0"/>
              <a:buChar char="+"/>
              <a:tabLst/>
              <a:defRPr/>
            </a:pPr>
            <a:r>
              <a:rPr kumimoji="0" lang="en-US" sz="1800" b="1" i="0" u="none" strike="noStrike" kern="0" cap="none" spc="0" normalizeH="0" baseline="0" noProof="0" dirty="0">
                <a:ln>
                  <a:noFill/>
                </a:ln>
                <a:solidFill>
                  <a:srgbClr val="3F2663">
                    <a:lumMod val="75000"/>
                  </a:srgbClr>
                </a:solidFill>
                <a:effectLst/>
                <a:uLnTx/>
                <a:uFillTx/>
                <a:latin typeface="Avenir" panose="02000503020000020003"/>
                <a:ea typeface="+mn-ea"/>
                <a:cs typeface="Arial"/>
              </a:rPr>
              <a:t>Melanocortins (MCs)</a:t>
            </a:r>
          </a:p>
        </p:txBody>
      </p:sp>
      <p:sp>
        <p:nvSpPr>
          <p:cNvPr id="8" name="TextBox 7">
            <a:extLst>
              <a:ext uri="{FF2B5EF4-FFF2-40B4-BE49-F238E27FC236}">
                <a16:creationId xmlns:a16="http://schemas.microsoft.com/office/drawing/2014/main" id="{CE61ADBD-74B7-4B86-8992-C82C66310FE3}"/>
              </a:ext>
            </a:extLst>
          </p:cNvPr>
          <p:cNvSpPr txBox="1"/>
          <p:nvPr/>
        </p:nvSpPr>
        <p:spPr>
          <a:xfrm>
            <a:off x="9219501" y="253347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64747"/>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5F321D3-648D-4133-BEBA-90FEB103F00E}"/>
              </a:ext>
            </a:extLst>
          </p:cNvPr>
          <p:cNvSpPr txBox="1"/>
          <p:nvPr/>
        </p:nvSpPr>
        <p:spPr>
          <a:xfrm>
            <a:off x="872454" y="4731476"/>
            <a:ext cx="514245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64747"/>
                </a:solidFill>
                <a:effectLst/>
                <a:uLnTx/>
                <a:uFillTx/>
                <a:latin typeface="Avenir" panose="02000503020000020003"/>
                <a:ea typeface="+mn-ea"/>
                <a:cs typeface="+mn-cs"/>
              </a:rPr>
              <a:t>Vyleesi is a</a:t>
            </a:r>
            <a:r>
              <a:rPr kumimoji="0" lang="en-US" sz="1800" b="0" i="0" u="none" strike="noStrike" kern="1200" cap="none" spc="0" normalizeH="0" baseline="0" noProof="0" dirty="0">
                <a:ln>
                  <a:noFill/>
                </a:ln>
                <a:solidFill>
                  <a:srgbClr val="F4776A">
                    <a:lumMod val="75000"/>
                  </a:srgbClr>
                </a:solidFill>
                <a:effectLst/>
                <a:uLnTx/>
                <a:uFillTx/>
                <a:latin typeface="Avenir" panose="02000503020000020003"/>
                <a:ea typeface="+mn-ea"/>
                <a:cs typeface="+mn-cs"/>
              </a:rPr>
              <a:t> </a:t>
            </a:r>
            <a:r>
              <a:rPr kumimoji="0" lang="en-US" sz="1800" b="1" i="0" u="none" strike="noStrike" kern="1200" cap="none" spc="0" normalizeH="0" baseline="0" noProof="0" dirty="0">
                <a:ln>
                  <a:noFill/>
                </a:ln>
                <a:solidFill>
                  <a:srgbClr val="945C9A"/>
                </a:solidFill>
                <a:effectLst/>
                <a:uLnTx/>
                <a:uFillTx/>
                <a:latin typeface="Avenir" panose="02000503020000020003"/>
                <a:ea typeface="+mn-ea"/>
                <a:cs typeface="+mn-cs"/>
              </a:rPr>
              <a:t>melanocortin receptor agonist </a:t>
            </a:r>
            <a:r>
              <a:rPr kumimoji="0" lang="en-US" sz="1800" b="0" i="0" u="none" strike="noStrike" kern="1200" cap="none" spc="0" normalizeH="0" baseline="0" noProof="0" dirty="0">
                <a:ln>
                  <a:noFill/>
                </a:ln>
                <a:solidFill>
                  <a:srgbClr val="464747"/>
                </a:solidFill>
                <a:effectLst/>
                <a:uLnTx/>
                <a:uFillTx/>
                <a:latin typeface="Avenir" panose="02000503020000020003"/>
                <a:ea typeface="+mn-ea"/>
                <a:cs typeface="+mn-cs"/>
              </a:rPr>
              <a:t>that non-selectively activates several receptor subtypes, the most relevant of which are MC1R and MC4R.</a:t>
            </a:r>
            <a:r>
              <a:rPr kumimoji="0" lang="en-US" sz="1867" b="0" i="0" u="none" strike="noStrike" kern="1200" cap="none" spc="0" normalizeH="0" baseline="30000" noProof="0" dirty="0">
                <a:ln>
                  <a:noFill/>
                </a:ln>
                <a:solidFill>
                  <a:srgbClr val="464747"/>
                </a:solidFill>
                <a:effectLst/>
                <a:uLnTx/>
                <a:uFillTx/>
                <a:latin typeface="Avenir" panose="02000503020000020003"/>
                <a:ea typeface="+mn-ea"/>
                <a:cs typeface="+mn-cs"/>
              </a:rPr>
              <a:t>1,2</a:t>
            </a:r>
          </a:p>
        </p:txBody>
      </p:sp>
      <p:sp>
        <p:nvSpPr>
          <p:cNvPr id="10" name="TextBox 9">
            <a:extLst>
              <a:ext uri="{FF2B5EF4-FFF2-40B4-BE49-F238E27FC236}">
                <a16:creationId xmlns:a16="http://schemas.microsoft.com/office/drawing/2014/main" id="{CA43980E-60A6-4F56-A00F-DE7AC1F8B220}"/>
              </a:ext>
            </a:extLst>
          </p:cNvPr>
          <p:cNvSpPr txBox="1"/>
          <p:nvPr/>
        </p:nvSpPr>
        <p:spPr>
          <a:xfrm>
            <a:off x="7545099" y="2341623"/>
            <a:ext cx="21945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64747"/>
                </a:solidFill>
                <a:effectLst/>
                <a:uLnTx/>
                <a:uFillTx/>
                <a:latin typeface="Avenir" panose="02000503020000020003"/>
                <a:ea typeface="+mn-ea"/>
                <a:cs typeface="+mn-cs"/>
              </a:rPr>
              <a:t>Inhibitory Signals</a:t>
            </a:r>
          </a:p>
        </p:txBody>
      </p:sp>
      <p:sp>
        <p:nvSpPr>
          <p:cNvPr id="11" name="TextBox 10">
            <a:extLst>
              <a:ext uri="{FF2B5EF4-FFF2-40B4-BE49-F238E27FC236}">
                <a16:creationId xmlns:a16="http://schemas.microsoft.com/office/drawing/2014/main" id="{F21F22B8-DA12-4B98-887D-1E526122387A}"/>
              </a:ext>
            </a:extLst>
          </p:cNvPr>
          <p:cNvSpPr txBox="1"/>
          <p:nvPr/>
        </p:nvSpPr>
        <p:spPr>
          <a:xfrm>
            <a:off x="7619985" y="2801923"/>
            <a:ext cx="3320781" cy="1029256"/>
          </a:xfrm>
          <a:prstGeom prst="rect">
            <a:avLst/>
          </a:prstGeom>
          <a:noFill/>
        </p:spPr>
        <p:txBody>
          <a:bodyPr wrap="square" rtlCol="0">
            <a:spAutoFit/>
          </a:bodyPr>
          <a:lstStyle/>
          <a:p>
            <a:pPr marL="365751" marR="0" lvl="0" indent="-365751" algn="l" defTabSz="914400" rtl="0" eaLnBrk="1" fontAlgn="auto" latinLnBrk="0" hangingPunct="1">
              <a:lnSpc>
                <a:spcPct val="115000"/>
              </a:lnSpc>
              <a:spcBef>
                <a:spcPts val="0"/>
              </a:spcBef>
              <a:spcAft>
                <a:spcPts val="0"/>
              </a:spcAft>
              <a:buClr>
                <a:srgbClr val="000000"/>
              </a:buClr>
              <a:buSzPct val="113000"/>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Avenir" panose="02000503020000020003"/>
                <a:ea typeface="+mn-ea"/>
                <a:cs typeface="Arial"/>
              </a:rPr>
              <a:t>Serotonin (5-HT)</a:t>
            </a:r>
          </a:p>
          <a:p>
            <a:pPr marL="365751" marR="0" lvl="0" indent="-365751" algn="l" defTabSz="914400" rtl="0" eaLnBrk="1" fontAlgn="auto" latinLnBrk="0" hangingPunct="1">
              <a:lnSpc>
                <a:spcPct val="115000"/>
              </a:lnSpc>
              <a:spcBef>
                <a:spcPts val="0"/>
              </a:spcBef>
              <a:spcAft>
                <a:spcPts val="0"/>
              </a:spcAft>
              <a:buClr>
                <a:srgbClr val="000000"/>
              </a:buClr>
              <a:buSzPct val="113000"/>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Avenir" panose="02000503020000020003"/>
                <a:ea typeface="+mn-ea"/>
                <a:cs typeface="Arial"/>
              </a:rPr>
              <a:t>Opioids</a:t>
            </a:r>
          </a:p>
          <a:p>
            <a:pPr marL="365751" marR="0" lvl="0" indent="-365751" algn="l" defTabSz="914400" rtl="0" eaLnBrk="1" fontAlgn="auto" latinLnBrk="0" hangingPunct="1">
              <a:lnSpc>
                <a:spcPct val="115000"/>
              </a:lnSpc>
              <a:spcBef>
                <a:spcPts val="0"/>
              </a:spcBef>
              <a:spcAft>
                <a:spcPts val="0"/>
              </a:spcAft>
              <a:buClr>
                <a:srgbClr val="000000"/>
              </a:buClr>
              <a:buSzPct val="113000"/>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Avenir" panose="02000503020000020003"/>
                <a:ea typeface="+mn-ea"/>
                <a:cs typeface="Arial"/>
              </a:rPr>
              <a:t>Endocannabinoids</a:t>
            </a:r>
          </a:p>
        </p:txBody>
      </p:sp>
      <p:sp>
        <p:nvSpPr>
          <p:cNvPr id="12" name="TextBox 11">
            <a:extLst>
              <a:ext uri="{FF2B5EF4-FFF2-40B4-BE49-F238E27FC236}">
                <a16:creationId xmlns:a16="http://schemas.microsoft.com/office/drawing/2014/main" id="{32459A73-8819-47C7-A14C-B52E8807725D}"/>
              </a:ext>
            </a:extLst>
          </p:cNvPr>
          <p:cNvSpPr txBox="1"/>
          <p:nvPr/>
        </p:nvSpPr>
        <p:spPr>
          <a:xfrm>
            <a:off x="872455" y="6112189"/>
            <a:ext cx="67475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36956">
                    <a:lumMod val="50000"/>
                  </a:srgbClr>
                </a:solidFill>
                <a:effectLst/>
                <a:uLnTx/>
                <a:uFillTx/>
                <a:latin typeface="Avenir" panose="02000503020000020003"/>
                <a:ea typeface="+mn-ea"/>
                <a:cs typeface="Times New Roman" panose="02020603050405020304" pitchFamily="18" charset="0"/>
              </a:rPr>
              <a:t>1. </a:t>
            </a:r>
            <a:r>
              <a:rPr kumimoji="0" lang="en-US" sz="1200" b="0" i="0" u="none" strike="noStrike" kern="1200" cap="none" spc="0" normalizeH="0" baseline="0" noProof="0" dirty="0">
                <a:ln>
                  <a:noFill/>
                </a:ln>
                <a:solidFill>
                  <a:srgbClr val="F36956">
                    <a:lumMod val="50000"/>
                  </a:srgbClr>
                </a:solidFill>
                <a:effectLst/>
                <a:uLnTx/>
                <a:uFillTx/>
                <a:latin typeface="Avenir" panose="02000503020000020003"/>
                <a:ea typeface="+mn-ea"/>
                <a:cs typeface="+mn-cs"/>
              </a:rPr>
              <a:t>VYLEESI</a:t>
            </a:r>
            <a:r>
              <a:rPr kumimoji="0" lang="en-US" sz="1200" b="0" i="0" u="none" strike="noStrike" kern="1200" cap="none" spc="0" normalizeH="0" baseline="30000" noProof="0" dirty="0">
                <a:ln>
                  <a:noFill/>
                </a:ln>
                <a:solidFill>
                  <a:srgbClr val="F36956">
                    <a:lumMod val="50000"/>
                  </a:srgbClr>
                </a:solidFill>
                <a:effectLst/>
                <a:uLnTx/>
                <a:uFillTx/>
                <a:latin typeface="Avenir" panose="02000503020000020003"/>
                <a:ea typeface="+mn-ea"/>
                <a:cs typeface="+mn-cs"/>
              </a:rPr>
              <a:t>® </a:t>
            </a:r>
            <a:r>
              <a:rPr kumimoji="0" lang="en-US" sz="1200" b="0" i="0" u="none" strike="noStrike" kern="1200" cap="none" spc="0" normalizeH="0" baseline="0" noProof="0" dirty="0">
                <a:ln>
                  <a:noFill/>
                </a:ln>
                <a:solidFill>
                  <a:srgbClr val="F36956">
                    <a:lumMod val="50000"/>
                  </a:srgbClr>
                </a:solidFill>
                <a:effectLst/>
                <a:uLnTx/>
                <a:uFillTx/>
                <a:latin typeface="Avenir" panose="02000503020000020003"/>
                <a:ea typeface="+mn-ea"/>
                <a:cs typeface="+mn-cs"/>
              </a:rPr>
              <a:t>(bremelanotide injection) Prescribing Information. 2019.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36956">
                    <a:lumMod val="50000"/>
                  </a:srgbClr>
                </a:solidFill>
                <a:effectLst/>
                <a:uLnTx/>
                <a:uFillTx/>
                <a:latin typeface="Avenir" panose="02000503020000020003"/>
                <a:ea typeface="+mn-ea"/>
                <a:cs typeface="+mn-cs"/>
              </a:rPr>
              <a:t>2. Kingsberg SA, et al. </a:t>
            </a:r>
            <a:r>
              <a:rPr kumimoji="0" lang="en-US" sz="1200" b="0" i="1" u="none" strike="noStrike" kern="1200" cap="none" spc="0" normalizeH="0" baseline="0" noProof="0" dirty="0">
                <a:ln>
                  <a:noFill/>
                </a:ln>
                <a:solidFill>
                  <a:srgbClr val="F36956">
                    <a:lumMod val="50000"/>
                  </a:srgbClr>
                </a:solidFill>
                <a:effectLst/>
                <a:uLnTx/>
                <a:uFillTx/>
                <a:latin typeface="Avenir" panose="02000503020000020003"/>
                <a:ea typeface="+mn-ea"/>
                <a:cs typeface="+mn-cs"/>
              </a:rPr>
              <a:t>CNS Drugs</a:t>
            </a:r>
            <a:r>
              <a:rPr kumimoji="0" lang="en-US" sz="1200" b="0" i="0" u="none" strike="noStrike" kern="1200" cap="none" spc="0" normalizeH="0" baseline="0" noProof="0" dirty="0">
                <a:ln>
                  <a:noFill/>
                </a:ln>
                <a:solidFill>
                  <a:srgbClr val="F36956">
                    <a:lumMod val="50000"/>
                  </a:srgbClr>
                </a:solidFill>
                <a:effectLst/>
                <a:uLnTx/>
                <a:uFillTx/>
                <a:latin typeface="Avenir" panose="02000503020000020003"/>
                <a:ea typeface="+mn-ea"/>
                <a:cs typeface="+mn-cs"/>
              </a:rPr>
              <a:t>. 2015;29(11):915-933.</a:t>
            </a:r>
          </a:p>
        </p:txBody>
      </p:sp>
      <p:sp>
        <p:nvSpPr>
          <p:cNvPr id="14" name="TextBox 13">
            <a:extLst>
              <a:ext uri="{FF2B5EF4-FFF2-40B4-BE49-F238E27FC236}">
                <a16:creationId xmlns:a16="http://schemas.microsoft.com/office/drawing/2014/main" id="{90AED715-3E27-41CF-960A-5C405628BDEA}"/>
              </a:ext>
            </a:extLst>
          </p:cNvPr>
          <p:cNvSpPr txBox="1"/>
          <p:nvPr/>
        </p:nvSpPr>
        <p:spPr>
          <a:xfrm>
            <a:off x="6444143" y="507673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64747"/>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AD4F1111-F4D1-43BB-8187-9F1A8E071065}"/>
              </a:ext>
            </a:extLst>
          </p:cNvPr>
          <p:cNvPicPr>
            <a:picLocks noChangeAspect="1"/>
          </p:cNvPicPr>
          <p:nvPr/>
        </p:nvPicPr>
        <p:blipFill>
          <a:blip r:embed="rId3"/>
          <a:stretch>
            <a:fillRect/>
          </a:stretch>
        </p:blipFill>
        <p:spPr>
          <a:xfrm>
            <a:off x="5947276" y="4661072"/>
            <a:ext cx="993734" cy="993734"/>
          </a:xfrm>
          <a:prstGeom prst="rect">
            <a:avLst/>
          </a:prstGeom>
        </p:spPr>
      </p:pic>
      <p:pic>
        <p:nvPicPr>
          <p:cNvPr id="17" name="Picture 16">
            <a:extLst>
              <a:ext uri="{FF2B5EF4-FFF2-40B4-BE49-F238E27FC236}">
                <a16:creationId xmlns:a16="http://schemas.microsoft.com/office/drawing/2014/main" id="{A0C0F8A1-00FE-4503-91CE-4CA583CCD268}"/>
              </a:ext>
            </a:extLst>
          </p:cNvPr>
          <p:cNvPicPr>
            <a:picLocks noChangeAspect="1"/>
          </p:cNvPicPr>
          <p:nvPr/>
        </p:nvPicPr>
        <p:blipFill>
          <a:blip r:embed="rId4"/>
          <a:stretch>
            <a:fillRect/>
          </a:stretch>
        </p:blipFill>
        <p:spPr>
          <a:xfrm>
            <a:off x="6093876" y="4731476"/>
            <a:ext cx="768163" cy="780356"/>
          </a:xfrm>
          <a:prstGeom prst="rect">
            <a:avLst/>
          </a:prstGeom>
        </p:spPr>
      </p:pic>
    </p:spTree>
    <p:extLst>
      <p:ext uri="{BB962C8B-B14F-4D97-AF65-F5344CB8AC3E}">
        <p14:creationId xmlns:p14="http://schemas.microsoft.com/office/powerpoint/2010/main" val="25044876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Rounded Rectangle 137">
            <a:extLst>
              <a:ext uri="{FF2B5EF4-FFF2-40B4-BE49-F238E27FC236}">
                <a16:creationId xmlns:a16="http://schemas.microsoft.com/office/drawing/2014/main" id="{B1C86F69-856D-EE4D-B7F4-9FB1EDB1AE14}"/>
              </a:ext>
            </a:extLst>
          </p:cNvPr>
          <p:cNvSpPr/>
          <p:nvPr/>
        </p:nvSpPr>
        <p:spPr>
          <a:xfrm flipH="1">
            <a:off x="392308" y="1139209"/>
            <a:ext cx="11799692" cy="5088965"/>
          </a:xfrm>
          <a:prstGeom prst="roundRect">
            <a:avLst>
              <a:gd name="adj" fmla="val 1534"/>
            </a:avLst>
          </a:prstGeom>
          <a:gradFill>
            <a:gsLst>
              <a:gs pos="0">
                <a:srgbClr val="FF99CC">
                  <a:alpha val="0"/>
                </a:srgbClr>
              </a:gs>
              <a:gs pos="90000">
                <a:schemeClr val="accent6">
                  <a:lumMod val="20000"/>
                  <a:lumOff val="80000"/>
                  <a:alpha val="44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F7BE492-EA84-C340-93FE-A78A0FB4549B}"/>
              </a:ext>
            </a:extLst>
          </p:cNvPr>
          <p:cNvSpPr/>
          <p:nvPr/>
        </p:nvSpPr>
        <p:spPr>
          <a:xfrm>
            <a:off x="420103" y="4709102"/>
            <a:ext cx="4153721" cy="707984"/>
          </a:xfrm>
          <a:prstGeom prst="rect">
            <a:avLst/>
          </a:prstGeom>
          <a:gradFill>
            <a:gsLst>
              <a:gs pos="72000">
                <a:schemeClr val="bg1">
                  <a:alpha val="53620"/>
                </a:schemeClr>
              </a:gs>
              <a:gs pos="32000">
                <a:schemeClr val="bg1">
                  <a:alpha val="47000"/>
                </a:schemeClr>
              </a:gs>
              <a:gs pos="100000">
                <a:schemeClr val="bg1">
                  <a:alpha val="0"/>
                </a:schemeClr>
              </a:gs>
              <a:gs pos="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1A4C1D39-3010-2748-B5A9-F1C8B2F9D1E1}"/>
              </a:ext>
            </a:extLst>
          </p:cNvPr>
          <p:cNvSpPr>
            <a:spLocks noGrp="1"/>
          </p:cNvSpPr>
          <p:nvPr>
            <p:ph type="title"/>
          </p:nvPr>
        </p:nvSpPr>
        <p:spPr/>
        <p:txBody>
          <a:bodyPr/>
          <a:lstStyle/>
          <a:p>
            <a:r>
              <a:rPr lang="en-US" dirty="0"/>
              <a:t>HSDD is a Significant Market Opportunity</a:t>
            </a:r>
          </a:p>
        </p:txBody>
      </p:sp>
      <p:sp>
        <p:nvSpPr>
          <p:cNvPr id="4" name="Slide Number Placeholder 3">
            <a:extLst>
              <a:ext uri="{FF2B5EF4-FFF2-40B4-BE49-F238E27FC236}">
                <a16:creationId xmlns:a16="http://schemas.microsoft.com/office/drawing/2014/main" id="{1EB97121-78C8-CC4E-B91F-B38130E88539}"/>
              </a:ext>
            </a:extLst>
          </p:cNvPr>
          <p:cNvSpPr>
            <a:spLocks noGrp="1"/>
          </p:cNvSpPr>
          <p:nvPr>
            <p:ph type="sldNum" sz="quarter" idx="12"/>
          </p:nvPr>
        </p:nvSpPr>
        <p:spPr/>
        <p:txBody>
          <a:bodyPr/>
          <a:lstStyle/>
          <a:p>
            <a:fld id="{8AA50D94-AEAF-1646-AAFD-5FB90EDDBAF5}" type="slidenum">
              <a:rPr lang="en-US" smtClean="0"/>
              <a:pPr/>
              <a:t>39</a:t>
            </a:fld>
            <a:endParaRPr lang="en-US"/>
          </a:p>
        </p:txBody>
      </p:sp>
      <p:sp>
        <p:nvSpPr>
          <p:cNvPr id="7" name="Text Placeholder 27">
            <a:extLst>
              <a:ext uri="{FF2B5EF4-FFF2-40B4-BE49-F238E27FC236}">
                <a16:creationId xmlns:a16="http://schemas.microsoft.com/office/drawing/2014/main" id="{67EA8BDE-F48A-E14C-AA5D-9C97351FA799}"/>
              </a:ext>
            </a:extLst>
          </p:cNvPr>
          <p:cNvSpPr txBox="1">
            <a:spLocks/>
          </p:cNvSpPr>
          <p:nvPr/>
        </p:nvSpPr>
        <p:spPr bwMode="auto">
          <a:xfrm>
            <a:off x="579760" y="5883175"/>
            <a:ext cx="9283431" cy="81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7636" tIns="58817" rIns="117636" bIns="58817" numCol="1" anchor="b" anchorCtr="0" compatLnSpc="1">
            <a:prstTxWarp prst="textNoShape">
              <a:avLst/>
            </a:prstTxWarp>
            <a:noAutofit/>
          </a:bodyPr>
          <a:lstStyle>
            <a:lvl1pPr marL="0" indent="0" algn="l" rtl="0" eaLnBrk="0" fontAlgn="base" hangingPunct="0">
              <a:spcBef>
                <a:spcPct val="0"/>
              </a:spcBef>
              <a:spcAft>
                <a:spcPts val="0"/>
              </a:spcAft>
              <a:buClr>
                <a:schemeClr val="bg2"/>
              </a:buClr>
              <a:buFont typeface="Arial" panose="020B0604020202020204" pitchFamily="34" charset="0"/>
              <a:buNone/>
              <a:defRPr sz="900" kern="1200">
                <a:solidFill>
                  <a:schemeClr val="tx1"/>
                </a:solidFill>
                <a:latin typeface="+mn-lt"/>
                <a:ea typeface="MS PGothic" panose="020B0600070205080204" pitchFamily="34" charset="-128"/>
                <a:cs typeface="+mn-cs"/>
              </a:defRPr>
            </a:lvl1pPr>
            <a:lvl2pPr marL="461963" indent="-231775" algn="l" rtl="0" eaLnBrk="0" fontAlgn="base" hangingPunct="0">
              <a:spcBef>
                <a:spcPct val="0"/>
              </a:spcBef>
              <a:spcAft>
                <a:spcPts val="800"/>
              </a:spcAft>
              <a:buClr>
                <a:schemeClr val="bg2"/>
              </a:buClr>
              <a:buFont typeface="Arial" panose="020B0604020202020204" pitchFamily="34" charset="0"/>
              <a:buChar char="–"/>
              <a:defRPr kern="1200">
                <a:solidFill>
                  <a:schemeClr val="bg2"/>
                </a:solidFill>
                <a:latin typeface="+mn-lt"/>
                <a:ea typeface="MS PGothic" panose="020B0600070205080204" pitchFamily="34" charset="-128"/>
                <a:cs typeface="+mn-cs"/>
              </a:defRPr>
            </a:lvl2pPr>
            <a:lvl3pPr marL="798513" indent="-230188" algn="l" rtl="0" eaLnBrk="0" fontAlgn="base" hangingPunct="0">
              <a:spcBef>
                <a:spcPct val="0"/>
              </a:spcBef>
              <a:spcAft>
                <a:spcPts val="800"/>
              </a:spcAft>
              <a:buClr>
                <a:schemeClr val="bg2"/>
              </a:buClr>
              <a:buFont typeface="Arial" panose="020B0604020202020204" pitchFamily="34" charset="0"/>
              <a:buChar char="•"/>
              <a:defRPr sz="1400" kern="1200">
                <a:solidFill>
                  <a:schemeClr val="bg2"/>
                </a:solidFill>
                <a:latin typeface="+mn-lt"/>
                <a:ea typeface="MS PGothic" panose="020B0600070205080204" pitchFamily="34" charset="-128"/>
                <a:cs typeface="+mn-cs"/>
              </a:defRPr>
            </a:lvl3pPr>
            <a:lvl4pPr marL="1030288" indent="-231775" algn="l" rtl="0" eaLnBrk="0" fontAlgn="base" hangingPunct="0">
              <a:spcBef>
                <a:spcPct val="0"/>
              </a:spcBef>
              <a:spcAft>
                <a:spcPts val="800"/>
              </a:spcAft>
              <a:buClr>
                <a:schemeClr val="bg2"/>
              </a:buClr>
              <a:buFont typeface="Arial" panose="020B0604020202020204" pitchFamily="34" charset="0"/>
              <a:buChar char="–"/>
              <a:defRPr sz="1200" kern="1200">
                <a:solidFill>
                  <a:schemeClr val="bg2"/>
                </a:solidFill>
                <a:latin typeface="+mn-lt"/>
                <a:ea typeface="MS PGothic" panose="020B0600070205080204" pitchFamily="34" charset="-128"/>
                <a:cs typeface="+mn-cs"/>
              </a:defRPr>
            </a:lvl4pPr>
            <a:lvl5pPr marL="1260475" indent="-230188" algn="l" rtl="0" eaLnBrk="0" fontAlgn="base" hangingPunct="0">
              <a:spcBef>
                <a:spcPct val="0"/>
              </a:spcBef>
              <a:spcAft>
                <a:spcPts val="800"/>
              </a:spcAft>
              <a:buClr>
                <a:schemeClr val="bg2"/>
              </a:buClr>
              <a:buFont typeface="Arial" panose="020B0604020202020204" pitchFamily="34" charset="0"/>
              <a:buChar char="•"/>
              <a:defRPr sz="1200" kern="1200">
                <a:solidFill>
                  <a:schemeClr val="bg2"/>
                </a:solidFill>
                <a:latin typeface="+mn-lt"/>
                <a:ea typeface="MS PGothic" panose="020B0600070205080204" pitchFamily="34" charset="-128"/>
                <a:cs typeface="+mn-cs"/>
              </a:defRPr>
            </a:lvl5pPr>
            <a:lvl6pPr marL="13624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6pPr>
            <a:lvl7pPr marL="15910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7pPr>
            <a:lvl8pPr marL="18196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8pPr>
            <a:lvl9pPr marL="2048256" indent="-155448" algn="l" defTabSz="91440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9pPr>
          </a:lstStyle>
          <a:p>
            <a:r>
              <a:rPr lang="en-US" altLang="en-US" sz="700" baseline="30000" dirty="0">
                <a:latin typeface="Avenir Book" panose="02000503020000020003" pitchFamily="2" charset="0"/>
                <a:ea typeface="Helvetica Neue" panose="02000503000000020004" pitchFamily="2" charset="0"/>
                <a:cs typeface="Helvetica Neue" panose="02000503000000020004" pitchFamily="2" charset="0"/>
              </a:rPr>
              <a:t>1</a:t>
            </a:r>
            <a:r>
              <a:rPr lang="en-US" altLang="en-US" sz="700" dirty="0">
                <a:latin typeface="Avenir Book" panose="02000503020000020003" pitchFamily="2" charset="0"/>
                <a:ea typeface="Helvetica Neue" panose="02000503000000020004" pitchFamily="2" charset="0"/>
                <a:cs typeface="Helvetica Neue" panose="02000503000000020004" pitchFamily="2" charset="0"/>
              </a:rPr>
              <a:t> </a:t>
            </a:r>
            <a:r>
              <a:rPr lang="en-US" altLang="en-US" sz="700" dirty="0" err="1">
                <a:latin typeface="Avenir Book" panose="02000503020000020003" pitchFamily="2" charset="0"/>
                <a:ea typeface="Helvetica Neue" panose="02000503000000020004" pitchFamily="2" charset="0"/>
                <a:cs typeface="Helvetica Neue" panose="02000503000000020004" pitchFamily="2" charset="0"/>
              </a:rPr>
              <a:t>Shifren</a:t>
            </a:r>
            <a:r>
              <a:rPr lang="en-US" altLang="en-US" sz="700" dirty="0">
                <a:latin typeface="Avenir Book" panose="02000503020000020003" pitchFamily="2" charset="0"/>
                <a:ea typeface="Helvetica Neue" panose="02000503000000020004" pitchFamily="2" charset="0"/>
                <a:cs typeface="Helvetica Neue" panose="02000503000000020004" pitchFamily="2" charset="0"/>
              </a:rPr>
              <a:t> JL, </a:t>
            </a:r>
            <a:r>
              <a:rPr lang="en-US" altLang="en-US" sz="700" dirty="0" err="1">
                <a:latin typeface="Avenir Book" panose="02000503020000020003" pitchFamily="2" charset="0"/>
                <a:ea typeface="Helvetica Neue" panose="02000503000000020004" pitchFamily="2" charset="0"/>
                <a:cs typeface="Helvetica Neue" panose="02000503000000020004" pitchFamily="2" charset="0"/>
              </a:rPr>
              <a:t>Monz</a:t>
            </a:r>
            <a:r>
              <a:rPr lang="en-US" altLang="en-US" sz="700" dirty="0">
                <a:latin typeface="Avenir Book" panose="02000503020000020003" pitchFamily="2" charset="0"/>
                <a:ea typeface="Helvetica Neue" panose="02000503000000020004" pitchFamily="2" charset="0"/>
                <a:cs typeface="Helvetica Neue" panose="02000503000000020004" pitchFamily="2" charset="0"/>
              </a:rPr>
              <a:t> BU, Russo PA, </a:t>
            </a:r>
            <a:r>
              <a:rPr lang="en-US" altLang="en-US" sz="700" dirty="0" err="1">
                <a:latin typeface="Avenir Book" panose="02000503020000020003" pitchFamily="2" charset="0"/>
                <a:ea typeface="Helvetica Neue" panose="02000503000000020004" pitchFamily="2" charset="0"/>
                <a:cs typeface="Helvetica Neue" panose="02000503000000020004" pitchFamily="2" charset="0"/>
              </a:rPr>
              <a:t>Segreti</a:t>
            </a:r>
            <a:r>
              <a:rPr lang="en-US" altLang="en-US" sz="700" dirty="0">
                <a:latin typeface="Avenir Book" panose="02000503020000020003" pitchFamily="2" charset="0"/>
                <a:ea typeface="Helvetica Neue" panose="02000503000000020004" pitchFamily="2" charset="0"/>
                <a:cs typeface="Helvetica Neue" panose="02000503000000020004" pitchFamily="2" charset="0"/>
              </a:rPr>
              <a:t> A, Johannes CB. Sexual problems and distress in United States women: prevalence and correlates. </a:t>
            </a:r>
            <a:r>
              <a:rPr lang="en-US" altLang="en-US" sz="700" dirty="0" err="1">
                <a:latin typeface="Avenir Book" panose="02000503020000020003" pitchFamily="2" charset="0"/>
                <a:ea typeface="Helvetica Neue" panose="02000503000000020004" pitchFamily="2" charset="0"/>
                <a:cs typeface="Helvetica Neue" panose="02000503000000020004" pitchFamily="2" charset="0"/>
              </a:rPr>
              <a:t>Obstet</a:t>
            </a:r>
            <a:r>
              <a:rPr lang="en-US" altLang="en-US" sz="700" dirty="0">
                <a:latin typeface="Avenir Book" panose="02000503020000020003" pitchFamily="2" charset="0"/>
                <a:ea typeface="Helvetica Neue" panose="02000503000000020004" pitchFamily="2" charset="0"/>
                <a:cs typeface="Helvetica Neue" panose="02000503000000020004" pitchFamily="2" charset="0"/>
              </a:rPr>
              <a:t> Gynecol. 2008;112(5):970–978.  </a:t>
            </a:r>
          </a:p>
          <a:p>
            <a:r>
              <a:rPr lang="en-US" altLang="en-US" sz="700" baseline="30000" dirty="0">
                <a:latin typeface="Avenir Book" panose="02000503020000020003" pitchFamily="2" charset="0"/>
                <a:ea typeface="Helvetica Neue" panose="02000503000000020004" pitchFamily="2" charset="0"/>
                <a:cs typeface="Helvetica Neue" panose="02000503000000020004" pitchFamily="2" charset="0"/>
              </a:rPr>
              <a:t>2</a:t>
            </a:r>
            <a:r>
              <a:rPr lang="en-US" altLang="en-US" sz="700" dirty="0">
                <a:latin typeface="Avenir Book" panose="02000503020000020003" pitchFamily="2" charset="0"/>
                <a:ea typeface="Helvetica Neue" panose="02000503000000020004" pitchFamily="2" charset="0"/>
                <a:cs typeface="Helvetica Neue" panose="02000503000000020004" pitchFamily="2" charset="0"/>
              </a:rPr>
              <a:t> Goldstein I, Kim NN, Clayton AH, et al. Hypoactive sexual desire disorder: International Society for the Study of Women’s Sexual Health (ISSWSH) expert consensus panel review. </a:t>
            </a:r>
            <a:r>
              <a:rPr lang="en-US" altLang="en-US" sz="700" i="1" dirty="0">
                <a:latin typeface="Avenir Book" panose="02000503020000020003" pitchFamily="2" charset="0"/>
                <a:ea typeface="Helvetica Neue" panose="02000503000000020004" pitchFamily="2" charset="0"/>
                <a:cs typeface="Helvetica Neue" panose="02000503000000020004" pitchFamily="2" charset="0"/>
              </a:rPr>
              <a:t>Mayo Clin Proc.</a:t>
            </a:r>
            <a:r>
              <a:rPr lang="en-US" altLang="en-US" sz="700" dirty="0">
                <a:latin typeface="Avenir Book" panose="02000503020000020003" pitchFamily="2" charset="0"/>
                <a:ea typeface="Helvetica Neue" panose="02000503000000020004" pitchFamily="2" charset="0"/>
                <a:cs typeface="Helvetica Neue" panose="02000503000000020004" pitchFamily="2" charset="0"/>
              </a:rPr>
              <a:t> 2017;92(1):114‐128. </a:t>
            </a:r>
          </a:p>
          <a:p>
            <a:r>
              <a:rPr lang="en-US" altLang="en-US" sz="700" baseline="30000" dirty="0">
                <a:latin typeface="Avenir Book" panose="02000503020000020003" pitchFamily="2" charset="0"/>
                <a:ea typeface="Helvetica Neue" panose="02000503000000020004" pitchFamily="2" charset="0"/>
                <a:cs typeface="Helvetica Neue" panose="02000503000000020004" pitchFamily="2" charset="0"/>
              </a:rPr>
              <a:t>3</a:t>
            </a:r>
            <a:r>
              <a:rPr lang="en-US" altLang="en-US" sz="700" dirty="0">
                <a:latin typeface="Avenir Book" panose="02000503020000020003" pitchFamily="2" charset="0"/>
                <a:ea typeface="Helvetica Neue" panose="02000503000000020004" pitchFamily="2" charset="0"/>
                <a:cs typeface="Helvetica Neue" panose="02000503000000020004" pitchFamily="2" charset="0"/>
              </a:rPr>
              <a:t> </a:t>
            </a:r>
            <a:r>
              <a:rPr lang="en-US" sz="700" dirty="0">
                <a:latin typeface="Avenir Book" panose="02000503020000020003" pitchFamily="2" charset="0"/>
                <a:ea typeface="Helvetica Neue" panose="02000503000000020004" pitchFamily="2" charset="0"/>
                <a:cs typeface="Helvetica Neue" panose="02000503000000020004" pitchFamily="2" charset="0"/>
              </a:rPr>
              <a:t>Palatin supported research that was performed by Burke, Inc., an ISO 20252–certified company, in compliance with the established standard for market, opinion, and social research. </a:t>
            </a:r>
          </a:p>
        </p:txBody>
      </p:sp>
      <p:sp>
        <p:nvSpPr>
          <p:cNvPr id="117" name="Google Shape;143;p31">
            <a:extLst>
              <a:ext uri="{FF2B5EF4-FFF2-40B4-BE49-F238E27FC236}">
                <a16:creationId xmlns:a16="http://schemas.microsoft.com/office/drawing/2014/main" id="{0ABBD531-CB34-7542-BA29-8D6074954AF5}"/>
              </a:ext>
            </a:extLst>
          </p:cNvPr>
          <p:cNvSpPr txBox="1"/>
          <p:nvPr/>
        </p:nvSpPr>
        <p:spPr>
          <a:xfrm>
            <a:off x="674270" y="4839493"/>
            <a:ext cx="3271154" cy="447201"/>
          </a:xfrm>
          <a:prstGeom prst="rect">
            <a:avLst/>
          </a:prstGeom>
          <a:noFill/>
          <a:ln>
            <a:noFill/>
          </a:ln>
        </p:spPr>
        <p:txBody>
          <a:bodyPr spcFirstLastPara="1" wrap="square" lIns="156821" tIns="156821" rIns="156821" bIns="156821" anchor="ctr" anchorCtr="0">
            <a:noAutofit/>
          </a:bodyPr>
          <a:lstStyle/>
          <a:p>
            <a:pPr algn="ctr" defTabSz="1568463" fontAlgn="auto">
              <a:spcBef>
                <a:spcPts val="0"/>
              </a:spcBef>
              <a:spcAft>
                <a:spcPts val="0"/>
              </a:spcAft>
              <a:buClr>
                <a:srgbClr val="000000"/>
              </a:buClr>
              <a:buSzPts val="3600"/>
            </a:pPr>
            <a:r>
              <a:rPr lang="en" sz="1200" b="1" i="1" kern="0" dirty="0">
                <a:latin typeface="Avenir Book" panose="02000503020000020003" pitchFamily="2" charset="0"/>
                <a:ea typeface="Helvetica Neue" panose="02000503000000020004" pitchFamily="2" charset="0"/>
                <a:cs typeface="Helvetica Neue" panose="02000503000000020004" pitchFamily="2" charset="0"/>
                <a:sym typeface="Source Sans Pro"/>
              </a:rPr>
              <a:t>Number of premenopausal women who have low desire with associated distress</a:t>
            </a:r>
            <a:endParaRPr sz="1200" b="1" i="1" kern="0" dirty="0">
              <a:highlight>
                <a:srgbClr val="FFFFFF"/>
              </a:highlight>
              <a:latin typeface="Avenir Book" panose="02000503020000020003" pitchFamily="2" charset="0"/>
              <a:ea typeface="Helvetica Neue" panose="02000503000000020004" pitchFamily="2" charset="0"/>
              <a:cs typeface="Helvetica Neue" panose="02000503000000020004" pitchFamily="2" charset="0"/>
              <a:sym typeface="Source Sans Pro"/>
            </a:endParaRPr>
          </a:p>
        </p:txBody>
      </p:sp>
      <p:sp>
        <p:nvSpPr>
          <p:cNvPr id="118" name="Rectangle 117">
            <a:extLst>
              <a:ext uri="{FF2B5EF4-FFF2-40B4-BE49-F238E27FC236}">
                <a16:creationId xmlns:a16="http://schemas.microsoft.com/office/drawing/2014/main" id="{38F34AEC-AD3C-F044-9B85-9AACCFAA89C3}"/>
              </a:ext>
            </a:extLst>
          </p:cNvPr>
          <p:cNvSpPr/>
          <p:nvPr/>
        </p:nvSpPr>
        <p:spPr>
          <a:xfrm>
            <a:off x="1731804" y="2032287"/>
            <a:ext cx="1156086" cy="523220"/>
          </a:xfrm>
          <a:prstGeom prst="rect">
            <a:avLst/>
          </a:prstGeom>
        </p:spPr>
        <p:txBody>
          <a:bodyPr wrap="none" anchor="ctr">
            <a:spAutoFit/>
          </a:bodyPr>
          <a:lstStyle/>
          <a:p>
            <a:r>
              <a:rPr lang="en" sz="2800" b="1" kern="0" dirty="0">
                <a:solidFill>
                  <a:schemeClr val="accent6"/>
                </a:solidFill>
                <a:latin typeface="Avenir Book" panose="02000503020000020003" pitchFamily="2" charset="0"/>
                <a:ea typeface="Helvetica Neue" panose="02000503000000020004" pitchFamily="2" charset="0"/>
                <a:cs typeface="Helvetica Neue" panose="02000503000000020004" pitchFamily="2" charset="0"/>
                <a:sym typeface="Playfair Display"/>
              </a:rPr>
              <a:t>1/10</a:t>
            </a:r>
            <a:r>
              <a:rPr lang="en" b="1" kern="0" baseline="58000" dirty="0">
                <a:solidFill>
                  <a:schemeClr val="accent6"/>
                </a:solidFill>
                <a:latin typeface="Avenir Book" panose="02000503020000020003" pitchFamily="2" charset="0"/>
                <a:ea typeface="Helvetica Neue" panose="02000503000000020004" pitchFamily="2" charset="0"/>
                <a:cs typeface="Helvetica Neue" panose="02000503000000020004" pitchFamily="2" charset="0"/>
                <a:sym typeface="Playfair Display"/>
              </a:rPr>
              <a:t>1,2</a:t>
            </a:r>
            <a:endParaRPr lang="en-US" baseline="58000" dirty="0">
              <a:solidFill>
                <a:schemeClr val="accent6"/>
              </a:solidFill>
              <a:latin typeface="Avenir Book" panose="02000503020000020003" pitchFamily="2" charset="0"/>
              <a:ea typeface="Helvetica Neue" panose="02000503000000020004" pitchFamily="2" charset="0"/>
              <a:cs typeface="Helvetica Neue" panose="02000503000000020004" pitchFamily="2" charset="0"/>
            </a:endParaRPr>
          </a:p>
        </p:txBody>
      </p:sp>
      <p:grpSp>
        <p:nvGrpSpPr>
          <p:cNvPr id="5" name="Group 4">
            <a:extLst>
              <a:ext uri="{FF2B5EF4-FFF2-40B4-BE49-F238E27FC236}">
                <a16:creationId xmlns:a16="http://schemas.microsoft.com/office/drawing/2014/main" id="{4CF3E14B-C096-E441-9284-AC93F407C8B2}"/>
              </a:ext>
            </a:extLst>
          </p:cNvPr>
          <p:cNvGrpSpPr/>
          <p:nvPr/>
        </p:nvGrpSpPr>
        <p:grpSpPr>
          <a:xfrm>
            <a:off x="874675" y="2706968"/>
            <a:ext cx="2841847" cy="1810258"/>
            <a:chOff x="874675" y="2706968"/>
            <a:chExt cx="2841847" cy="1810258"/>
          </a:xfrm>
        </p:grpSpPr>
        <p:pic>
          <p:nvPicPr>
            <p:cNvPr id="69" name="Graphic 68" descr="Woman">
              <a:extLst>
                <a:ext uri="{FF2B5EF4-FFF2-40B4-BE49-F238E27FC236}">
                  <a16:creationId xmlns:a16="http://schemas.microsoft.com/office/drawing/2014/main" id="{9B92C4F8-E099-E442-AD0A-E2AF2A840F02}"/>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392128" y="3702630"/>
              <a:ext cx="814597" cy="814596"/>
            </a:xfrm>
            <a:prstGeom prst="rect">
              <a:avLst/>
            </a:prstGeom>
          </p:spPr>
        </p:pic>
        <p:pic>
          <p:nvPicPr>
            <p:cNvPr id="119" name="Graphic 118" descr="Woman">
              <a:extLst>
                <a:ext uri="{FF2B5EF4-FFF2-40B4-BE49-F238E27FC236}">
                  <a16:creationId xmlns:a16="http://schemas.microsoft.com/office/drawing/2014/main" id="{DA15433D-ED1A-CA47-9372-E4DE267228C6}"/>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89701" y="2706968"/>
              <a:ext cx="814597" cy="814596"/>
            </a:xfrm>
            <a:prstGeom prst="rect">
              <a:avLst/>
            </a:prstGeom>
          </p:spPr>
        </p:pic>
        <p:pic>
          <p:nvPicPr>
            <p:cNvPr id="120" name="Graphic 119" descr="Woman">
              <a:extLst>
                <a:ext uri="{FF2B5EF4-FFF2-40B4-BE49-F238E27FC236}">
                  <a16:creationId xmlns:a16="http://schemas.microsoft.com/office/drawing/2014/main" id="{407C359A-631E-CB43-BAFB-37A00BCC8749}"/>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12498" y="2706968"/>
              <a:ext cx="814597" cy="814596"/>
            </a:xfrm>
            <a:prstGeom prst="rect">
              <a:avLst/>
            </a:prstGeom>
          </p:spPr>
        </p:pic>
        <p:pic>
          <p:nvPicPr>
            <p:cNvPr id="121" name="Graphic 120" descr="Woman">
              <a:extLst>
                <a:ext uri="{FF2B5EF4-FFF2-40B4-BE49-F238E27FC236}">
                  <a16:creationId xmlns:a16="http://schemas.microsoft.com/office/drawing/2014/main" id="{8630986E-D707-C54A-9E92-EF98A3838D05}"/>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392128" y="2706968"/>
              <a:ext cx="814597" cy="814596"/>
            </a:xfrm>
            <a:prstGeom prst="rect">
              <a:avLst/>
            </a:prstGeom>
          </p:spPr>
        </p:pic>
        <p:pic>
          <p:nvPicPr>
            <p:cNvPr id="122" name="Graphic 121" descr="Woman">
              <a:extLst>
                <a:ext uri="{FF2B5EF4-FFF2-40B4-BE49-F238E27FC236}">
                  <a16:creationId xmlns:a16="http://schemas.microsoft.com/office/drawing/2014/main" id="{83B4AC67-F77C-7842-8907-0FD50EDC5C04}"/>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01925" y="2706968"/>
              <a:ext cx="814597" cy="814596"/>
            </a:xfrm>
            <a:prstGeom prst="rect">
              <a:avLst/>
            </a:prstGeom>
          </p:spPr>
        </p:pic>
        <p:pic>
          <p:nvPicPr>
            <p:cNvPr id="123" name="Graphic 122" descr="Woman">
              <a:extLst>
                <a:ext uri="{FF2B5EF4-FFF2-40B4-BE49-F238E27FC236}">
                  <a16:creationId xmlns:a16="http://schemas.microsoft.com/office/drawing/2014/main" id="{C7D70A45-2498-2F42-8701-E1F568B350C5}"/>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74675" y="2706968"/>
              <a:ext cx="814597" cy="814596"/>
            </a:xfrm>
            <a:prstGeom prst="rect">
              <a:avLst/>
            </a:prstGeom>
          </p:spPr>
        </p:pic>
        <p:pic>
          <p:nvPicPr>
            <p:cNvPr id="124" name="Graphic 123" descr="Woman">
              <a:extLst>
                <a:ext uri="{FF2B5EF4-FFF2-40B4-BE49-F238E27FC236}">
                  <a16:creationId xmlns:a16="http://schemas.microsoft.com/office/drawing/2014/main" id="{CDE3C888-E2DD-0541-A1EA-01F227F3AD74}"/>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74675" y="3702630"/>
              <a:ext cx="814597" cy="814596"/>
            </a:xfrm>
            <a:prstGeom prst="rect">
              <a:avLst/>
            </a:prstGeom>
          </p:spPr>
        </p:pic>
        <p:pic>
          <p:nvPicPr>
            <p:cNvPr id="125" name="Graphic 124" descr="Woman">
              <a:extLst>
                <a:ext uri="{FF2B5EF4-FFF2-40B4-BE49-F238E27FC236}">
                  <a16:creationId xmlns:a16="http://schemas.microsoft.com/office/drawing/2014/main" id="{B1B9335A-A05E-B743-8328-D4F74CBD177D}"/>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89701" y="3702630"/>
              <a:ext cx="814597" cy="814596"/>
            </a:xfrm>
            <a:prstGeom prst="rect">
              <a:avLst/>
            </a:prstGeom>
          </p:spPr>
        </p:pic>
        <p:pic>
          <p:nvPicPr>
            <p:cNvPr id="126" name="Graphic 125" descr="Woman">
              <a:extLst>
                <a:ext uri="{FF2B5EF4-FFF2-40B4-BE49-F238E27FC236}">
                  <a16:creationId xmlns:a16="http://schemas.microsoft.com/office/drawing/2014/main" id="{E242A701-3A12-274D-8BA1-002F561907E2}"/>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901925" y="3702630"/>
              <a:ext cx="814597" cy="814596"/>
            </a:xfrm>
            <a:prstGeom prst="rect">
              <a:avLst/>
            </a:prstGeom>
          </p:spPr>
        </p:pic>
        <p:pic>
          <p:nvPicPr>
            <p:cNvPr id="127" name="Graphic 126" descr="Woman">
              <a:extLst>
                <a:ext uri="{FF2B5EF4-FFF2-40B4-BE49-F238E27FC236}">
                  <a16:creationId xmlns:a16="http://schemas.microsoft.com/office/drawing/2014/main" id="{755CE128-71CF-7F4B-B72D-43F090FD5AE0}"/>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02549" y="3702630"/>
              <a:ext cx="814597" cy="814596"/>
            </a:xfrm>
            <a:prstGeom prst="rect">
              <a:avLst/>
            </a:prstGeom>
          </p:spPr>
        </p:pic>
      </p:grpSp>
      <p:grpSp>
        <p:nvGrpSpPr>
          <p:cNvPr id="128" name="Group">
            <a:extLst>
              <a:ext uri="{FF2B5EF4-FFF2-40B4-BE49-F238E27FC236}">
                <a16:creationId xmlns:a16="http://schemas.microsoft.com/office/drawing/2014/main" id="{BE1A7036-0555-3444-8718-77AE40D9CFB6}"/>
              </a:ext>
            </a:extLst>
          </p:cNvPr>
          <p:cNvGrpSpPr>
            <a:grpSpLocks/>
          </p:cNvGrpSpPr>
          <p:nvPr/>
        </p:nvGrpSpPr>
        <p:grpSpPr bwMode="auto">
          <a:xfrm>
            <a:off x="4709129" y="1944462"/>
            <a:ext cx="6740547" cy="3979577"/>
            <a:chOff x="0" y="0"/>
            <a:chExt cx="7023756" cy="7549247"/>
          </a:xfrm>
        </p:grpSpPr>
        <p:sp>
          <p:nvSpPr>
            <p:cNvPr id="129" name="Shape">
              <a:extLst>
                <a:ext uri="{FF2B5EF4-FFF2-40B4-BE49-F238E27FC236}">
                  <a16:creationId xmlns:a16="http://schemas.microsoft.com/office/drawing/2014/main" id="{8D8DDBAD-2EA5-F144-B843-E69FA9953AEB}"/>
                </a:ext>
              </a:extLst>
            </p:cNvPr>
            <p:cNvSpPr/>
            <p:nvPr/>
          </p:nvSpPr>
          <p:spPr>
            <a:xfrm>
              <a:off x="1136756" y="2052352"/>
              <a:ext cx="4750243" cy="2039655"/>
            </a:xfrm>
            <a:custGeom>
              <a:avLst/>
              <a:gdLst/>
              <a:ahLst/>
              <a:cxnLst>
                <a:cxn ang="0">
                  <a:pos x="wd2" y="hd2"/>
                </a:cxn>
                <a:cxn ang="5400000">
                  <a:pos x="wd2" y="hd2"/>
                </a:cxn>
                <a:cxn ang="10800000">
                  <a:pos x="wd2" y="hd2"/>
                </a:cxn>
                <a:cxn ang="16200000">
                  <a:pos x="wd2" y="hd2"/>
                </a:cxn>
              </a:cxnLst>
              <a:rect l="0" t="0" r="r" b="b"/>
              <a:pathLst>
                <a:path w="21600" h="21369" extrusionOk="0">
                  <a:moveTo>
                    <a:pt x="21600" y="0"/>
                  </a:moveTo>
                  <a:lnTo>
                    <a:pt x="0" y="7"/>
                  </a:lnTo>
                  <a:cubicBezTo>
                    <a:pt x="708" y="3103"/>
                    <a:pt x="1370" y="6251"/>
                    <a:pt x="1986" y="9450"/>
                  </a:cubicBezTo>
                  <a:cubicBezTo>
                    <a:pt x="2594" y="12610"/>
                    <a:pt x="3156" y="15816"/>
                    <a:pt x="3672" y="19062"/>
                  </a:cubicBezTo>
                  <a:lnTo>
                    <a:pt x="3680" y="19062"/>
                  </a:lnTo>
                  <a:cubicBezTo>
                    <a:pt x="3728" y="19647"/>
                    <a:pt x="4415" y="20228"/>
                    <a:pt x="5756" y="20674"/>
                  </a:cubicBezTo>
                  <a:cubicBezTo>
                    <a:pt x="8540" y="21600"/>
                    <a:pt x="13055" y="21600"/>
                    <a:pt x="15839" y="20674"/>
                  </a:cubicBezTo>
                  <a:cubicBezTo>
                    <a:pt x="17191" y="20224"/>
                    <a:pt x="17880" y="19637"/>
                    <a:pt x="17919" y="19048"/>
                  </a:cubicBezTo>
                  <a:lnTo>
                    <a:pt x="17932" y="19048"/>
                  </a:lnTo>
                  <a:cubicBezTo>
                    <a:pt x="18445" y="15781"/>
                    <a:pt x="19009" y="12556"/>
                    <a:pt x="19621" y="9380"/>
                  </a:cubicBezTo>
                  <a:cubicBezTo>
                    <a:pt x="20233" y="6201"/>
                    <a:pt x="20893" y="3072"/>
                    <a:pt x="21600" y="0"/>
                  </a:cubicBezTo>
                  <a:close/>
                </a:path>
              </a:pathLst>
            </a:custGeom>
            <a:solidFill>
              <a:schemeClr val="bg1">
                <a:lumMod val="75000"/>
              </a:schemeClr>
            </a:solidFill>
            <a:ln w="12700" cap="flat">
              <a:noFill/>
              <a:miter lim="400000"/>
            </a:ln>
            <a:effectLst/>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3200">
                <a:solidFill>
                  <a:srgbClr val="FFFFFF"/>
                </a:solidFill>
                <a:latin typeface="Helvetica Light"/>
                <a:ea typeface="Helvetica Light"/>
                <a:cs typeface="Helvetica Light"/>
                <a:sym typeface="Helvetica Light"/>
              </a:endParaRPr>
            </a:p>
          </p:txBody>
        </p:sp>
        <p:sp>
          <p:nvSpPr>
            <p:cNvPr id="130" name="Shape">
              <a:extLst>
                <a:ext uri="{FF2B5EF4-FFF2-40B4-BE49-F238E27FC236}">
                  <a16:creationId xmlns:a16="http://schemas.microsoft.com/office/drawing/2014/main" id="{B976766F-D5F9-664D-8E59-C17A07280364}"/>
                </a:ext>
              </a:extLst>
            </p:cNvPr>
            <p:cNvSpPr>
              <a:spLocks/>
            </p:cNvSpPr>
            <p:nvPr/>
          </p:nvSpPr>
          <p:spPr bwMode="auto">
            <a:xfrm>
              <a:off x="2458" y="229714"/>
              <a:ext cx="7021298" cy="2042197"/>
            </a:xfrm>
            <a:custGeom>
              <a:avLst/>
              <a:gdLst>
                <a:gd name="T0" fmla="*/ 2147483646 w 21600"/>
                <a:gd name="T1" fmla="*/ 2147483646 h 21369"/>
                <a:gd name="T2" fmla="*/ 2147483646 w 21600"/>
                <a:gd name="T3" fmla="*/ 2147483646 h 21369"/>
                <a:gd name="T4" fmla="*/ 2147483646 w 21600"/>
                <a:gd name="T5" fmla="*/ 2147483646 h 21369"/>
                <a:gd name="T6" fmla="*/ 2147483646 w 21600"/>
                <a:gd name="T7" fmla="*/ 2147483646 h 2136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369" extrusionOk="0">
                  <a:moveTo>
                    <a:pt x="0" y="0"/>
                  </a:moveTo>
                  <a:cubicBezTo>
                    <a:pt x="660" y="3073"/>
                    <a:pt x="1286" y="6230"/>
                    <a:pt x="1876" y="9461"/>
                  </a:cubicBezTo>
                  <a:cubicBezTo>
                    <a:pt x="2449" y="12594"/>
                    <a:pt x="2988" y="15797"/>
                    <a:pt x="3493" y="19063"/>
                  </a:cubicBezTo>
                  <a:cubicBezTo>
                    <a:pt x="3493" y="19063"/>
                    <a:pt x="3494" y="19062"/>
                    <a:pt x="3494" y="19063"/>
                  </a:cubicBezTo>
                  <a:cubicBezTo>
                    <a:pt x="3541" y="19647"/>
                    <a:pt x="4248" y="20229"/>
                    <a:pt x="5626" y="20676"/>
                  </a:cubicBezTo>
                  <a:cubicBezTo>
                    <a:pt x="8481" y="21600"/>
                    <a:pt x="13109" y="21600"/>
                    <a:pt x="15964" y="20676"/>
                  </a:cubicBezTo>
                  <a:cubicBezTo>
                    <a:pt x="17320" y="20236"/>
                    <a:pt x="18026" y="19667"/>
                    <a:pt x="18093" y="19092"/>
                  </a:cubicBezTo>
                  <a:lnTo>
                    <a:pt x="18097" y="19092"/>
                  </a:lnTo>
                  <a:cubicBezTo>
                    <a:pt x="18610" y="15806"/>
                    <a:pt x="19158" y="12582"/>
                    <a:pt x="19737" y="9425"/>
                  </a:cubicBezTo>
                  <a:cubicBezTo>
                    <a:pt x="20325" y="6211"/>
                    <a:pt x="20946" y="3069"/>
                    <a:pt x="21600" y="4"/>
                  </a:cubicBezTo>
                  <a:lnTo>
                    <a:pt x="0" y="0"/>
                  </a:lnTo>
                  <a:close/>
                </a:path>
              </a:pathLst>
            </a:custGeom>
            <a:gradFill>
              <a:gsLst>
                <a:gs pos="0">
                  <a:schemeClr val="accent5"/>
                </a:gs>
                <a:gs pos="90000">
                  <a:schemeClr val="accent6"/>
                </a:gs>
              </a:gsLst>
              <a:lin ang="0" scaled="0"/>
            </a:gradFill>
            <a:ln>
              <a:noFill/>
            </a:ln>
            <a:extLst>
              <a:ext uri="{91240B29-F687-4F45-9708-019B960494DF}">
                <a14:hiddenLine xmlns:a14="http://schemas.microsoft.com/office/drawing/2010/main" w="12700" cap="flat">
                  <a:solidFill>
                    <a:srgbClr val="000000"/>
                  </a:solidFill>
                  <a:miter lim="400000"/>
                  <a:headEnd/>
                  <a:tailEnd/>
                </a14:hiddenLine>
              </a:ext>
            </a:extLst>
          </p:spPr>
          <p:txBody>
            <a:bodyPr lIns="50800" tIns="50800" rIns="50800" bIns="50800" anchor="ctr"/>
            <a:lstStyle/>
            <a:p>
              <a:endParaRPr lang="ru-RU"/>
            </a:p>
          </p:txBody>
        </p:sp>
        <p:sp>
          <p:nvSpPr>
            <p:cNvPr id="131" name="Oval">
              <a:extLst>
                <a:ext uri="{FF2B5EF4-FFF2-40B4-BE49-F238E27FC236}">
                  <a16:creationId xmlns:a16="http://schemas.microsoft.com/office/drawing/2014/main" id="{493865D4-EA3C-A544-A989-B008483961A9}"/>
                </a:ext>
              </a:extLst>
            </p:cNvPr>
            <p:cNvSpPr/>
            <p:nvPr/>
          </p:nvSpPr>
          <p:spPr>
            <a:xfrm>
              <a:off x="0" y="0"/>
              <a:ext cx="7023755" cy="452374"/>
            </a:xfrm>
            <a:prstGeom prst="ellipse">
              <a:avLst/>
            </a:prstGeom>
            <a:solidFill>
              <a:schemeClr val="accent6">
                <a:lumMod val="20000"/>
                <a:lumOff val="80000"/>
              </a:schemeClr>
            </a:solidFill>
            <a:ln w="12700" cap="flat">
              <a:noFill/>
              <a:miter lim="400000"/>
            </a:ln>
            <a:effectLst/>
          </p:spPr>
          <p:txBody>
            <a:bodyPr lIns="50800" tIns="50800" rIns="50800" bIns="50800" anchor="ctr"/>
            <a:lstStyle/>
            <a:p>
              <a:pPr algn="ctr">
                <a:defRPr sz="3200" baseline="0">
                  <a:solidFill>
                    <a:srgbClr val="FFFFFF"/>
                  </a:solidFill>
                  <a:latin typeface="Helvetica Light"/>
                  <a:ea typeface="Helvetica Light"/>
                  <a:cs typeface="Helvetica Light"/>
                  <a:sym typeface="Helvetica Light"/>
                </a:defRPr>
              </a:pPr>
              <a:endParaRPr sz="3200">
                <a:solidFill>
                  <a:srgbClr val="FFFFFF"/>
                </a:solidFill>
                <a:latin typeface="Helvetica Light"/>
                <a:ea typeface="Helvetica Light"/>
                <a:cs typeface="Helvetica Light"/>
                <a:sym typeface="Helvetica Light"/>
              </a:endParaRPr>
            </a:p>
          </p:txBody>
        </p:sp>
        <p:sp>
          <p:nvSpPr>
            <p:cNvPr id="132" name="Shape">
              <a:extLst>
                <a:ext uri="{FF2B5EF4-FFF2-40B4-BE49-F238E27FC236}">
                  <a16:creationId xmlns:a16="http://schemas.microsoft.com/office/drawing/2014/main" id="{E62CA158-B69F-4F45-9978-98B7EA695D93}"/>
                </a:ext>
              </a:extLst>
            </p:cNvPr>
            <p:cNvSpPr>
              <a:spLocks/>
            </p:cNvSpPr>
            <p:nvPr/>
          </p:nvSpPr>
          <p:spPr bwMode="auto">
            <a:xfrm>
              <a:off x="3680253" y="231987"/>
              <a:ext cx="1973286" cy="731726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21600"/>
                  </a:moveTo>
                  <a:cubicBezTo>
                    <a:pt x="38" y="21294"/>
                    <a:pt x="81" y="20988"/>
                    <a:pt x="129" y="20682"/>
                  </a:cubicBezTo>
                  <a:cubicBezTo>
                    <a:pt x="217" y="20122"/>
                    <a:pt x="322" y="19562"/>
                    <a:pt x="439" y="19003"/>
                  </a:cubicBezTo>
                  <a:cubicBezTo>
                    <a:pt x="672" y="17884"/>
                    <a:pt x="951" y="16766"/>
                    <a:pt x="1279" y="15649"/>
                  </a:cubicBezTo>
                  <a:cubicBezTo>
                    <a:pt x="1936" y="13415"/>
                    <a:pt x="2790" y="11185"/>
                    <a:pt x="3839" y="8962"/>
                  </a:cubicBezTo>
                  <a:cubicBezTo>
                    <a:pt x="4705" y="7127"/>
                    <a:pt x="5704" y="5296"/>
                    <a:pt x="6831" y="3472"/>
                  </a:cubicBezTo>
                  <a:cubicBezTo>
                    <a:pt x="7394" y="2560"/>
                    <a:pt x="7989" y="1649"/>
                    <a:pt x="8624" y="740"/>
                  </a:cubicBezTo>
                  <a:cubicBezTo>
                    <a:pt x="8772" y="527"/>
                    <a:pt x="8923" y="314"/>
                    <a:pt x="9076" y="101"/>
                  </a:cubicBezTo>
                  <a:cubicBezTo>
                    <a:pt x="11209" y="95"/>
                    <a:pt x="13341" y="83"/>
                    <a:pt x="15472" y="66"/>
                  </a:cubicBezTo>
                  <a:cubicBezTo>
                    <a:pt x="17515" y="49"/>
                    <a:pt x="19558" y="27"/>
                    <a:pt x="21600" y="0"/>
                  </a:cubicBezTo>
                  <a:cubicBezTo>
                    <a:pt x="21414" y="106"/>
                    <a:pt x="21232" y="213"/>
                    <a:pt x="21053" y="320"/>
                  </a:cubicBezTo>
                  <a:cubicBezTo>
                    <a:pt x="20649" y="560"/>
                    <a:pt x="20261" y="803"/>
                    <a:pt x="19878" y="1046"/>
                  </a:cubicBezTo>
                  <a:cubicBezTo>
                    <a:pt x="18346" y="2019"/>
                    <a:pt x="16888" y="3000"/>
                    <a:pt x="15526" y="3991"/>
                  </a:cubicBezTo>
                  <a:cubicBezTo>
                    <a:pt x="12802" y="5972"/>
                    <a:pt x="10464" y="7991"/>
                    <a:pt x="8507" y="10040"/>
                  </a:cubicBezTo>
                  <a:cubicBezTo>
                    <a:pt x="6597" y="12041"/>
                    <a:pt x="5055" y="14064"/>
                    <a:pt x="3880" y="16103"/>
                  </a:cubicBezTo>
                  <a:cubicBezTo>
                    <a:pt x="3293" y="17123"/>
                    <a:pt x="2798" y="18146"/>
                    <a:pt x="2408" y="19173"/>
                  </a:cubicBezTo>
                  <a:cubicBezTo>
                    <a:pt x="2213" y="19686"/>
                    <a:pt x="2045" y="20200"/>
                    <a:pt x="1883" y="20714"/>
                  </a:cubicBezTo>
                  <a:cubicBezTo>
                    <a:pt x="1796" y="20992"/>
                    <a:pt x="1711" y="21270"/>
                    <a:pt x="1628" y="21548"/>
                  </a:cubicBezTo>
                  <a:cubicBezTo>
                    <a:pt x="1359" y="21563"/>
                    <a:pt x="1088" y="21575"/>
                    <a:pt x="816" y="21583"/>
                  </a:cubicBezTo>
                  <a:cubicBezTo>
                    <a:pt x="545" y="21592"/>
                    <a:pt x="273" y="21598"/>
                    <a:pt x="0" y="21600"/>
                  </a:cubicBezTo>
                  <a:close/>
                </a:path>
              </a:pathLst>
            </a:custGeom>
            <a:solidFill>
              <a:srgbClr val="FFFFFF">
                <a:alpha val="13333"/>
              </a:srgbClr>
            </a:solidFill>
            <a:ln>
              <a:noFill/>
            </a:ln>
            <a:extLst>
              <a:ext uri="{91240B29-F687-4F45-9708-019B960494DF}">
                <a14:hiddenLine xmlns:a14="http://schemas.microsoft.com/office/drawing/2010/main" w="12700" cap="flat">
                  <a:solidFill>
                    <a:srgbClr val="000000"/>
                  </a:solidFill>
                  <a:miter lim="400000"/>
                  <a:headEnd/>
                  <a:tailEnd/>
                </a14:hiddenLine>
              </a:ext>
            </a:extLst>
          </p:spPr>
          <p:txBody>
            <a:bodyPr lIns="50800" tIns="50800" rIns="50800" bIns="50800" anchor="ctr"/>
            <a:lstStyle/>
            <a:p>
              <a:endParaRPr lang="ru-RU"/>
            </a:p>
          </p:txBody>
        </p:sp>
        <p:sp>
          <p:nvSpPr>
            <p:cNvPr id="133" name="Shape">
              <a:extLst>
                <a:ext uri="{FF2B5EF4-FFF2-40B4-BE49-F238E27FC236}">
                  <a16:creationId xmlns:a16="http://schemas.microsoft.com/office/drawing/2014/main" id="{51D81F80-8A28-F940-8778-F36FD7595105}"/>
                </a:ext>
              </a:extLst>
            </p:cNvPr>
            <p:cNvSpPr>
              <a:spLocks/>
            </p:cNvSpPr>
            <p:nvPr/>
          </p:nvSpPr>
          <p:spPr bwMode="auto">
            <a:xfrm>
              <a:off x="3959120" y="196893"/>
              <a:ext cx="2210679" cy="7304854"/>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0" y="21600"/>
                  </a:moveTo>
                  <a:cubicBezTo>
                    <a:pt x="34" y="21435"/>
                    <a:pt x="70" y="21270"/>
                    <a:pt x="110" y="21104"/>
                  </a:cubicBezTo>
                  <a:cubicBezTo>
                    <a:pt x="202" y="20715"/>
                    <a:pt x="310" y="20325"/>
                    <a:pt x="430" y="19936"/>
                  </a:cubicBezTo>
                  <a:cubicBezTo>
                    <a:pt x="669" y="19158"/>
                    <a:pt x="955" y="18382"/>
                    <a:pt x="1291" y="17607"/>
                  </a:cubicBezTo>
                  <a:cubicBezTo>
                    <a:pt x="1962" y="16057"/>
                    <a:pt x="2829" y="14516"/>
                    <a:pt x="3890" y="12986"/>
                  </a:cubicBezTo>
                  <a:cubicBezTo>
                    <a:pt x="5657" y="10437"/>
                    <a:pt x="7953" y="7928"/>
                    <a:pt x="10765" y="5473"/>
                  </a:cubicBezTo>
                  <a:cubicBezTo>
                    <a:pt x="12170" y="4245"/>
                    <a:pt x="13705" y="3031"/>
                    <a:pt x="15362" y="1832"/>
                  </a:cubicBezTo>
                  <a:cubicBezTo>
                    <a:pt x="16176" y="1243"/>
                    <a:pt x="17020" y="658"/>
                    <a:pt x="17893" y="77"/>
                  </a:cubicBezTo>
                  <a:cubicBezTo>
                    <a:pt x="18406" y="70"/>
                    <a:pt x="18919" y="62"/>
                    <a:pt x="19431" y="52"/>
                  </a:cubicBezTo>
                  <a:cubicBezTo>
                    <a:pt x="20155" y="38"/>
                    <a:pt x="20878" y="20"/>
                    <a:pt x="21600" y="0"/>
                  </a:cubicBezTo>
                  <a:cubicBezTo>
                    <a:pt x="20783" y="444"/>
                    <a:pt x="19989" y="893"/>
                    <a:pt x="19217" y="1345"/>
                  </a:cubicBezTo>
                  <a:cubicBezTo>
                    <a:pt x="17450" y="2381"/>
                    <a:pt x="15804" y="3436"/>
                    <a:pt x="14282" y="4507"/>
                  </a:cubicBezTo>
                  <a:cubicBezTo>
                    <a:pt x="11237" y="6648"/>
                    <a:pt x="8683" y="8854"/>
                    <a:pt x="6646" y="11108"/>
                  </a:cubicBezTo>
                  <a:cubicBezTo>
                    <a:pt x="5012" y="12916"/>
                    <a:pt x="3717" y="14749"/>
                    <a:pt x="2764" y="16598"/>
                  </a:cubicBezTo>
                  <a:cubicBezTo>
                    <a:pt x="2287" y="17523"/>
                    <a:pt x="1896" y="18451"/>
                    <a:pt x="1592" y="19382"/>
                  </a:cubicBezTo>
                  <a:cubicBezTo>
                    <a:pt x="1439" y="19848"/>
                    <a:pt x="1308" y="20315"/>
                    <a:pt x="1199" y="20782"/>
                  </a:cubicBezTo>
                  <a:cubicBezTo>
                    <a:pt x="1144" y="21015"/>
                    <a:pt x="1095" y="21249"/>
                    <a:pt x="1051" y="21483"/>
                  </a:cubicBezTo>
                  <a:cubicBezTo>
                    <a:pt x="889" y="21508"/>
                    <a:pt x="722" y="21530"/>
                    <a:pt x="552" y="21549"/>
                  </a:cubicBezTo>
                  <a:cubicBezTo>
                    <a:pt x="371" y="21570"/>
                    <a:pt x="187" y="21587"/>
                    <a:pt x="0" y="21600"/>
                  </a:cubicBezTo>
                  <a:close/>
                </a:path>
              </a:pathLst>
            </a:custGeom>
            <a:solidFill>
              <a:srgbClr val="FFFFFF">
                <a:alpha val="26274"/>
              </a:srgbClr>
            </a:solidFill>
            <a:ln>
              <a:noFill/>
            </a:ln>
            <a:extLst>
              <a:ext uri="{91240B29-F687-4F45-9708-019B960494DF}">
                <a14:hiddenLine xmlns:a14="http://schemas.microsoft.com/office/drawing/2010/main" w="12700" cap="flat">
                  <a:solidFill>
                    <a:srgbClr val="000000"/>
                  </a:solidFill>
                  <a:miter lim="400000"/>
                  <a:headEnd/>
                  <a:tailEnd/>
                </a14:hiddenLine>
              </a:ext>
            </a:extLst>
          </p:spPr>
          <p:txBody>
            <a:bodyPr lIns="50800" tIns="50800" rIns="50800" bIns="50800" anchor="ctr"/>
            <a:lstStyle/>
            <a:p>
              <a:endParaRPr lang="ru-RU"/>
            </a:p>
          </p:txBody>
        </p:sp>
      </p:grpSp>
      <p:sp>
        <p:nvSpPr>
          <p:cNvPr id="134" name="Rectangle 133">
            <a:extLst>
              <a:ext uri="{FF2B5EF4-FFF2-40B4-BE49-F238E27FC236}">
                <a16:creationId xmlns:a16="http://schemas.microsoft.com/office/drawing/2014/main" id="{09E2B781-FC23-4D4C-93A3-B09A98896EFD}"/>
              </a:ext>
            </a:extLst>
          </p:cNvPr>
          <p:cNvSpPr/>
          <p:nvPr/>
        </p:nvSpPr>
        <p:spPr>
          <a:xfrm>
            <a:off x="5935094" y="2354783"/>
            <a:ext cx="4423661" cy="584775"/>
          </a:xfrm>
          <a:prstGeom prst="rect">
            <a:avLst/>
          </a:prstGeom>
        </p:spPr>
        <p:txBody>
          <a:bodyPr wrap="square">
            <a:spAutoFit/>
          </a:bodyPr>
          <a:lstStyle/>
          <a:p>
            <a:pPr algn="ctr" defTabSz="1176377" fontAlgn="auto">
              <a:spcBef>
                <a:spcPts val="600"/>
              </a:spcBef>
              <a:spcAft>
                <a:spcPts val="0"/>
              </a:spcAft>
              <a:defRPr/>
            </a:pPr>
            <a:r>
              <a:rPr lang="en-US" sz="1600" b="1" kern="0" dirty="0">
                <a:solidFill>
                  <a:schemeClr val="bg1"/>
                </a:solidFill>
                <a:latin typeface="Avenir Book" panose="02000503020000020003" pitchFamily="2" charset="0"/>
                <a:ea typeface="Helvetica Neue" panose="02000503000000020004" pitchFamily="2" charset="0"/>
                <a:cs typeface="Helvetica Neue" panose="02000503000000020004" pitchFamily="2" charset="0"/>
              </a:rPr>
              <a:t>Affects 5.8 million U.S. premenopausal women</a:t>
            </a:r>
            <a:r>
              <a:rPr lang="en-US" sz="1600" kern="0" baseline="30000" dirty="0">
                <a:solidFill>
                  <a:schemeClr val="bg1"/>
                </a:solidFill>
                <a:latin typeface="Avenir Book" panose="02000503020000020003" pitchFamily="2" charset="0"/>
                <a:ea typeface="Helvetica Neue" panose="02000503000000020004" pitchFamily="2" charset="0"/>
                <a:cs typeface="Helvetica Neue" panose="02000503000000020004" pitchFamily="2" charset="0"/>
              </a:rPr>
              <a:t>3 </a:t>
            </a:r>
            <a:r>
              <a:rPr lang="en-US" sz="1600" b="1" kern="0" dirty="0">
                <a:solidFill>
                  <a:schemeClr val="bg1"/>
                </a:solidFill>
                <a:latin typeface="Avenir Book" panose="02000503020000020003" pitchFamily="2" charset="0"/>
                <a:ea typeface="Helvetica Neue" panose="02000503000000020004" pitchFamily="2" charset="0"/>
                <a:cs typeface="Helvetica Neue" panose="02000503000000020004" pitchFamily="2" charset="0"/>
              </a:rPr>
              <a:t>(1 in 10 premenopausal women)</a:t>
            </a:r>
            <a:r>
              <a:rPr lang="en-US" sz="1600" kern="0" baseline="30000" dirty="0">
                <a:solidFill>
                  <a:schemeClr val="bg1"/>
                </a:solidFill>
                <a:latin typeface="Avenir Book" panose="02000503020000020003" pitchFamily="2" charset="0"/>
                <a:ea typeface="Helvetica Neue" panose="02000503000000020004" pitchFamily="2" charset="0"/>
                <a:cs typeface="Helvetica Neue" panose="02000503000000020004" pitchFamily="2" charset="0"/>
              </a:rPr>
              <a:t>1,2</a:t>
            </a:r>
          </a:p>
        </p:txBody>
      </p:sp>
      <p:sp>
        <p:nvSpPr>
          <p:cNvPr id="135" name="Rectangle 134">
            <a:extLst>
              <a:ext uri="{FF2B5EF4-FFF2-40B4-BE49-F238E27FC236}">
                <a16:creationId xmlns:a16="http://schemas.microsoft.com/office/drawing/2014/main" id="{4146DC2C-E6AF-D441-8B8A-13472EE00C7F}"/>
              </a:ext>
            </a:extLst>
          </p:cNvPr>
          <p:cNvSpPr/>
          <p:nvPr/>
        </p:nvSpPr>
        <p:spPr>
          <a:xfrm>
            <a:off x="5860747" y="3240840"/>
            <a:ext cx="4548477" cy="661720"/>
          </a:xfrm>
          <a:prstGeom prst="rect">
            <a:avLst/>
          </a:prstGeom>
        </p:spPr>
        <p:txBody>
          <a:bodyPr wrap="square">
            <a:spAutoFit/>
          </a:bodyPr>
          <a:lstStyle/>
          <a:p>
            <a:pPr algn="ctr" defTabSz="1176377" fontAlgn="auto">
              <a:spcBef>
                <a:spcPts val="600"/>
              </a:spcBef>
              <a:spcAft>
                <a:spcPts val="0"/>
              </a:spcAft>
              <a:defRPr/>
            </a:pPr>
            <a:r>
              <a:rPr lang="en-US" sz="1600" b="1" kern="0" dirty="0">
                <a:latin typeface="Avenir Book" panose="02000503020000020003" pitchFamily="2" charset="0"/>
                <a:ea typeface="Helvetica Neue" panose="02000503000000020004" pitchFamily="2" charset="0"/>
                <a:cs typeface="Helvetica Neue" panose="02000503000000020004" pitchFamily="2" charset="0"/>
              </a:rPr>
              <a:t>98% (5.7M) of affected premenopausal</a:t>
            </a:r>
          </a:p>
          <a:p>
            <a:pPr algn="ctr" defTabSz="1176377" fontAlgn="auto">
              <a:spcBef>
                <a:spcPts val="600"/>
              </a:spcBef>
              <a:spcAft>
                <a:spcPts val="0"/>
              </a:spcAft>
              <a:defRPr/>
            </a:pPr>
            <a:r>
              <a:rPr lang="en-US" sz="1600" b="1" kern="0" dirty="0">
                <a:latin typeface="Avenir Book" panose="02000503020000020003" pitchFamily="2" charset="0"/>
                <a:ea typeface="Helvetica Neue" panose="02000503000000020004" pitchFamily="2" charset="0"/>
                <a:cs typeface="Helvetica Neue" panose="02000503000000020004" pitchFamily="2" charset="0"/>
              </a:rPr>
              <a:t> women not on therapy</a:t>
            </a:r>
            <a:r>
              <a:rPr lang="en-US" sz="1600" b="1" kern="0" baseline="30000" dirty="0">
                <a:latin typeface="Avenir Book" panose="02000503020000020003" pitchFamily="2" charset="0"/>
                <a:ea typeface="Helvetica Neue" panose="02000503000000020004" pitchFamily="2" charset="0"/>
                <a:cs typeface="Helvetica Neue" panose="02000503000000020004" pitchFamily="2" charset="0"/>
              </a:rPr>
              <a:t>3</a:t>
            </a:r>
          </a:p>
        </p:txBody>
      </p:sp>
      <p:sp>
        <p:nvSpPr>
          <p:cNvPr id="136" name="Triangle 135">
            <a:extLst>
              <a:ext uri="{FF2B5EF4-FFF2-40B4-BE49-F238E27FC236}">
                <a16:creationId xmlns:a16="http://schemas.microsoft.com/office/drawing/2014/main" id="{176E3B98-2142-A642-A11D-B7791E310EB0}"/>
              </a:ext>
            </a:extLst>
          </p:cNvPr>
          <p:cNvSpPr/>
          <p:nvPr/>
        </p:nvSpPr>
        <p:spPr>
          <a:xfrm rot="5400000">
            <a:off x="2227198" y="3182938"/>
            <a:ext cx="4354215" cy="677251"/>
          </a:xfrm>
          <a:prstGeom prst="triangle">
            <a:avLst>
              <a:gd name="adj" fmla="val 50484"/>
            </a:avLst>
          </a:prstGeom>
          <a:gradFill>
            <a:gsLst>
              <a:gs pos="0">
                <a:schemeClr val="accent3">
                  <a:lumMod val="60000"/>
                  <a:lumOff val="40000"/>
                </a:schemeClr>
              </a:gs>
              <a:gs pos="90000">
                <a:schemeClr val="accent6">
                  <a:lumMod val="20000"/>
                  <a:lumOff val="80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venir Book" panose="02000503020000020003" pitchFamily="2" charset="0"/>
            </a:endParaRPr>
          </a:p>
        </p:txBody>
      </p:sp>
      <p:grpSp>
        <p:nvGrpSpPr>
          <p:cNvPr id="72" name="Group 71">
            <a:extLst>
              <a:ext uri="{FF2B5EF4-FFF2-40B4-BE49-F238E27FC236}">
                <a16:creationId xmlns:a16="http://schemas.microsoft.com/office/drawing/2014/main" id="{62044AF0-782D-EB4F-894E-2A944833CCB4}"/>
              </a:ext>
            </a:extLst>
          </p:cNvPr>
          <p:cNvGrpSpPr/>
          <p:nvPr/>
        </p:nvGrpSpPr>
        <p:grpSpPr>
          <a:xfrm>
            <a:off x="5535383" y="1364577"/>
            <a:ext cx="4963811" cy="481755"/>
            <a:chOff x="342900" y="2256882"/>
            <a:chExt cx="3549620" cy="324989"/>
          </a:xfrm>
          <a:solidFill>
            <a:schemeClr val="accent6"/>
          </a:solidFill>
        </p:grpSpPr>
        <p:sp>
          <p:nvSpPr>
            <p:cNvPr id="73" name="Freeform 5">
              <a:extLst>
                <a:ext uri="{FF2B5EF4-FFF2-40B4-BE49-F238E27FC236}">
                  <a16:creationId xmlns:a16="http://schemas.microsoft.com/office/drawing/2014/main" id="{DF55E761-B9B0-874A-89EA-A2F8BEBE1C3B}"/>
                </a:ext>
              </a:extLst>
            </p:cNvPr>
            <p:cNvSpPr>
              <a:spLocks noEditPoints="1"/>
            </p:cNvSpPr>
            <p:nvPr/>
          </p:nvSpPr>
          <p:spPr bwMode="auto">
            <a:xfrm>
              <a:off x="2245100" y="2256882"/>
              <a:ext cx="99650" cy="195594"/>
            </a:xfrm>
            <a:custGeom>
              <a:avLst/>
              <a:gdLst>
                <a:gd name="T0" fmla="*/ 0 w 1469"/>
                <a:gd name="T1" fmla="*/ 1412 h 2885"/>
                <a:gd name="T2" fmla="*/ 76 w 1469"/>
                <a:gd name="T3" fmla="*/ 1164 h 2885"/>
                <a:gd name="T4" fmla="*/ 205 w 1469"/>
                <a:gd name="T5" fmla="*/ 738 h 2885"/>
                <a:gd name="T6" fmla="*/ 498 w 1469"/>
                <a:gd name="T7" fmla="*/ 520 h 2885"/>
                <a:gd name="T8" fmla="*/ 942 w 1469"/>
                <a:gd name="T9" fmla="*/ 521 h 2885"/>
                <a:gd name="T10" fmla="*/ 1241 w 1469"/>
                <a:gd name="T11" fmla="*/ 698 h 2885"/>
                <a:gd name="T12" fmla="*/ 1276 w 1469"/>
                <a:gd name="T13" fmla="*/ 796 h 2885"/>
                <a:gd name="T14" fmla="*/ 1454 w 1469"/>
                <a:gd name="T15" fmla="*/ 1381 h 2885"/>
                <a:gd name="T16" fmla="*/ 1457 w 1469"/>
                <a:gd name="T17" fmla="*/ 1470 h 2885"/>
                <a:gd name="T18" fmla="*/ 1380 w 1469"/>
                <a:gd name="T19" fmla="*/ 1532 h 2885"/>
                <a:gd name="T20" fmla="*/ 1292 w 1469"/>
                <a:gd name="T21" fmla="*/ 1490 h 2885"/>
                <a:gd name="T22" fmla="*/ 1272 w 1469"/>
                <a:gd name="T23" fmla="*/ 1446 h 2885"/>
                <a:gd name="T24" fmla="*/ 1101 w 1469"/>
                <a:gd name="T25" fmla="*/ 868 h 2885"/>
                <a:gd name="T26" fmla="*/ 1070 w 1469"/>
                <a:gd name="T27" fmla="*/ 846 h 2885"/>
                <a:gd name="T28" fmla="*/ 989 w 1469"/>
                <a:gd name="T29" fmla="*/ 846 h 2885"/>
                <a:gd name="T30" fmla="*/ 1292 w 1469"/>
                <a:gd name="T31" fmla="*/ 1928 h 2885"/>
                <a:gd name="T32" fmla="*/ 1003 w 1469"/>
                <a:gd name="T33" fmla="*/ 1928 h 2885"/>
                <a:gd name="T34" fmla="*/ 1003 w 1469"/>
                <a:gd name="T35" fmla="*/ 1955 h 2885"/>
                <a:gd name="T36" fmla="*/ 1003 w 1469"/>
                <a:gd name="T37" fmla="*/ 2759 h 2885"/>
                <a:gd name="T38" fmla="*/ 997 w 1469"/>
                <a:gd name="T39" fmla="*/ 2808 h 2885"/>
                <a:gd name="T40" fmla="*/ 883 w 1469"/>
                <a:gd name="T41" fmla="*/ 2879 h 2885"/>
                <a:gd name="T42" fmla="*/ 788 w 1469"/>
                <a:gd name="T43" fmla="*/ 2785 h 2885"/>
                <a:gd name="T44" fmla="*/ 788 w 1469"/>
                <a:gd name="T45" fmla="*/ 2755 h 2885"/>
                <a:gd name="T46" fmla="*/ 788 w 1469"/>
                <a:gd name="T47" fmla="*/ 1951 h 2885"/>
                <a:gd name="T48" fmla="*/ 788 w 1469"/>
                <a:gd name="T49" fmla="*/ 1924 h 2885"/>
                <a:gd name="T50" fmla="*/ 677 w 1469"/>
                <a:gd name="T51" fmla="*/ 1924 h 2885"/>
                <a:gd name="T52" fmla="*/ 677 w 1469"/>
                <a:gd name="T53" fmla="*/ 1951 h 2885"/>
                <a:gd name="T54" fmla="*/ 677 w 1469"/>
                <a:gd name="T55" fmla="*/ 2757 h 2885"/>
                <a:gd name="T56" fmla="*/ 674 w 1469"/>
                <a:gd name="T57" fmla="*/ 2799 h 2885"/>
                <a:gd name="T58" fmla="*/ 561 w 1469"/>
                <a:gd name="T59" fmla="*/ 2879 h 2885"/>
                <a:gd name="T60" fmla="*/ 461 w 1469"/>
                <a:gd name="T61" fmla="*/ 2780 h 2885"/>
                <a:gd name="T62" fmla="*/ 461 w 1469"/>
                <a:gd name="T63" fmla="*/ 2752 h 2885"/>
                <a:gd name="T64" fmla="*/ 461 w 1469"/>
                <a:gd name="T65" fmla="*/ 1954 h 2885"/>
                <a:gd name="T66" fmla="*/ 461 w 1469"/>
                <a:gd name="T67" fmla="*/ 1929 h 2885"/>
                <a:gd name="T68" fmla="*/ 171 w 1469"/>
                <a:gd name="T69" fmla="*/ 1929 h 2885"/>
                <a:gd name="T70" fmla="*/ 471 w 1469"/>
                <a:gd name="T71" fmla="*/ 846 h 2885"/>
                <a:gd name="T72" fmla="*/ 379 w 1469"/>
                <a:gd name="T73" fmla="*/ 847 h 2885"/>
                <a:gd name="T74" fmla="*/ 365 w 1469"/>
                <a:gd name="T75" fmla="*/ 865 h 2885"/>
                <a:gd name="T76" fmla="*/ 272 w 1469"/>
                <a:gd name="T77" fmla="*/ 1179 h 2885"/>
                <a:gd name="T78" fmla="*/ 192 w 1469"/>
                <a:gd name="T79" fmla="*/ 1449 h 2885"/>
                <a:gd name="T80" fmla="*/ 105 w 1469"/>
                <a:gd name="T81" fmla="*/ 1532 h 2885"/>
                <a:gd name="T82" fmla="*/ 6 w 1469"/>
                <a:gd name="T83" fmla="*/ 1469 h 2885"/>
                <a:gd name="T84" fmla="*/ 0 w 1469"/>
                <a:gd name="T85" fmla="*/ 1452 h 2885"/>
                <a:gd name="T86" fmla="*/ 0 w 1469"/>
                <a:gd name="T87" fmla="*/ 1412 h 2885"/>
                <a:gd name="T88" fmla="*/ 704 w 1469"/>
                <a:gd name="T89" fmla="*/ 0 h 2885"/>
                <a:gd name="T90" fmla="*/ 689 w 1469"/>
                <a:gd name="T91" fmla="*/ 5 h 2885"/>
                <a:gd name="T92" fmla="*/ 501 w 1469"/>
                <a:gd name="T93" fmla="*/ 274 h 2885"/>
                <a:gd name="T94" fmla="*/ 711 w 1469"/>
                <a:gd name="T95" fmla="*/ 469 h 2885"/>
                <a:gd name="T96" fmla="*/ 955 w 1469"/>
                <a:gd name="T97" fmla="*/ 308 h 2885"/>
                <a:gd name="T98" fmla="*/ 854 w 1469"/>
                <a:gd name="T99" fmla="*/ 36 h 2885"/>
                <a:gd name="T100" fmla="*/ 760 w 1469"/>
                <a:gd name="T101" fmla="*/ 0 h 2885"/>
                <a:gd name="T102" fmla="*/ 704 w 1469"/>
                <a:gd name="T103" fmla="*/ 0 h 2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69" h="2885">
                  <a:moveTo>
                    <a:pt x="0" y="1412"/>
                  </a:moveTo>
                  <a:cubicBezTo>
                    <a:pt x="25" y="1329"/>
                    <a:pt x="51" y="1247"/>
                    <a:pt x="76" y="1164"/>
                  </a:cubicBezTo>
                  <a:cubicBezTo>
                    <a:pt x="119" y="1022"/>
                    <a:pt x="162" y="880"/>
                    <a:pt x="205" y="738"/>
                  </a:cubicBezTo>
                  <a:cubicBezTo>
                    <a:pt x="245" y="606"/>
                    <a:pt x="360" y="521"/>
                    <a:pt x="498" y="520"/>
                  </a:cubicBezTo>
                  <a:cubicBezTo>
                    <a:pt x="646" y="520"/>
                    <a:pt x="794" y="520"/>
                    <a:pt x="942" y="521"/>
                  </a:cubicBezTo>
                  <a:cubicBezTo>
                    <a:pt x="1076" y="521"/>
                    <a:pt x="1174" y="587"/>
                    <a:pt x="1241" y="698"/>
                  </a:cubicBezTo>
                  <a:cubicBezTo>
                    <a:pt x="1259" y="727"/>
                    <a:pt x="1266" y="763"/>
                    <a:pt x="1276" y="796"/>
                  </a:cubicBezTo>
                  <a:cubicBezTo>
                    <a:pt x="1336" y="991"/>
                    <a:pt x="1395" y="1186"/>
                    <a:pt x="1454" y="1381"/>
                  </a:cubicBezTo>
                  <a:cubicBezTo>
                    <a:pt x="1463" y="1410"/>
                    <a:pt x="1469" y="1440"/>
                    <a:pt x="1457" y="1470"/>
                  </a:cubicBezTo>
                  <a:cubicBezTo>
                    <a:pt x="1443" y="1506"/>
                    <a:pt x="1418" y="1527"/>
                    <a:pt x="1380" y="1532"/>
                  </a:cubicBezTo>
                  <a:cubicBezTo>
                    <a:pt x="1342" y="1537"/>
                    <a:pt x="1312" y="1522"/>
                    <a:pt x="1292" y="1490"/>
                  </a:cubicBezTo>
                  <a:cubicBezTo>
                    <a:pt x="1283" y="1477"/>
                    <a:pt x="1277" y="1461"/>
                    <a:pt x="1272" y="1446"/>
                  </a:cubicBezTo>
                  <a:cubicBezTo>
                    <a:pt x="1215" y="1254"/>
                    <a:pt x="1157" y="1061"/>
                    <a:pt x="1101" y="868"/>
                  </a:cubicBezTo>
                  <a:cubicBezTo>
                    <a:pt x="1096" y="851"/>
                    <a:pt x="1088" y="845"/>
                    <a:pt x="1070" y="846"/>
                  </a:cubicBezTo>
                  <a:cubicBezTo>
                    <a:pt x="1045" y="848"/>
                    <a:pt x="1019" y="846"/>
                    <a:pt x="989" y="846"/>
                  </a:cubicBezTo>
                  <a:cubicBezTo>
                    <a:pt x="1090" y="1208"/>
                    <a:pt x="1191" y="1567"/>
                    <a:pt x="1292" y="1928"/>
                  </a:cubicBezTo>
                  <a:cubicBezTo>
                    <a:pt x="1195" y="1928"/>
                    <a:pt x="1100" y="1928"/>
                    <a:pt x="1003" y="1928"/>
                  </a:cubicBezTo>
                  <a:cubicBezTo>
                    <a:pt x="1003" y="1938"/>
                    <a:pt x="1003" y="1946"/>
                    <a:pt x="1003" y="1955"/>
                  </a:cubicBezTo>
                  <a:cubicBezTo>
                    <a:pt x="1003" y="2223"/>
                    <a:pt x="1003" y="2491"/>
                    <a:pt x="1003" y="2759"/>
                  </a:cubicBezTo>
                  <a:cubicBezTo>
                    <a:pt x="1003" y="2775"/>
                    <a:pt x="1001" y="2792"/>
                    <a:pt x="997" y="2808"/>
                  </a:cubicBezTo>
                  <a:cubicBezTo>
                    <a:pt x="984" y="2855"/>
                    <a:pt x="936" y="2885"/>
                    <a:pt x="883" y="2879"/>
                  </a:cubicBezTo>
                  <a:cubicBezTo>
                    <a:pt x="831" y="2874"/>
                    <a:pt x="792" y="2836"/>
                    <a:pt x="788" y="2785"/>
                  </a:cubicBezTo>
                  <a:cubicBezTo>
                    <a:pt x="788" y="2775"/>
                    <a:pt x="788" y="2765"/>
                    <a:pt x="788" y="2755"/>
                  </a:cubicBezTo>
                  <a:cubicBezTo>
                    <a:pt x="788" y="2487"/>
                    <a:pt x="788" y="2219"/>
                    <a:pt x="788" y="1951"/>
                  </a:cubicBezTo>
                  <a:cubicBezTo>
                    <a:pt x="788" y="1942"/>
                    <a:pt x="788" y="1934"/>
                    <a:pt x="788" y="1924"/>
                  </a:cubicBezTo>
                  <a:cubicBezTo>
                    <a:pt x="750" y="1924"/>
                    <a:pt x="714" y="1924"/>
                    <a:pt x="677" y="1924"/>
                  </a:cubicBezTo>
                  <a:cubicBezTo>
                    <a:pt x="677" y="1934"/>
                    <a:pt x="677" y="1942"/>
                    <a:pt x="677" y="1951"/>
                  </a:cubicBezTo>
                  <a:cubicBezTo>
                    <a:pt x="677" y="2220"/>
                    <a:pt x="677" y="2488"/>
                    <a:pt x="677" y="2757"/>
                  </a:cubicBezTo>
                  <a:cubicBezTo>
                    <a:pt x="676" y="2771"/>
                    <a:pt x="677" y="2785"/>
                    <a:pt x="674" y="2799"/>
                  </a:cubicBezTo>
                  <a:cubicBezTo>
                    <a:pt x="662" y="2851"/>
                    <a:pt x="616" y="2883"/>
                    <a:pt x="561" y="2879"/>
                  </a:cubicBezTo>
                  <a:cubicBezTo>
                    <a:pt x="505" y="2876"/>
                    <a:pt x="466" y="2837"/>
                    <a:pt x="461" y="2780"/>
                  </a:cubicBezTo>
                  <a:cubicBezTo>
                    <a:pt x="460" y="2771"/>
                    <a:pt x="461" y="2762"/>
                    <a:pt x="461" y="2752"/>
                  </a:cubicBezTo>
                  <a:cubicBezTo>
                    <a:pt x="461" y="2486"/>
                    <a:pt x="461" y="2220"/>
                    <a:pt x="461" y="1954"/>
                  </a:cubicBezTo>
                  <a:cubicBezTo>
                    <a:pt x="461" y="1947"/>
                    <a:pt x="461" y="1939"/>
                    <a:pt x="461" y="1929"/>
                  </a:cubicBezTo>
                  <a:cubicBezTo>
                    <a:pt x="364" y="1929"/>
                    <a:pt x="269" y="1929"/>
                    <a:pt x="171" y="1929"/>
                  </a:cubicBezTo>
                  <a:cubicBezTo>
                    <a:pt x="271" y="1567"/>
                    <a:pt x="371" y="1208"/>
                    <a:pt x="471" y="846"/>
                  </a:cubicBezTo>
                  <a:cubicBezTo>
                    <a:pt x="439" y="846"/>
                    <a:pt x="409" y="846"/>
                    <a:pt x="379" y="847"/>
                  </a:cubicBezTo>
                  <a:cubicBezTo>
                    <a:pt x="374" y="848"/>
                    <a:pt x="368" y="858"/>
                    <a:pt x="365" y="865"/>
                  </a:cubicBezTo>
                  <a:cubicBezTo>
                    <a:pt x="334" y="970"/>
                    <a:pt x="303" y="1075"/>
                    <a:pt x="272" y="1179"/>
                  </a:cubicBezTo>
                  <a:cubicBezTo>
                    <a:pt x="245" y="1269"/>
                    <a:pt x="218" y="1359"/>
                    <a:pt x="192" y="1449"/>
                  </a:cubicBezTo>
                  <a:cubicBezTo>
                    <a:pt x="177" y="1499"/>
                    <a:pt x="146" y="1528"/>
                    <a:pt x="105" y="1532"/>
                  </a:cubicBezTo>
                  <a:cubicBezTo>
                    <a:pt x="60" y="1536"/>
                    <a:pt x="22" y="1511"/>
                    <a:pt x="6" y="1469"/>
                  </a:cubicBezTo>
                  <a:cubicBezTo>
                    <a:pt x="4" y="1463"/>
                    <a:pt x="2" y="1458"/>
                    <a:pt x="0" y="1452"/>
                  </a:cubicBezTo>
                  <a:cubicBezTo>
                    <a:pt x="0" y="1439"/>
                    <a:pt x="0" y="1425"/>
                    <a:pt x="0" y="1412"/>
                  </a:cubicBezTo>
                  <a:close/>
                  <a:moveTo>
                    <a:pt x="704" y="0"/>
                  </a:moveTo>
                  <a:cubicBezTo>
                    <a:pt x="699" y="2"/>
                    <a:pt x="694" y="4"/>
                    <a:pt x="689" y="5"/>
                  </a:cubicBezTo>
                  <a:cubicBezTo>
                    <a:pt x="564" y="29"/>
                    <a:pt x="480" y="149"/>
                    <a:pt x="501" y="274"/>
                  </a:cubicBezTo>
                  <a:cubicBezTo>
                    <a:pt x="519" y="379"/>
                    <a:pt x="607" y="461"/>
                    <a:pt x="711" y="469"/>
                  </a:cubicBezTo>
                  <a:cubicBezTo>
                    <a:pt x="823" y="476"/>
                    <a:pt x="921" y="412"/>
                    <a:pt x="955" y="308"/>
                  </a:cubicBezTo>
                  <a:cubicBezTo>
                    <a:pt x="989" y="206"/>
                    <a:pt x="948" y="91"/>
                    <a:pt x="854" y="36"/>
                  </a:cubicBezTo>
                  <a:cubicBezTo>
                    <a:pt x="825" y="19"/>
                    <a:pt x="791" y="12"/>
                    <a:pt x="760" y="0"/>
                  </a:cubicBezTo>
                  <a:cubicBezTo>
                    <a:pt x="741" y="0"/>
                    <a:pt x="723" y="0"/>
                    <a:pt x="704" y="0"/>
                  </a:cubicBezTo>
                  <a:close/>
                </a:path>
              </a:pathLst>
            </a:custGeom>
            <a:grpFill/>
            <a:ln>
              <a:noFill/>
            </a:ln>
          </p:spPr>
          <p:txBody>
            <a:bodyPr vert="horz" wrap="square" lIns="117636" tIns="58817" rIns="117636" bIns="58817" numCol="1" anchor="t" anchorCtr="0" compatLnSpc="1">
              <a:prstTxWarp prst="textNoShape">
                <a:avLst/>
              </a:prstTxWarp>
            </a:bodyPr>
            <a:lstStyle/>
            <a:p>
              <a:pPr defTabSz="1176377" fontAlgn="auto">
                <a:spcBef>
                  <a:spcPts val="0"/>
                </a:spcBef>
                <a:spcAft>
                  <a:spcPts val="0"/>
                </a:spcAft>
                <a:defRPr/>
              </a:pPr>
              <a:endParaRPr lang="en-US" sz="2316" kern="0" dirty="0">
                <a:solidFill>
                  <a:srgbClr val="000000"/>
                </a:solidFill>
                <a:latin typeface="Avenir Book" panose="02000503020000020003" pitchFamily="2" charset="0"/>
              </a:endParaRPr>
            </a:p>
          </p:txBody>
        </p:sp>
        <p:sp>
          <p:nvSpPr>
            <p:cNvPr id="74" name="Freeform 5">
              <a:extLst>
                <a:ext uri="{FF2B5EF4-FFF2-40B4-BE49-F238E27FC236}">
                  <a16:creationId xmlns:a16="http://schemas.microsoft.com/office/drawing/2014/main" id="{5DC73D2F-A3BE-4C41-A09E-4B7240ED788F}"/>
                </a:ext>
              </a:extLst>
            </p:cNvPr>
            <p:cNvSpPr>
              <a:spLocks noEditPoints="1"/>
            </p:cNvSpPr>
            <p:nvPr/>
          </p:nvSpPr>
          <p:spPr bwMode="auto">
            <a:xfrm>
              <a:off x="2417074" y="2256882"/>
              <a:ext cx="99650" cy="195594"/>
            </a:xfrm>
            <a:custGeom>
              <a:avLst/>
              <a:gdLst>
                <a:gd name="T0" fmla="*/ 0 w 1469"/>
                <a:gd name="T1" fmla="*/ 1412 h 2885"/>
                <a:gd name="T2" fmla="*/ 76 w 1469"/>
                <a:gd name="T3" fmla="*/ 1164 h 2885"/>
                <a:gd name="T4" fmla="*/ 205 w 1469"/>
                <a:gd name="T5" fmla="*/ 738 h 2885"/>
                <a:gd name="T6" fmla="*/ 498 w 1469"/>
                <a:gd name="T7" fmla="*/ 520 h 2885"/>
                <a:gd name="T8" fmla="*/ 942 w 1469"/>
                <a:gd name="T9" fmla="*/ 521 h 2885"/>
                <a:gd name="T10" fmla="*/ 1241 w 1469"/>
                <a:gd name="T11" fmla="*/ 698 h 2885"/>
                <a:gd name="T12" fmla="*/ 1276 w 1469"/>
                <a:gd name="T13" fmla="*/ 796 h 2885"/>
                <a:gd name="T14" fmla="*/ 1454 w 1469"/>
                <a:gd name="T15" fmla="*/ 1381 h 2885"/>
                <a:gd name="T16" fmla="*/ 1457 w 1469"/>
                <a:gd name="T17" fmla="*/ 1470 h 2885"/>
                <a:gd name="T18" fmla="*/ 1380 w 1469"/>
                <a:gd name="T19" fmla="*/ 1532 h 2885"/>
                <a:gd name="T20" fmla="*/ 1292 w 1469"/>
                <a:gd name="T21" fmla="*/ 1490 h 2885"/>
                <a:gd name="T22" fmla="*/ 1272 w 1469"/>
                <a:gd name="T23" fmla="*/ 1446 h 2885"/>
                <a:gd name="T24" fmla="*/ 1101 w 1469"/>
                <a:gd name="T25" fmla="*/ 868 h 2885"/>
                <a:gd name="T26" fmla="*/ 1070 w 1469"/>
                <a:gd name="T27" fmla="*/ 846 h 2885"/>
                <a:gd name="T28" fmla="*/ 989 w 1469"/>
                <a:gd name="T29" fmla="*/ 846 h 2885"/>
                <a:gd name="T30" fmla="*/ 1292 w 1469"/>
                <a:gd name="T31" fmla="*/ 1928 h 2885"/>
                <a:gd name="T32" fmla="*/ 1003 w 1469"/>
                <a:gd name="T33" fmla="*/ 1928 h 2885"/>
                <a:gd name="T34" fmla="*/ 1003 w 1469"/>
                <a:gd name="T35" fmla="*/ 1955 h 2885"/>
                <a:gd name="T36" fmla="*/ 1003 w 1469"/>
                <a:gd name="T37" fmla="*/ 2759 h 2885"/>
                <a:gd name="T38" fmla="*/ 997 w 1469"/>
                <a:gd name="T39" fmla="*/ 2808 h 2885"/>
                <a:gd name="T40" fmla="*/ 883 w 1469"/>
                <a:gd name="T41" fmla="*/ 2879 h 2885"/>
                <a:gd name="T42" fmla="*/ 788 w 1469"/>
                <a:gd name="T43" fmla="*/ 2785 h 2885"/>
                <a:gd name="T44" fmla="*/ 788 w 1469"/>
                <a:gd name="T45" fmla="*/ 2755 h 2885"/>
                <a:gd name="T46" fmla="*/ 788 w 1469"/>
                <a:gd name="T47" fmla="*/ 1951 h 2885"/>
                <a:gd name="T48" fmla="*/ 788 w 1469"/>
                <a:gd name="T49" fmla="*/ 1924 h 2885"/>
                <a:gd name="T50" fmla="*/ 677 w 1469"/>
                <a:gd name="T51" fmla="*/ 1924 h 2885"/>
                <a:gd name="T52" fmla="*/ 677 w 1469"/>
                <a:gd name="T53" fmla="*/ 1951 h 2885"/>
                <a:gd name="T54" fmla="*/ 677 w 1469"/>
                <a:gd name="T55" fmla="*/ 2757 h 2885"/>
                <a:gd name="T56" fmla="*/ 674 w 1469"/>
                <a:gd name="T57" fmla="*/ 2799 h 2885"/>
                <a:gd name="T58" fmla="*/ 561 w 1469"/>
                <a:gd name="T59" fmla="*/ 2879 h 2885"/>
                <a:gd name="T60" fmla="*/ 461 w 1469"/>
                <a:gd name="T61" fmla="*/ 2780 h 2885"/>
                <a:gd name="T62" fmla="*/ 461 w 1469"/>
                <a:gd name="T63" fmla="*/ 2752 h 2885"/>
                <a:gd name="T64" fmla="*/ 461 w 1469"/>
                <a:gd name="T65" fmla="*/ 1954 h 2885"/>
                <a:gd name="T66" fmla="*/ 461 w 1469"/>
                <a:gd name="T67" fmla="*/ 1929 h 2885"/>
                <a:gd name="T68" fmla="*/ 171 w 1469"/>
                <a:gd name="T69" fmla="*/ 1929 h 2885"/>
                <a:gd name="T70" fmla="*/ 471 w 1469"/>
                <a:gd name="T71" fmla="*/ 846 h 2885"/>
                <a:gd name="T72" fmla="*/ 379 w 1469"/>
                <a:gd name="T73" fmla="*/ 847 h 2885"/>
                <a:gd name="T74" fmla="*/ 365 w 1469"/>
                <a:gd name="T75" fmla="*/ 865 h 2885"/>
                <a:gd name="T76" fmla="*/ 272 w 1469"/>
                <a:gd name="T77" fmla="*/ 1179 h 2885"/>
                <a:gd name="T78" fmla="*/ 192 w 1469"/>
                <a:gd name="T79" fmla="*/ 1449 h 2885"/>
                <a:gd name="T80" fmla="*/ 105 w 1469"/>
                <a:gd name="T81" fmla="*/ 1532 h 2885"/>
                <a:gd name="T82" fmla="*/ 6 w 1469"/>
                <a:gd name="T83" fmla="*/ 1469 h 2885"/>
                <a:gd name="T84" fmla="*/ 0 w 1469"/>
                <a:gd name="T85" fmla="*/ 1452 h 2885"/>
                <a:gd name="T86" fmla="*/ 0 w 1469"/>
                <a:gd name="T87" fmla="*/ 1412 h 2885"/>
                <a:gd name="T88" fmla="*/ 704 w 1469"/>
                <a:gd name="T89" fmla="*/ 0 h 2885"/>
                <a:gd name="T90" fmla="*/ 689 w 1469"/>
                <a:gd name="T91" fmla="*/ 5 h 2885"/>
                <a:gd name="T92" fmla="*/ 501 w 1469"/>
                <a:gd name="T93" fmla="*/ 274 h 2885"/>
                <a:gd name="T94" fmla="*/ 711 w 1469"/>
                <a:gd name="T95" fmla="*/ 469 h 2885"/>
                <a:gd name="T96" fmla="*/ 955 w 1469"/>
                <a:gd name="T97" fmla="*/ 308 h 2885"/>
                <a:gd name="T98" fmla="*/ 854 w 1469"/>
                <a:gd name="T99" fmla="*/ 36 h 2885"/>
                <a:gd name="T100" fmla="*/ 760 w 1469"/>
                <a:gd name="T101" fmla="*/ 0 h 2885"/>
                <a:gd name="T102" fmla="*/ 704 w 1469"/>
                <a:gd name="T103" fmla="*/ 0 h 2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69" h="2885">
                  <a:moveTo>
                    <a:pt x="0" y="1412"/>
                  </a:moveTo>
                  <a:cubicBezTo>
                    <a:pt x="25" y="1329"/>
                    <a:pt x="51" y="1247"/>
                    <a:pt x="76" y="1164"/>
                  </a:cubicBezTo>
                  <a:cubicBezTo>
                    <a:pt x="119" y="1022"/>
                    <a:pt x="162" y="880"/>
                    <a:pt x="205" y="738"/>
                  </a:cubicBezTo>
                  <a:cubicBezTo>
                    <a:pt x="245" y="606"/>
                    <a:pt x="360" y="521"/>
                    <a:pt x="498" y="520"/>
                  </a:cubicBezTo>
                  <a:cubicBezTo>
                    <a:pt x="646" y="520"/>
                    <a:pt x="794" y="520"/>
                    <a:pt x="942" y="521"/>
                  </a:cubicBezTo>
                  <a:cubicBezTo>
                    <a:pt x="1076" y="521"/>
                    <a:pt x="1174" y="587"/>
                    <a:pt x="1241" y="698"/>
                  </a:cubicBezTo>
                  <a:cubicBezTo>
                    <a:pt x="1259" y="727"/>
                    <a:pt x="1266" y="763"/>
                    <a:pt x="1276" y="796"/>
                  </a:cubicBezTo>
                  <a:cubicBezTo>
                    <a:pt x="1336" y="991"/>
                    <a:pt x="1395" y="1186"/>
                    <a:pt x="1454" y="1381"/>
                  </a:cubicBezTo>
                  <a:cubicBezTo>
                    <a:pt x="1463" y="1410"/>
                    <a:pt x="1469" y="1440"/>
                    <a:pt x="1457" y="1470"/>
                  </a:cubicBezTo>
                  <a:cubicBezTo>
                    <a:pt x="1443" y="1506"/>
                    <a:pt x="1418" y="1527"/>
                    <a:pt x="1380" y="1532"/>
                  </a:cubicBezTo>
                  <a:cubicBezTo>
                    <a:pt x="1342" y="1537"/>
                    <a:pt x="1312" y="1522"/>
                    <a:pt x="1292" y="1490"/>
                  </a:cubicBezTo>
                  <a:cubicBezTo>
                    <a:pt x="1283" y="1477"/>
                    <a:pt x="1277" y="1461"/>
                    <a:pt x="1272" y="1446"/>
                  </a:cubicBezTo>
                  <a:cubicBezTo>
                    <a:pt x="1215" y="1254"/>
                    <a:pt x="1157" y="1061"/>
                    <a:pt x="1101" y="868"/>
                  </a:cubicBezTo>
                  <a:cubicBezTo>
                    <a:pt x="1096" y="851"/>
                    <a:pt x="1088" y="845"/>
                    <a:pt x="1070" y="846"/>
                  </a:cubicBezTo>
                  <a:cubicBezTo>
                    <a:pt x="1045" y="848"/>
                    <a:pt x="1019" y="846"/>
                    <a:pt x="989" y="846"/>
                  </a:cubicBezTo>
                  <a:cubicBezTo>
                    <a:pt x="1090" y="1208"/>
                    <a:pt x="1191" y="1567"/>
                    <a:pt x="1292" y="1928"/>
                  </a:cubicBezTo>
                  <a:cubicBezTo>
                    <a:pt x="1195" y="1928"/>
                    <a:pt x="1100" y="1928"/>
                    <a:pt x="1003" y="1928"/>
                  </a:cubicBezTo>
                  <a:cubicBezTo>
                    <a:pt x="1003" y="1938"/>
                    <a:pt x="1003" y="1946"/>
                    <a:pt x="1003" y="1955"/>
                  </a:cubicBezTo>
                  <a:cubicBezTo>
                    <a:pt x="1003" y="2223"/>
                    <a:pt x="1003" y="2491"/>
                    <a:pt x="1003" y="2759"/>
                  </a:cubicBezTo>
                  <a:cubicBezTo>
                    <a:pt x="1003" y="2775"/>
                    <a:pt x="1001" y="2792"/>
                    <a:pt x="997" y="2808"/>
                  </a:cubicBezTo>
                  <a:cubicBezTo>
                    <a:pt x="984" y="2855"/>
                    <a:pt x="936" y="2885"/>
                    <a:pt x="883" y="2879"/>
                  </a:cubicBezTo>
                  <a:cubicBezTo>
                    <a:pt x="831" y="2874"/>
                    <a:pt x="792" y="2836"/>
                    <a:pt x="788" y="2785"/>
                  </a:cubicBezTo>
                  <a:cubicBezTo>
                    <a:pt x="788" y="2775"/>
                    <a:pt x="788" y="2765"/>
                    <a:pt x="788" y="2755"/>
                  </a:cubicBezTo>
                  <a:cubicBezTo>
                    <a:pt x="788" y="2487"/>
                    <a:pt x="788" y="2219"/>
                    <a:pt x="788" y="1951"/>
                  </a:cubicBezTo>
                  <a:cubicBezTo>
                    <a:pt x="788" y="1942"/>
                    <a:pt x="788" y="1934"/>
                    <a:pt x="788" y="1924"/>
                  </a:cubicBezTo>
                  <a:cubicBezTo>
                    <a:pt x="750" y="1924"/>
                    <a:pt x="714" y="1924"/>
                    <a:pt x="677" y="1924"/>
                  </a:cubicBezTo>
                  <a:cubicBezTo>
                    <a:pt x="677" y="1934"/>
                    <a:pt x="677" y="1942"/>
                    <a:pt x="677" y="1951"/>
                  </a:cubicBezTo>
                  <a:cubicBezTo>
                    <a:pt x="677" y="2220"/>
                    <a:pt x="677" y="2488"/>
                    <a:pt x="677" y="2757"/>
                  </a:cubicBezTo>
                  <a:cubicBezTo>
                    <a:pt x="676" y="2771"/>
                    <a:pt x="677" y="2785"/>
                    <a:pt x="674" y="2799"/>
                  </a:cubicBezTo>
                  <a:cubicBezTo>
                    <a:pt x="662" y="2851"/>
                    <a:pt x="616" y="2883"/>
                    <a:pt x="561" y="2879"/>
                  </a:cubicBezTo>
                  <a:cubicBezTo>
                    <a:pt x="505" y="2876"/>
                    <a:pt x="466" y="2837"/>
                    <a:pt x="461" y="2780"/>
                  </a:cubicBezTo>
                  <a:cubicBezTo>
                    <a:pt x="460" y="2771"/>
                    <a:pt x="461" y="2762"/>
                    <a:pt x="461" y="2752"/>
                  </a:cubicBezTo>
                  <a:cubicBezTo>
                    <a:pt x="461" y="2486"/>
                    <a:pt x="461" y="2220"/>
                    <a:pt x="461" y="1954"/>
                  </a:cubicBezTo>
                  <a:cubicBezTo>
                    <a:pt x="461" y="1947"/>
                    <a:pt x="461" y="1939"/>
                    <a:pt x="461" y="1929"/>
                  </a:cubicBezTo>
                  <a:cubicBezTo>
                    <a:pt x="364" y="1929"/>
                    <a:pt x="269" y="1929"/>
                    <a:pt x="171" y="1929"/>
                  </a:cubicBezTo>
                  <a:cubicBezTo>
                    <a:pt x="271" y="1567"/>
                    <a:pt x="371" y="1208"/>
                    <a:pt x="471" y="846"/>
                  </a:cubicBezTo>
                  <a:cubicBezTo>
                    <a:pt x="439" y="846"/>
                    <a:pt x="409" y="846"/>
                    <a:pt x="379" y="847"/>
                  </a:cubicBezTo>
                  <a:cubicBezTo>
                    <a:pt x="374" y="848"/>
                    <a:pt x="368" y="858"/>
                    <a:pt x="365" y="865"/>
                  </a:cubicBezTo>
                  <a:cubicBezTo>
                    <a:pt x="334" y="970"/>
                    <a:pt x="303" y="1075"/>
                    <a:pt x="272" y="1179"/>
                  </a:cubicBezTo>
                  <a:cubicBezTo>
                    <a:pt x="245" y="1269"/>
                    <a:pt x="218" y="1359"/>
                    <a:pt x="192" y="1449"/>
                  </a:cubicBezTo>
                  <a:cubicBezTo>
                    <a:pt x="177" y="1499"/>
                    <a:pt x="146" y="1528"/>
                    <a:pt x="105" y="1532"/>
                  </a:cubicBezTo>
                  <a:cubicBezTo>
                    <a:pt x="60" y="1536"/>
                    <a:pt x="22" y="1511"/>
                    <a:pt x="6" y="1469"/>
                  </a:cubicBezTo>
                  <a:cubicBezTo>
                    <a:pt x="4" y="1463"/>
                    <a:pt x="2" y="1458"/>
                    <a:pt x="0" y="1452"/>
                  </a:cubicBezTo>
                  <a:cubicBezTo>
                    <a:pt x="0" y="1439"/>
                    <a:pt x="0" y="1425"/>
                    <a:pt x="0" y="1412"/>
                  </a:cubicBezTo>
                  <a:close/>
                  <a:moveTo>
                    <a:pt x="704" y="0"/>
                  </a:moveTo>
                  <a:cubicBezTo>
                    <a:pt x="699" y="2"/>
                    <a:pt x="694" y="4"/>
                    <a:pt x="689" y="5"/>
                  </a:cubicBezTo>
                  <a:cubicBezTo>
                    <a:pt x="564" y="29"/>
                    <a:pt x="480" y="149"/>
                    <a:pt x="501" y="274"/>
                  </a:cubicBezTo>
                  <a:cubicBezTo>
                    <a:pt x="519" y="379"/>
                    <a:pt x="607" y="461"/>
                    <a:pt x="711" y="469"/>
                  </a:cubicBezTo>
                  <a:cubicBezTo>
                    <a:pt x="823" y="476"/>
                    <a:pt x="921" y="412"/>
                    <a:pt x="955" y="308"/>
                  </a:cubicBezTo>
                  <a:cubicBezTo>
                    <a:pt x="989" y="206"/>
                    <a:pt x="948" y="91"/>
                    <a:pt x="854" y="36"/>
                  </a:cubicBezTo>
                  <a:cubicBezTo>
                    <a:pt x="825" y="19"/>
                    <a:pt x="791" y="12"/>
                    <a:pt x="760" y="0"/>
                  </a:cubicBezTo>
                  <a:cubicBezTo>
                    <a:pt x="741" y="0"/>
                    <a:pt x="723" y="0"/>
                    <a:pt x="704" y="0"/>
                  </a:cubicBezTo>
                  <a:close/>
                </a:path>
              </a:pathLst>
            </a:custGeom>
            <a:grpFill/>
            <a:ln>
              <a:noFill/>
            </a:ln>
          </p:spPr>
          <p:txBody>
            <a:bodyPr vert="horz" wrap="square" lIns="117636" tIns="58817" rIns="117636" bIns="58817" numCol="1" anchor="t" anchorCtr="0" compatLnSpc="1">
              <a:prstTxWarp prst="textNoShape">
                <a:avLst/>
              </a:prstTxWarp>
            </a:bodyPr>
            <a:lstStyle/>
            <a:p>
              <a:pPr defTabSz="1176377" fontAlgn="auto">
                <a:spcBef>
                  <a:spcPts val="0"/>
                </a:spcBef>
                <a:spcAft>
                  <a:spcPts val="0"/>
                </a:spcAft>
                <a:defRPr/>
              </a:pPr>
              <a:endParaRPr lang="en-US" sz="2316" kern="0" dirty="0">
                <a:solidFill>
                  <a:srgbClr val="000000"/>
                </a:solidFill>
                <a:latin typeface="Avenir Book" panose="02000503020000020003" pitchFamily="2" charset="0"/>
              </a:endParaRPr>
            </a:p>
          </p:txBody>
        </p:sp>
        <p:sp>
          <p:nvSpPr>
            <p:cNvPr id="75" name="Freeform 5">
              <a:extLst>
                <a:ext uri="{FF2B5EF4-FFF2-40B4-BE49-F238E27FC236}">
                  <a16:creationId xmlns:a16="http://schemas.microsoft.com/office/drawing/2014/main" id="{F3BFD6BF-82B5-F54E-81F6-ABBAF0E4E73C}"/>
                </a:ext>
              </a:extLst>
            </p:cNvPr>
            <p:cNvSpPr>
              <a:spLocks noEditPoints="1"/>
            </p:cNvSpPr>
            <p:nvPr/>
          </p:nvSpPr>
          <p:spPr bwMode="auto">
            <a:xfrm>
              <a:off x="2589049" y="2256882"/>
              <a:ext cx="99650" cy="195594"/>
            </a:xfrm>
            <a:custGeom>
              <a:avLst/>
              <a:gdLst>
                <a:gd name="T0" fmla="*/ 0 w 1469"/>
                <a:gd name="T1" fmla="*/ 1412 h 2885"/>
                <a:gd name="T2" fmla="*/ 76 w 1469"/>
                <a:gd name="T3" fmla="*/ 1164 h 2885"/>
                <a:gd name="T4" fmla="*/ 205 w 1469"/>
                <a:gd name="T5" fmla="*/ 738 h 2885"/>
                <a:gd name="T6" fmla="*/ 498 w 1469"/>
                <a:gd name="T7" fmla="*/ 520 h 2885"/>
                <a:gd name="T8" fmla="*/ 942 w 1469"/>
                <a:gd name="T9" fmla="*/ 521 h 2885"/>
                <a:gd name="T10" fmla="*/ 1241 w 1469"/>
                <a:gd name="T11" fmla="*/ 698 h 2885"/>
                <a:gd name="T12" fmla="*/ 1276 w 1469"/>
                <a:gd name="T13" fmla="*/ 796 h 2885"/>
                <a:gd name="T14" fmla="*/ 1454 w 1469"/>
                <a:gd name="T15" fmla="*/ 1381 h 2885"/>
                <a:gd name="T16" fmla="*/ 1457 w 1469"/>
                <a:gd name="T17" fmla="*/ 1470 h 2885"/>
                <a:gd name="T18" fmla="*/ 1380 w 1469"/>
                <a:gd name="T19" fmla="*/ 1532 h 2885"/>
                <a:gd name="T20" fmla="*/ 1292 w 1469"/>
                <a:gd name="T21" fmla="*/ 1490 h 2885"/>
                <a:gd name="T22" fmla="*/ 1272 w 1469"/>
                <a:gd name="T23" fmla="*/ 1446 h 2885"/>
                <a:gd name="T24" fmla="*/ 1101 w 1469"/>
                <a:gd name="T25" fmla="*/ 868 h 2885"/>
                <a:gd name="T26" fmla="*/ 1070 w 1469"/>
                <a:gd name="T27" fmla="*/ 846 h 2885"/>
                <a:gd name="T28" fmla="*/ 989 w 1469"/>
                <a:gd name="T29" fmla="*/ 846 h 2885"/>
                <a:gd name="T30" fmla="*/ 1292 w 1469"/>
                <a:gd name="T31" fmla="*/ 1928 h 2885"/>
                <a:gd name="T32" fmla="*/ 1003 w 1469"/>
                <a:gd name="T33" fmla="*/ 1928 h 2885"/>
                <a:gd name="T34" fmla="*/ 1003 w 1469"/>
                <a:gd name="T35" fmla="*/ 1955 h 2885"/>
                <a:gd name="T36" fmla="*/ 1003 w 1469"/>
                <a:gd name="T37" fmla="*/ 2759 h 2885"/>
                <a:gd name="T38" fmla="*/ 997 w 1469"/>
                <a:gd name="T39" fmla="*/ 2808 h 2885"/>
                <a:gd name="T40" fmla="*/ 883 w 1469"/>
                <a:gd name="T41" fmla="*/ 2879 h 2885"/>
                <a:gd name="T42" fmla="*/ 788 w 1469"/>
                <a:gd name="T43" fmla="*/ 2785 h 2885"/>
                <a:gd name="T44" fmla="*/ 788 w 1469"/>
                <a:gd name="T45" fmla="*/ 2755 h 2885"/>
                <a:gd name="T46" fmla="*/ 788 w 1469"/>
                <a:gd name="T47" fmla="*/ 1951 h 2885"/>
                <a:gd name="T48" fmla="*/ 788 w 1469"/>
                <a:gd name="T49" fmla="*/ 1924 h 2885"/>
                <a:gd name="T50" fmla="*/ 677 w 1469"/>
                <a:gd name="T51" fmla="*/ 1924 h 2885"/>
                <a:gd name="T52" fmla="*/ 677 w 1469"/>
                <a:gd name="T53" fmla="*/ 1951 h 2885"/>
                <a:gd name="T54" fmla="*/ 677 w 1469"/>
                <a:gd name="T55" fmla="*/ 2757 h 2885"/>
                <a:gd name="T56" fmla="*/ 674 w 1469"/>
                <a:gd name="T57" fmla="*/ 2799 h 2885"/>
                <a:gd name="T58" fmla="*/ 561 w 1469"/>
                <a:gd name="T59" fmla="*/ 2879 h 2885"/>
                <a:gd name="T60" fmla="*/ 461 w 1469"/>
                <a:gd name="T61" fmla="*/ 2780 h 2885"/>
                <a:gd name="T62" fmla="*/ 461 w 1469"/>
                <a:gd name="T63" fmla="*/ 2752 h 2885"/>
                <a:gd name="T64" fmla="*/ 461 w 1469"/>
                <a:gd name="T65" fmla="*/ 1954 h 2885"/>
                <a:gd name="T66" fmla="*/ 461 w 1469"/>
                <a:gd name="T67" fmla="*/ 1929 h 2885"/>
                <a:gd name="T68" fmla="*/ 171 w 1469"/>
                <a:gd name="T69" fmla="*/ 1929 h 2885"/>
                <a:gd name="T70" fmla="*/ 471 w 1469"/>
                <a:gd name="T71" fmla="*/ 846 h 2885"/>
                <a:gd name="T72" fmla="*/ 379 w 1469"/>
                <a:gd name="T73" fmla="*/ 847 h 2885"/>
                <a:gd name="T74" fmla="*/ 365 w 1469"/>
                <a:gd name="T75" fmla="*/ 865 h 2885"/>
                <a:gd name="T76" fmla="*/ 272 w 1469"/>
                <a:gd name="T77" fmla="*/ 1179 h 2885"/>
                <a:gd name="T78" fmla="*/ 192 w 1469"/>
                <a:gd name="T79" fmla="*/ 1449 h 2885"/>
                <a:gd name="T80" fmla="*/ 105 w 1469"/>
                <a:gd name="T81" fmla="*/ 1532 h 2885"/>
                <a:gd name="T82" fmla="*/ 6 w 1469"/>
                <a:gd name="T83" fmla="*/ 1469 h 2885"/>
                <a:gd name="T84" fmla="*/ 0 w 1469"/>
                <a:gd name="T85" fmla="*/ 1452 h 2885"/>
                <a:gd name="T86" fmla="*/ 0 w 1469"/>
                <a:gd name="T87" fmla="*/ 1412 h 2885"/>
                <a:gd name="T88" fmla="*/ 704 w 1469"/>
                <a:gd name="T89" fmla="*/ 0 h 2885"/>
                <a:gd name="T90" fmla="*/ 689 w 1469"/>
                <a:gd name="T91" fmla="*/ 5 h 2885"/>
                <a:gd name="T92" fmla="*/ 501 w 1469"/>
                <a:gd name="T93" fmla="*/ 274 h 2885"/>
                <a:gd name="T94" fmla="*/ 711 w 1469"/>
                <a:gd name="T95" fmla="*/ 469 h 2885"/>
                <a:gd name="T96" fmla="*/ 955 w 1469"/>
                <a:gd name="T97" fmla="*/ 308 h 2885"/>
                <a:gd name="T98" fmla="*/ 854 w 1469"/>
                <a:gd name="T99" fmla="*/ 36 h 2885"/>
                <a:gd name="T100" fmla="*/ 760 w 1469"/>
                <a:gd name="T101" fmla="*/ 0 h 2885"/>
                <a:gd name="T102" fmla="*/ 704 w 1469"/>
                <a:gd name="T103" fmla="*/ 0 h 2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69" h="2885">
                  <a:moveTo>
                    <a:pt x="0" y="1412"/>
                  </a:moveTo>
                  <a:cubicBezTo>
                    <a:pt x="25" y="1329"/>
                    <a:pt x="51" y="1247"/>
                    <a:pt x="76" y="1164"/>
                  </a:cubicBezTo>
                  <a:cubicBezTo>
                    <a:pt x="119" y="1022"/>
                    <a:pt x="162" y="880"/>
                    <a:pt x="205" y="738"/>
                  </a:cubicBezTo>
                  <a:cubicBezTo>
                    <a:pt x="245" y="606"/>
                    <a:pt x="360" y="521"/>
                    <a:pt x="498" y="520"/>
                  </a:cubicBezTo>
                  <a:cubicBezTo>
                    <a:pt x="646" y="520"/>
                    <a:pt x="794" y="520"/>
                    <a:pt x="942" y="521"/>
                  </a:cubicBezTo>
                  <a:cubicBezTo>
                    <a:pt x="1076" y="521"/>
                    <a:pt x="1174" y="587"/>
                    <a:pt x="1241" y="698"/>
                  </a:cubicBezTo>
                  <a:cubicBezTo>
                    <a:pt x="1259" y="727"/>
                    <a:pt x="1266" y="763"/>
                    <a:pt x="1276" y="796"/>
                  </a:cubicBezTo>
                  <a:cubicBezTo>
                    <a:pt x="1336" y="991"/>
                    <a:pt x="1395" y="1186"/>
                    <a:pt x="1454" y="1381"/>
                  </a:cubicBezTo>
                  <a:cubicBezTo>
                    <a:pt x="1463" y="1410"/>
                    <a:pt x="1469" y="1440"/>
                    <a:pt x="1457" y="1470"/>
                  </a:cubicBezTo>
                  <a:cubicBezTo>
                    <a:pt x="1443" y="1506"/>
                    <a:pt x="1418" y="1527"/>
                    <a:pt x="1380" y="1532"/>
                  </a:cubicBezTo>
                  <a:cubicBezTo>
                    <a:pt x="1342" y="1537"/>
                    <a:pt x="1312" y="1522"/>
                    <a:pt x="1292" y="1490"/>
                  </a:cubicBezTo>
                  <a:cubicBezTo>
                    <a:pt x="1283" y="1477"/>
                    <a:pt x="1277" y="1461"/>
                    <a:pt x="1272" y="1446"/>
                  </a:cubicBezTo>
                  <a:cubicBezTo>
                    <a:pt x="1215" y="1254"/>
                    <a:pt x="1157" y="1061"/>
                    <a:pt x="1101" y="868"/>
                  </a:cubicBezTo>
                  <a:cubicBezTo>
                    <a:pt x="1096" y="851"/>
                    <a:pt x="1088" y="845"/>
                    <a:pt x="1070" y="846"/>
                  </a:cubicBezTo>
                  <a:cubicBezTo>
                    <a:pt x="1045" y="848"/>
                    <a:pt x="1019" y="846"/>
                    <a:pt x="989" y="846"/>
                  </a:cubicBezTo>
                  <a:cubicBezTo>
                    <a:pt x="1090" y="1208"/>
                    <a:pt x="1191" y="1567"/>
                    <a:pt x="1292" y="1928"/>
                  </a:cubicBezTo>
                  <a:cubicBezTo>
                    <a:pt x="1195" y="1928"/>
                    <a:pt x="1100" y="1928"/>
                    <a:pt x="1003" y="1928"/>
                  </a:cubicBezTo>
                  <a:cubicBezTo>
                    <a:pt x="1003" y="1938"/>
                    <a:pt x="1003" y="1946"/>
                    <a:pt x="1003" y="1955"/>
                  </a:cubicBezTo>
                  <a:cubicBezTo>
                    <a:pt x="1003" y="2223"/>
                    <a:pt x="1003" y="2491"/>
                    <a:pt x="1003" y="2759"/>
                  </a:cubicBezTo>
                  <a:cubicBezTo>
                    <a:pt x="1003" y="2775"/>
                    <a:pt x="1001" y="2792"/>
                    <a:pt x="997" y="2808"/>
                  </a:cubicBezTo>
                  <a:cubicBezTo>
                    <a:pt x="984" y="2855"/>
                    <a:pt x="936" y="2885"/>
                    <a:pt x="883" y="2879"/>
                  </a:cubicBezTo>
                  <a:cubicBezTo>
                    <a:pt x="831" y="2874"/>
                    <a:pt x="792" y="2836"/>
                    <a:pt x="788" y="2785"/>
                  </a:cubicBezTo>
                  <a:cubicBezTo>
                    <a:pt x="788" y="2775"/>
                    <a:pt x="788" y="2765"/>
                    <a:pt x="788" y="2755"/>
                  </a:cubicBezTo>
                  <a:cubicBezTo>
                    <a:pt x="788" y="2487"/>
                    <a:pt x="788" y="2219"/>
                    <a:pt x="788" y="1951"/>
                  </a:cubicBezTo>
                  <a:cubicBezTo>
                    <a:pt x="788" y="1942"/>
                    <a:pt x="788" y="1934"/>
                    <a:pt x="788" y="1924"/>
                  </a:cubicBezTo>
                  <a:cubicBezTo>
                    <a:pt x="750" y="1924"/>
                    <a:pt x="714" y="1924"/>
                    <a:pt x="677" y="1924"/>
                  </a:cubicBezTo>
                  <a:cubicBezTo>
                    <a:pt x="677" y="1934"/>
                    <a:pt x="677" y="1942"/>
                    <a:pt x="677" y="1951"/>
                  </a:cubicBezTo>
                  <a:cubicBezTo>
                    <a:pt x="677" y="2220"/>
                    <a:pt x="677" y="2488"/>
                    <a:pt x="677" y="2757"/>
                  </a:cubicBezTo>
                  <a:cubicBezTo>
                    <a:pt x="676" y="2771"/>
                    <a:pt x="677" y="2785"/>
                    <a:pt x="674" y="2799"/>
                  </a:cubicBezTo>
                  <a:cubicBezTo>
                    <a:pt x="662" y="2851"/>
                    <a:pt x="616" y="2883"/>
                    <a:pt x="561" y="2879"/>
                  </a:cubicBezTo>
                  <a:cubicBezTo>
                    <a:pt x="505" y="2876"/>
                    <a:pt x="466" y="2837"/>
                    <a:pt x="461" y="2780"/>
                  </a:cubicBezTo>
                  <a:cubicBezTo>
                    <a:pt x="460" y="2771"/>
                    <a:pt x="461" y="2762"/>
                    <a:pt x="461" y="2752"/>
                  </a:cubicBezTo>
                  <a:cubicBezTo>
                    <a:pt x="461" y="2486"/>
                    <a:pt x="461" y="2220"/>
                    <a:pt x="461" y="1954"/>
                  </a:cubicBezTo>
                  <a:cubicBezTo>
                    <a:pt x="461" y="1947"/>
                    <a:pt x="461" y="1939"/>
                    <a:pt x="461" y="1929"/>
                  </a:cubicBezTo>
                  <a:cubicBezTo>
                    <a:pt x="364" y="1929"/>
                    <a:pt x="269" y="1929"/>
                    <a:pt x="171" y="1929"/>
                  </a:cubicBezTo>
                  <a:cubicBezTo>
                    <a:pt x="271" y="1567"/>
                    <a:pt x="371" y="1208"/>
                    <a:pt x="471" y="846"/>
                  </a:cubicBezTo>
                  <a:cubicBezTo>
                    <a:pt x="439" y="846"/>
                    <a:pt x="409" y="846"/>
                    <a:pt x="379" y="847"/>
                  </a:cubicBezTo>
                  <a:cubicBezTo>
                    <a:pt x="374" y="848"/>
                    <a:pt x="368" y="858"/>
                    <a:pt x="365" y="865"/>
                  </a:cubicBezTo>
                  <a:cubicBezTo>
                    <a:pt x="334" y="970"/>
                    <a:pt x="303" y="1075"/>
                    <a:pt x="272" y="1179"/>
                  </a:cubicBezTo>
                  <a:cubicBezTo>
                    <a:pt x="245" y="1269"/>
                    <a:pt x="218" y="1359"/>
                    <a:pt x="192" y="1449"/>
                  </a:cubicBezTo>
                  <a:cubicBezTo>
                    <a:pt x="177" y="1499"/>
                    <a:pt x="146" y="1528"/>
                    <a:pt x="105" y="1532"/>
                  </a:cubicBezTo>
                  <a:cubicBezTo>
                    <a:pt x="60" y="1536"/>
                    <a:pt x="22" y="1511"/>
                    <a:pt x="6" y="1469"/>
                  </a:cubicBezTo>
                  <a:cubicBezTo>
                    <a:pt x="4" y="1463"/>
                    <a:pt x="2" y="1458"/>
                    <a:pt x="0" y="1452"/>
                  </a:cubicBezTo>
                  <a:cubicBezTo>
                    <a:pt x="0" y="1439"/>
                    <a:pt x="0" y="1425"/>
                    <a:pt x="0" y="1412"/>
                  </a:cubicBezTo>
                  <a:close/>
                  <a:moveTo>
                    <a:pt x="704" y="0"/>
                  </a:moveTo>
                  <a:cubicBezTo>
                    <a:pt x="699" y="2"/>
                    <a:pt x="694" y="4"/>
                    <a:pt x="689" y="5"/>
                  </a:cubicBezTo>
                  <a:cubicBezTo>
                    <a:pt x="564" y="29"/>
                    <a:pt x="480" y="149"/>
                    <a:pt x="501" y="274"/>
                  </a:cubicBezTo>
                  <a:cubicBezTo>
                    <a:pt x="519" y="379"/>
                    <a:pt x="607" y="461"/>
                    <a:pt x="711" y="469"/>
                  </a:cubicBezTo>
                  <a:cubicBezTo>
                    <a:pt x="823" y="476"/>
                    <a:pt x="921" y="412"/>
                    <a:pt x="955" y="308"/>
                  </a:cubicBezTo>
                  <a:cubicBezTo>
                    <a:pt x="989" y="206"/>
                    <a:pt x="948" y="91"/>
                    <a:pt x="854" y="36"/>
                  </a:cubicBezTo>
                  <a:cubicBezTo>
                    <a:pt x="825" y="19"/>
                    <a:pt x="791" y="12"/>
                    <a:pt x="760" y="0"/>
                  </a:cubicBezTo>
                  <a:cubicBezTo>
                    <a:pt x="741" y="0"/>
                    <a:pt x="723" y="0"/>
                    <a:pt x="704" y="0"/>
                  </a:cubicBezTo>
                  <a:close/>
                </a:path>
              </a:pathLst>
            </a:custGeom>
            <a:grpFill/>
            <a:ln>
              <a:noFill/>
            </a:ln>
          </p:spPr>
          <p:txBody>
            <a:bodyPr vert="horz" wrap="square" lIns="117636" tIns="58817" rIns="117636" bIns="58817" numCol="1" anchor="t" anchorCtr="0" compatLnSpc="1">
              <a:prstTxWarp prst="textNoShape">
                <a:avLst/>
              </a:prstTxWarp>
            </a:bodyPr>
            <a:lstStyle/>
            <a:p>
              <a:pPr defTabSz="1176377" fontAlgn="auto">
                <a:spcBef>
                  <a:spcPts val="0"/>
                </a:spcBef>
                <a:spcAft>
                  <a:spcPts val="0"/>
                </a:spcAft>
                <a:defRPr/>
              </a:pPr>
              <a:endParaRPr lang="en-US" sz="2316" kern="0" dirty="0">
                <a:solidFill>
                  <a:srgbClr val="000000"/>
                </a:solidFill>
                <a:latin typeface="Avenir Book" panose="02000503020000020003" pitchFamily="2" charset="0"/>
              </a:endParaRPr>
            </a:p>
          </p:txBody>
        </p:sp>
        <p:sp>
          <p:nvSpPr>
            <p:cNvPr id="76" name="Freeform 5">
              <a:extLst>
                <a:ext uri="{FF2B5EF4-FFF2-40B4-BE49-F238E27FC236}">
                  <a16:creationId xmlns:a16="http://schemas.microsoft.com/office/drawing/2014/main" id="{9CC950EB-3C8E-2A49-B20E-FD897A9F181A}"/>
                </a:ext>
              </a:extLst>
            </p:cNvPr>
            <p:cNvSpPr>
              <a:spLocks noEditPoints="1"/>
            </p:cNvSpPr>
            <p:nvPr/>
          </p:nvSpPr>
          <p:spPr bwMode="auto">
            <a:xfrm>
              <a:off x="2761023" y="2256882"/>
              <a:ext cx="99650" cy="195594"/>
            </a:xfrm>
            <a:custGeom>
              <a:avLst/>
              <a:gdLst>
                <a:gd name="T0" fmla="*/ 0 w 1469"/>
                <a:gd name="T1" fmla="*/ 1412 h 2885"/>
                <a:gd name="T2" fmla="*/ 76 w 1469"/>
                <a:gd name="T3" fmla="*/ 1164 h 2885"/>
                <a:gd name="T4" fmla="*/ 205 w 1469"/>
                <a:gd name="T5" fmla="*/ 738 h 2885"/>
                <a:gd name="T6" fmla="*/ 498 w 1469"/>
                <a:gd name="T7" fmla="*/ 520 h 2885"/>
                <a:gd name="T8" fmla="*/ 942 w 1469"/>
                <a:gd name="T9" fmla="*/ 521 h 2885"/>
                <a:gd name="T10" fmla="*/ 1241 w 1469"/>
                <a:gd name="T11" fmla="*/ 698 h 2885"/>
                <a:gd name="T12" fmla="*/ 1276 w 1469"/>
                <a:gd name="T13" fmla="*/ 796 h 2885"/>
                <a:gd name="T14" fmla="*/ 1454 w 1469"/>
                <a:gd name="T15" fmla="*/ 1381 h 2885"/>
                <a:gd name="T16" fmla="*/ 1457 w 1469"/>
                <a:gd name="T17" fmla="*/ 1470 h 2885"/>
                <a:gd name="T18" fmla="*/ 1380 w 1469"/>
                <a:gd name="T19" fmla="*/ 1532 h 2885"/>
                <a:gd name="T20" fmla="*/ 1292 w 1469"/>
                <a:gd name="T21" fmla="*/ 1490 h 2885"/>
                <a:gd name="T22" fmla="*/ 1272 w 1469"/>
                <a:gd name="T23" fmla="*/ 1446 h 2885"/>
                <a:gd name="T24" fmla="*/ 1101 w 1469"/>
                <a:gd name="T25" fmla="*/ 868 h 2885"/>
                <a:gd name="T26" fmla="*/ 1070 w 1469"/>
                <a:gd name="T27" fmla="*/ 846 h 2885"/>
                <a:gd name="T28" fmla="*/ 989 w 1469"/>
                <a:gd name="T29" fmla="*/ 846 h 2885"/>
                <a:gd name="T30" fmla="*/ 1292 w 1469"/>
                <a:gd name="T31" fmla="*/ 1928 h 2885"/>
                <a:gd name="T32" fmla="*/ 1003 w 1469"/>
                <a:gd name="T33" fmla="*/ 1928 h 2885"/>
                <a:gd name="T34" fmla="*/ 1003 w 1469"/>
                <a:gd name="T35" fmla="*/ 1955 h 2885"/>
                <a:gd name="T36" fmla="*/ 1003 w 1469"/>
                <a:gd name="T37" fmla="*/ 2759 h 2885"/>
                <a:gd name="T38" fmla="*/ 997 w 1469"/>
                <a:gd name="T39" fmla="*/ 2808 h 2885"/>
                <a:gd name="T40" fmla="*/ 883 w 1469"/>
                <a:gd name="T41" fmla="*/ 2879 h 2885"/>
                <a:gd name="T42" fmla="*/ 788 w 1469"/>
                <a:gd name="T43" fmla="*/ 2785 h 2885"/>
                <a:gd name="T44" fmla="*/ 788 w 1469"/>
                <a:gd name="T45" fmla="*/ 2755 h 2885"/>
                <a:gd name="T46" fmla="*/ 788 w 1469"/>
                <a:gd name="T47" fmla="*/ 1951 h 2885"/>
                <a:gd name="T48" fmla="*/ 788 w 1469"/>
                <a:gd name="T49" fmla="*/ 1924 h 2885"/>
                <a:gd name="T50" fmla="*/ 677 w 1469"/>
                <a:gd name="T51" fmla="*/ 1924 h 2885"/>
                <a:gd name="T52" fmla="*/ 677 w 1469"/>
                <a:gd name="T53" fmla="*/ 1951 h 2885"/>
                <a:gd name="T54" fmla="*/ 677 w 1469"/>
                <a:gd name="T55" fmla="*/ 2757 h 2885"/>
                <a:gd name="T56" fmla="*/ 674 w 1469"/>
                <a:gd name="T57" fmla="*/ 2799 h 2885"/>
                <a:gd name="T58" fmla="*/ 561 w 1469"/>
                <a:gd name="T59" fmla="*/ 2879 h 2885"/>
                <a:gd name="T60" fmla="*/ 461 w 1469"/>
                <a:gd name="T61" fmla="*/ 2780 h 2885"/>
                <a:gd name="T62" fmla="*/ 461 w 1469"/>
                <a:gd name="T63" fmla="*/ 2752 h 2885"/>
                <a:gd name="T64" fmla="*/ 461 w 1469"/>
                <a:gd name="T65" fmla="*/ 1954 h 2885"/>
                <a:gd name="T66" fmla="*/ 461 w 1469"/>
                <a:gd name="T67" fmla="*/ 1929 h 2885"/>
                <a:gd name="T68" fmla="*/ 171 w 1469"/>
                <a:gd name="T69" fmla="*/ 1929 h 2885"/>
                <a:gd name="T70" fmla="*/ 471 w 1469"/>
                <a:gd name="T71" fmla="*/ 846 h 2885"/>
                <a:gd name="T72" fmla="*/ 379 w 1469"/>
                <a:gd name="T73" fmla="*/ 847 h 2885"/>
                <a:gd name="T74" fmla="*/ 365 w 1469"/>
                <a:gd name="T75" fmla="*/ 865 h 2885"/>
                <a:gd name="T76" fmla="*/ 272 w 1469"/>
                <a:gd name="T77" fmla="*/ 1179 h 2885"/>
                <a:gd name="T78" fmla="*/ 192 w 1469"/>
                <a:gd name="T79" fmla="*/ 1449 h 2885"/>
                <a:gd name="T80" fmla="*/ 105 w 1469"/>
                <a:gd name="T81" fmla="*/ 1532 h 2885"/>
                <a:gd name="T82" fmla="*/ 6 w 1469"/>
                <a:gd name="T83" fmla="*/ 1469 h 2885"/>
                <a:gd name="T84" fmla="*/ 0 w 1469"/>
                <a:gd name="T85" fmla="*/ 1452 h 2885"/>
                <a:gd name="T86" fmla="*/ 0 w 1469"/>
                <a:gd name="T87" fmla="*/ 1412 h 2885"/>
                <a:gd name="T88" fmla="*/ 704 w 1469"/>
                <a:gd name="T89" fmla="*/ 0 h 2885"/>
                <a:gd name="T90" fmla="*/ 689 w 1469"/>
                <a:gd name="T91" fmla="*/ 5 h 2885"/>
                <a:gd name="T92" fmla="*/ 501 w 1469"/>
                <a:gd name="T93" fmla="*/ 274 h 2885"/>
                <a:gd name="T94" fmla="*/ 711 w 1469"/>
                <a:gd name="T95" fmla="*/ 469 h 2885"/>
                <a:gd name="T96" fmla="*/ 955 w 1469"/>
                <a:gd name="T97" fmla="*/ 308 h 2885"/>
                <a:gd name="T98" fmla="*/ 854 w 1469"/>
                <a:gd name="T99" fmla="*/ 36 h 2885"/>
                <a:gd name="T100" fmla="*/ 760 w 1469"/>
                <a:gd name="T101" fmla="*/ 0 h 2885"/>
                <a:gd name="T102" fmla="*/ 704 w 1469"/>
                <a:gd name="T103" fmla="*/ 0 h 2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69" h="2885">
                  <a:moveTo>
                    <a:pt x="0" y="1412"/>
                  </a:moveTo>
                  <a:cubicBezTo>
                    <a:pt x="25" y="1329"/>
                    <a:pt x="51" y="1247"/>
                    <a:pt x="76" y="1164"/>
                  </a:cubicBezTo>
                  <a:cubicBezTo>
                    <a:pt x="119" y="1022"/>
                    <a:pt x="162" y="880"/>
                    <a:pt x="205" y="738"/>
                  </a:cubicBezTo>
                  <a:cubicBezTo>
                    <a:pt x="245" y="606"/>
                    <a:pt x="360" y="521"/>
                    <a:pt x="498" y="520"/>
                  </a:cubicBezTo>
                  <a:cubicBezTo>
                    <a:pt x="646" y="520"/>
                    <a:pt x="794" y="520"/>
                    <a:pt x="942" y="521"/>
                  </a:cubicBezTo>
                  <a:cubicBezTo>
                    <a:pt x="1076" y="521"/>
                    <a:pt x="1174" y="587"/>
                    <a:pt x="1241" y="698"/>
                  </a:cubicBezTo>
                  <a:cubicBezTo>
                    <a:pt x="1259" y="727"/>
                    <a:pt x="1266" y="763"/>
                    <a:pt x="1276" y="796"/>
                  </a:cubicBezTo>
                  <a:cubicBezTo>
                    <a:pt x="1336" y="991"/>
                    <a:pt x="1395" y="1186"/>
                    <a:pt x="1454" y="1381"/>
                  </a:cubicBezTo>
                  <a:cubicBezTo>
                    <a:pt x="1463" y="1410"/>
                    <a:pt x="1469" y="1440"/>
                    <a:pt x="1457" y="1470"/>
                  </a:cubicBezTo>
                  <a:cubicBezTo>
                    <a:pt x="1443" y="1506"/>
                    <a:pt x="1418" y="1527"/>
                    <a:pt x="1380" y="1532"/>
                  </a:cubicBezTo>
                  <a:cubicBezTo>
                    <a:pt x="1342" y="1537"/>
                    <a:pt x="1312" y="1522"/>
                    <a:pt x="1292" y="1490"/>
                  </a:cubicBezTo>
                  <a:cubicBezTo>
                    <a:pt x="1283" y="1477"/>
                    <a:pt x="1277" y="1461"/>
                    <a:pt x="1272" y="1446"/>
                  </a:cubicBezTo>
                  <a:cubicBezTo>
                    <a:pt x="1215" y="1254"/>
                    <a:pt x="1157" y="1061"/>
                    <a:pt x="1101" y="868"/>
                  </a:cubicBezTo>
                  <a:cubicBezTo>
                    <a:pt x="1096" y="851"/>
                    <a:pt x="1088" y="845"/>
                    <a:pt x="1070" y="846"/>
                  </a:cubicBezTo>
                  <a:cubicBezTo>
                    <a:pt x="1045" y="848"/>
                    <a:pt x="1019" y="846"/>
                    <a:pt x="989" y="846"/>
                  </a:cubicBezTo>
                  <a:cubicBezTo>
                    <a:pt x="1090" y="1208"/>
                    <a:pt x="1191" y="1567"/>
                    <a:pt x="1292" y="1928"/>
                  </a:cubicBezTo>
                  <a:cubicBezTo>
                    <a:pt x="1195" y="1928"/>
                    <a:pt x="1100" y="1928"/>
                    <a:pt x="1003" y="1928"/>
                  </a:cubicBezTo>
                  <a:cubicBezTo>
                    <a:pt x="1003" y="1938"/>
                    <a:pt x="1003" y="1946"/>
                    <a:pt x="1003" y="1955"/>
                  </a:cubicBezTo>
                  <a:cubicBezTo>
                    <a:pt x="1003" y="2223"/>
                    <a:pt x="1003" y="2491"/>
                    <a:pt x="1003" y="2759"/>
                  </a:cubicBezTo>
                  <a:cubicBezTo>
                    <a:pt x="1003" y="2775"/>
                    <a:pt x="1001" y="2792"/>
                    <a:pt x="997" y="2808"/>
                  </a:cubicBezTo>
                  <a:cubicBezTo>
                    <a:pt x="984" y="2855"/>
                    <a:pt x="936" y="2885"/>
                    <a:pt x="883" y="2879"/>
                  </a:cubicBezTo>
                  <a:cubicBezTo>
                    <a:pt x="831" y="2874"/>
                    <a:pt x="792" y="2836"/>
                    <a:pt x="788" y="2785"/>
                  </a:cubicBezTo>
                  <a:cubicBezTo>
                    <a:pt x="788" y="2775"/>
                    <a:pt x="788" y="2765"/>
                    <a:pt x="788" y="2755"/>
                  </a:cubicBezTo>
                  <a:cubicBezTo>
                    <a:pt x="788" y="2487"/>
                    <a:pt x="788" y="2219"/>
                    <a:pt x="788" y="1951"/>
                  </a:cubicBezTo>
                  <a:cubicBezTo>
                    <a:pt x="788" y="1942"/>
                    <a:pt x="788" y="1934"/>
                    <a:pt x="788" y="1924"/>
                  </a:cubicBezTo>
                  <a:cubicBezTo>
                    <a:pt x="750" y="1924"/>
                    <a:pt x="714" y="1924"/>
                    <a:pt x="677" y="1924"/>
                  </a:cubicBezTo>
                  <a:cubicBezTo>
                    <a:pt x="677" y="1934"/>
                    <a:pt x="677" y="1942"/>
                    <a:pt x="677" y="1951"/>
                  </a:cubicBezTo>
                  <a:cubicBezTo>
                    <a:pt x="677" y="2220"/>
                    <a:pt x="677" y="2488"/>
                    <a:pt x="677" y="2757"/>
                  </a:cubicBezTo>
                  <a:cubicBezTo>
                    <a:pt x="676" y="2771"/>
                    <a:pt x="677" y="2785"/>
                    <a:pt x="674" y="2799"/>
                  </a:cubicBezTo>
                  <a:cubicBezTo>
                    <a:pt x="662" y="2851"/>
                    <a:pt x="616" y="2883"/>
                    <a:pt x="561" y="2879"/>
                  </a:cubicBezTo>
                  <a:cubicBezTo>
                    <a:pt x="505" y="2876"/>
                    <a:pt x="466" y="2837"/>
                    <a:pt x="461" y="2780"/>
                  </a:cubicBezTo>
                  <a:cubicBezTo>
                    <a:pt x="460" y="2771"/>
                    <a:pt x="461" y="2762"/>
                    <a:pt x="461" y="2752"/>
                  </a:cubicBezTo>
                  <a:cubicBezTo>
                    <a:pt x="461" y="2486"/>
                    <a:pt x="461" y="2220"/>
                    <a:pt x="461" y="1954"/>
                  </a:cubicBezTo>
                  <a:cubicBezTo>
                    <a:pt x="461" y="1947"/>
                    <a:pt x="461" y="1939"/>
                    <a:pt x="461" y="1929"/>
                  </a:cubicBezTo>
                  <a:cubicBezTo>
                    <a:pt x="364" y="1929"/>
                    <a:pt x="269" y="1929"/>
                    <a:pt x="171" y="1929"/>
                  </a:cubicBezTo>
                  <a:cubicBezTo>
                    <a:pt x="271" y="1567"/>
                    <a:pt x="371" y="1208"/>
                    <a:pt x="471" y="846"/>
                  </a:cubicBezTo>
                  <a:cubicBezTo>
                    <a:pt x="439" y="846"/>
                    <a:pt x="409" y="846"/>
                    <a:pt x="379" y="847"/>
                  </a:cubicBezTo>
                  <a:cubicBezTo>
                    <a:pt x="374" y="848"/>
                    <a:pt x="368" y="858"/>
                    <a:pt x="365" y="865"/>
                  </a:cubicBezTo>
                  <a:cubicBezTo>
                    <a:pt x="334" y="970"/>
                    <a:pt x="303" y="1075"/>
                    <a:pt x="272" y="1179"/>
                  </a:cubicBezTo>
                  <a:cubicBezTo>
                    <a:pt x="245" y="1269"/>
                    <a:pt x="218" y="1359"/>
                    <a:pt x="192" y="1449"/>
                  </a:cubicBezTo>
                  <a:cubicBezTo>
                    <a:pt x="177" y="1499"/>
                    <a:pt x="146" y="1528"/>
                    <a:pt x="105" y="1532"/>
                  </a:cubicBezTo>
                  <a:cubicBezTo>
                    <a:pt x="60" y="1536"/>
                    <a:pt x="22" y="1511"/>
                    <a:pt x="6" y="1469"/>
                  </a:cubicBezTo>
                  <a:cubicBezTo>
                    <a:pt x="4" y="1463"/>
                    <a:pt x="2" y="1458"/>
                    <a:pt x="0" y="1452"/>
                  </a:cubicBezTo>
                  <a:cubicBezTo>
                    <a:pt x="0" y="1439"/>
                    <a:pt x="0" y="1425"/>
                    <a:pt x="0" y="1412"/>
                  </a:cubicBezTo>
                  <a:close/>
                  <a:moveTo>
                    <a:pt x="704" y="0"/>
                  </a:moveTo>
                  <a:cubicBezTo>
                    <a:pt x="699" y="2"/>
                    <a:pt x="694" y="4"/>
                    <a:pt x="689" y="5"/>
                  </a:cubicBezTo>
                  <a:cubicBezTo>
                    <a:pt x="564" y="29"/>
                    <a:pt x="480" y="149"/>
                    <a:pt x="501" y="274"/>
                  </a:cubicBezTo>
                  <a:cubicBezTo>
                    <a:pt x="519" y="379"/>
                    <a:pt x="607" y="461"/>
                    <a:pt x="711" y="469"/>
                  </a:cubicBezTo>
                  <a:cubicBezTo>
                    <a:pt x="823" y="476"/>
                    <a:pt x="921" y="412"/>
                    <a:pt x="955" y="308"/>
                  </a:cubicBezTo>
                  <a:cubicBezTo>
                    <a:pt x="989" y="206"/>
                    <a:pt x="948" y="91"/>
                    <a:pt x="854" y="36"/>
                  </a:cubicBezTo>
                  <a:cubicBezTo>
                    <a:pt x="825" y="19"/>
                    <a:pt x="791" y="12"/>
                    <a:pt x="760" y="0"/>
                  </a:cubicBezTo>
                  <a:cubicBezTo>
                    <a:pt x="741" y="0"/>
                    <a:pt x="723" y="0"/>
                    <a:pt x="704" y="0"/>
                  </a:cubicBezTo>
                  <a:close/>
                </a:path>
              </a:pathLst>
            </a:custGeom>
            <a:grpFill/>
            <a:ln>
              <a:noFill/>
            </a:ln>
          </p:spPr>
          <p:txBody>
            <a:bodyPr vert="horz" wrap="square" lIns="117636" tIns="58817" rIns="117636" bIns="58817" numCol="1" anchor="t" anchorCtr="0" compatLnSpc="1">
              <a:prstTxWarp prst="textNoShape">
                <a:avLst/>
              </a:prstTxWarp>
            </a:bodyPr>
            <a:lstStyle/>
            <a:p>
              <a:pPr defTabSz="1176377" fontAlgn="auto">
                <a:spcBef>
                  <a:spcPts val="0"/>
                </a:spcBef>
                <a:spcAft>
                  <a:spcPts val="0"/>
                </a:spcAft>
                <a:defRPr/>
              </a:pPr>
              <a:endParaRPr lang="en-US" sz="2316" kern="0" dirty="0">
                <a:solidFill>
                  <a:srgbClr val="000000"/>
                </a:solidFill>
                <a:latin typeface="Avenir Book" panose="02000503020000020003" pitchFamily="2" charset="0"/>
              </a:endParaRPr>
            </a:p>
          </p:txBody>
        </p:sp>
        <p:sp>
          <p:nvSpPr>
            <p:cNvPr id="77" name="Freeform 5">
              <a:extLst>
                <a:ext uri="{FF2B5EF4-FFF2-40B4-BE49-F238E27FC236}">
                  <a16:creationId xmlns:a16="http://schemas.microsoft.com/office/drawing/2014/main" id="{DDD7195D-949E-8549-832A-D930E90C8739}"/>
                </a:ext>
              </a:extLst>
            </p:cNvPr>
            <p:cNvSpPr>
              <a:spLocks noEditPoints="1"/>
            </p:cNvSpPr>
            <p:nvPr/>
          </p:nvSpPr>
          <p:spPr bwMode="auto">
            <a:xfrm>
              <a:off x="2932998" y="2256882"/>
              <a:ext cx="99650" cy="195594"/>
            </a:xfrm>
            <a:custGeom>
              <a:avLst/>
              <a:gdLst>
                <a:gd name="T0" fmla="*/ 0 w 1469"/>
                <a:gd name="T1" fmla="*/ 1412 h 2885"/>
                <a:gd name="T2" fmla="*/ 76 w 1469"/>
                <a:gd name="T3" fmla="*/ 1164 h 2885"/>
                <a:gd name="T4" fmla="*/ 205 w 1469"/>
                <a:gd name="T5" fmla="*/ 738 h 2885"/>
                <a:gd name="T6" fmla="*/ 498 w 1469"/>
                <a:gd name="T7" fmla="*/ 520 h 2885"/>
                <a:gd name="T8" fmla="*/ 942 w 1469"/>
                <a:gd name="T9" fmla="*/ 521 h 2885"/>
                <a:gd name="T10" fmla="*/ 1241 w 1469"/>
                <a:gd name="T11" fmla="*/ 698 h 2885"/>
                <a:gd name="T12" fmla="*/ 1276 w 1469"/>
                <a:gd name="T13" fmla="*/ 796 h 2885"/>
                <a:gd name="T14" fmla="*/ 1454 w 1469"/>
                <a:gd name="T15" fmla="*/ 1381 h 2885"/>
                <a:gd name="T16" fmla="*/ 1457 w 1469"/>
                <a:gd name="T17" fmla="*/ 1470 h 2885"/>
                <a:gd name="T18" fmla="*/ 1380 w 1469"/>
                <a:gd name="T19" fmla="*/ 1532 h 2885"/>
                <a:gd name="T20" fmla="*/ 1292 w 1469"/>
                <a:gd name="T21" fmla="*/ 1490 h 2885"/>
                <a:gd name="T22" fmla="*/ 1272 w 1469"/>
                <a:gd name="T23" fmla="*/ 1446 h 2885"/>
                <a:gd name="T24" fmla="*/ 1101 w 1469"/>
                <a:gd name="T25" fmla="*/ 868 h 2885"/>
                <a:gd name="T26" fmla="*/ 1070 w 1469"/>
                <a:gd name="T27" fmla="*/ 846 h 2885"/>
                <a:gd name="T28" fmla="*/ 989 w 1469"/>
                <a:gd name="T29" fmla="*/ 846 h 2885"/>
                <a:gd name="T30" fmla="*/ 1292 w 1469"/>
                <a:gd name="T31" fmla="*/ 1928 h 2885"/>
                <a:gd name="T32" fmla="*/ 1003 w 1469"/>
                <a:gd name="T33" fmla="*/ 1928 h 2885"/>
                <a:gd name="T34" fmla="*/ 1003 w 1469"/>
                <a:gd name="T35" fmla="*/ 1955 h 2885"/>
                <a:gd name="T36" fmla="*/ 1003 w 1469"/>
                <a:gd name="T37" fmla="*/ 2759 h 2885"/>
                <a:gd name="T38" fmla="*/ 997 w 1469"/>
                <a:gd name="T39" fmla="*/ 2808 h 2885"/>
                <a:gd name="T40" fmla="*/ 883 w 1469"/>
                <a:gd name="T41" fmla="*/ 2879 h 2885"/>
                <a:gd name="T42" fmla="*/ 788 w 1469"/>
                <a:gd name="T43" fmla="*/ 2785 h 2885"/>
                <a:gd name="T44" fmla="*/ 788 w 1469"/>
                <a:gd name="T45" fmla="*/ 2755 h 2885"/>
                <a:gd name="T46" fmla="*/ 788 w 1469"/>
                <a:gd name="T47" fmla="*/ 1951 h 2885"/>
                <a:gd name="T48" fmla="*/ 788 w 1469"/>
                <a:gd name="T49" fmla="*/ 1924 h 2885"/>
                <a:gd name="T50" fmla="*/ 677 w 1469"/>
                <a:gd name="T51" fmla="*/ 1924 h 2885"/>
                <a:gd name="T52" fmla="*/ 677 w 1469"/>
                <a:gd name="T53" fmla="*/ 1951 h 2885"/>
                <a:gd name="T54" fmla="*/ 677 w 1469"/>
                <a:gd name="T55" fmla="*/ 2757 h 2885"/>
                <a:gd name="T56" fmla="*/ 674 w 1469"/>
                <a:gd name="T57" fmla="*/ 2799 h 2885"/>
                <a:gd name="T58" fmla="*/ 561 w 1469"/>
                <a:gd name="T59" fmla="*/ 2879 h 2885"/>
                <a:gd name="T60" fmla="*/ 461 w 1469"/>
                <a:gd name="T61" fmla="*/ 2780 h 2885"/>
                <a:gd name="T62" fmla="*/ 461 w 1469"/>
                <a:gd name="T63" fmla="*/ 2752 h 2885"/>
                <a:gd name="T64" fmla="*/ 461 w 1469"/>
                <a:gd name="T65" fmla="*/ 1954 h 2885"/>
                <a:gd name="T66" fmla="*/ 461 w 1469"/>
                <a:gd name="T67" fmla="*/ 1929 h 2885"/>
                <a:gd name="T68" fmla="*/ 171 w 1469"/>
                <a:gd name="T69" fmla="*/ 1929 h 2885"/>
                <a:gd name="T70" fmla="*/ 471 w 1469"/>
                <a:gd name="T71" fmla="*/ 846 h 2885"/>
                <a:gd name="T72" fmla="*/ 379 w 1469"/>
                <a:gd name="T73" fmla="*/ 847 h 2885"/>
                <a:gd name="T74" fmla="*/ 365 w 1469"/>
                <a:gd name="T75" fmla="*/ 865 h 2885"/>
                <a:gd name="T76" fmla="*/ 272 w 1469"/>
                <a:gd name="T77" fmla="*/ 1179 h 2885"/>
                <a:gd name="T78" fmla="*/ 192 w 1469"/>
                <a:gd name="T79" fmla="*/ 1449 h 2885"/>
                <a:gd name="T80" fmla="*/ 105 w 1469"/>
                <a:gd name="T81" fmla="*/ 1532 h 2885"/>
                <a:gd name="T82" fmla="*/ 6 w 1469"/>
                <a:gd name="T83" fmla="*/ 1469 h 2885"/>
                <a:gd name="T84" fmla="*/ 0 w 1469"/>
                <a:gd name="T85" fmla="*/ 1452 h 2885"/>
                <a:gd name="T86" fmla="*/ 0 w 1469"/>
                <a:gd name="T87" fmla="*/ 1412 h 2885"/>
                <a:gd name="T88" fmla="*/ 704 w 1469"/>
                <a:gd name="T89" fmla="*/ 0 h 2885"/>
                <a:gd name="T90" fmla="*/ 689 w 1469"/>
                <a:gd name="T91" fmla="*/ 5 h 2885"/>
                <a:gd name="T92" fmla="*/ 501 w 1469"/>
                <a:gd name="T93" fmla="*/ 274 h 2885"/>
                <a:gd name="T94" fmla="*/ 711 w 1469"/>
                <a:gd name="T95" fmla="*/ 469 h 2885"/>
                <a:gd name="T96" fmla="*/ 955 w 1469"/>
                <a:gd name="T97" fmla="*/ 308 h 2885"/>
                <a:gd name="T98" fmla="*/ 854 w 1469"/>
                <a:gd name="T99" fmla="*/ 36 h 2885"/>
                <a:gd name="T100" fmla="*/ 760 w 1469"/>
                <a:gd name="T101" fmla="*/ 0 h 2885"/>
                <a:gd name="T102" fmla="*/ 704 w 1469"/>
                <a:gd name="T103" fmla="*/ 0 h 2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69" h="2885">
                  <a:moveTo>
                    <a:pt x="0" y="1412"/>
                  </a:moveTo>
                  <a:cubicBezTo>
                    <a:pt x="25" y="1329"/>
                    <a:pt x="51" y="1247"/>
                    <a:pt x="76" y="1164"/>
                  </a:cubicBezTo>
                  <a:cubicBezTo>
                    <a:pt x="119" y="1022"/>
                    <a:pt x="162" y="880"/>
                    <a:pt x="205" y="738"/>
                  </a:cubicBezTo>
                  <a:cubicBezTo>
                    <a:pt x="245" y="606"/>
                    <a:pt x="360" y="521"/>
                    <a:pt x="498" y="520"/>
                  </a:cubicBezTo>
                  <a:cubicBezTo>
                    <a:pt x="646" y="520"/>
                    <a:pt x="794" y="520"/>
                    <a:pt x="942" y="521"/>
                  </a:cubicBezTo>
                  <a:cubicBezTo>
                    <a:pt x="1076" y="521"/>
                    <a:pt x="1174" y="587"/>
                    <a:pt x="1241" y="698"/>
                  </a:cubicBezTo>
                  <a:cubicBezTo>
                    <a:pt x="1259" y="727"/>
                    <a:pt x="1266" y="763"/>
                    <a:pt x="1276" y="796"/>
                  </a:cubicBezTo>
                  <a:cubicBezTo>
                    <a:pt x="1336" y="991"/>
                    <a:pt x="1395" y="1186"/>
                    <a:pt x="1454" y="1381"/>
                  </a:cubicBezTo>
                  <a:cubicBezTo>
                    <a:pt x="1463" y="1410"/>
                    <a:pt x="1469" y="1440"/>
                    <a:pt x="1457" y="1470"/>
                  </a:cubicBezTo>
                  <a:cubicBezTo>
                    <a:pt x="1443" y="1506"/>
                    <a:pt x="1418" y="1527"/>
                    <a:pt x="1380" y="1532"/>
                  </a:cubicBezTo>
                  <a:cubicBezTo>
                    <a:pt x="1342" y="1537"/>
                    <a:pt x="1312" y="1522"/>
                    <a:pt x="1292" y="1490"/>
                  </a:cubicBezTo>
                  <a:cubicBezTo>
                    <a:pt x="1283" y="1477"/>
                    <a:pt x="1277" y="1461"/>
                    <a:pt x="1272" y="1446"/>
                  </a:cubicBezTo>
                  <a:cubicBezTo>
                    <a:pt x="1215" y="1254"/>
                    <a:pt x="1157" y="1061"/>
                    <a:pt x="1101" y="868"/>
                  </a:cubicBezTo>
                  <a:cubicBezTo>
                    <a:pt x="1096" y="851"/>
                    <a:pt x="1088" y="845"/>
                    <a:pt x="1070" y="846"/>
                  </a:cubicBezTo>
                  <a:cubicBezTo>
                    <a:pt x="1045" y="848"/>
                    <a:pt x="1019" y="846"/>
                    <a:pt x="989" y="846"/>
                  </a:cubicBezTo>
                  <a:cubicBezTo>
                    <a:pt x="1090" y="1208"/>
                    <a:pt x="1191" y="1567"/>
                    <a:pt x="1292" y="1928"/>
                  </a:cubicBezTo>
                  <a:cubicBezTo>
                    <a:pt x="1195" y="1928"/>
                    <a:pt x="1100" y="1928"/>
                    <a:pt x="1003" y="1928"/>
                  </a:cubicBezTo>
                  <a:cubicBezTo>
                    <a:pt x="1003" y="1938"/>
                    <a:pt x="1003" y="1946"/>
                    <a:pt x="1003" y="1955"/>
                  </a:cubicBezTo>
                  <a:cubicBezTo>
                    <a:pt x="1003" y="2223"/>
                    <a:pt x="1003" y="2491"/>
                    <a:pt x="1003" y="2759"/>
                  </a:cubicBezTo>
                  <a:cubicBezTo>
                    <a:pt x="1003" y="2775"/>
                    <a:pt x="1001" y="2792"/>
                    <a:pt x="997" y="2808"/>
                  </a:cubicBezTo>
                  <a:cubicBezTo>
                    <a:pt x="984" y="2855"/>
                    <a:pt x="936" y="2885"/>
                    <a:pt x="883" y="2879"/>
                  </a:cubicBezTo>
                  <a:cubicBezTo>
                    <a:pt x="831" y="2874"/>
                    <a:pt x="792" y="2836"/>
                    <a:pt x="788" y="2785"/>
                  </a:cubicBezTo>
                  <a:cubicBezTo>
                    <a:pt x="788" y="2775"/>
                    <a:pt x="788" y="2765"/>
                    <a:pt x="788" y="2755"/>
                  </a:cubicBezTo>
                  <a:cubicBezTo>
                    <a:pt x="788" y="2487"/>
                    <a:pt x="788" y="2219"/>
                    <a:pt x="788" y="1951"/>
                  </a:cubicBezTo>
                  <a:cubicBezTo>
                    <a:pt x="788" y="1942"/>
                    <a:pt x="788" y="1934"/>
                    <a:pt x="788" y="1924"/>
                  </a:cubicBezTo>
                  <a:cubicBezTo>
                    <a:pt x="750" y="1924"/>
                    <a:pt x="714" y="1924"/>
                    <a:pt x="677" y="1924"/>
                  </a:cubicBezTo>
                  <a:cubicBezTo>
                    <a:pt x="677" y="1934"/>
                    <a:pt x="677" y="1942"/>
                    <a:pt x="677" y="1951"/>
                  </a:cubicBezTo>
                  <a:cubicBezTo>
                    <a:pt x="677" y="2220"/>
                    <a:pt x="677" y="2488"/>
                    <a:pt x="677" y="2757"/>
                  </a:cubicBezTo>
                  <a:cubicBezTo>
                    <a:pt x="676" y="2771"/>
                    <a:pt x="677" y="2785"/>
                    <a:pt x="674" y="2799"/>
                  </a:cubicBezTo>
                  <a:cubicBezTo>
                    <a:pt x="662" y="2851"/>
                    <a:pt x="616" y="2883"/>
                    <a:pt x="561" y="2879"/>
                  </a:cubicBezTo>
                  <a:cubicBezTo>
                    <a:pt x="505" y="2876"/>
                    <a:pt x="466" y="2837"/>
                    <a:pt x="461" y="2780"/>
                  </a:cubicBezTo>
                  <a:cubicBezTo>
                    <a:pt x="460" y="2771"/>
                    <a:pt x="461" y="2762"/>
                    <a:pt x="461" y="2752"/>
                  </a:cubicBezTo>
                  <a:cubicBezTo>
                    <a:pt x="461" y="2486"/>
                    <a:pt x="461" y="2220"/>
                    <a:pt x="461" y="1954"/>
                  </a:cubicBezTo>
                  <a:cubicBezTo>
                    <a:pt x="461" y="1947"/>
                    <a:pt x="461" y="1939"/>
                    <a:pt x="461" y="1929"/>
                  </a:cubicBezTo>
                  <a:cubicBezTo>
                    <a:pt x="364" y="1929"/>
                    <a:pt x="269" y="1929"/>
                    <a:pt x="171" y="1929"/>
                  </a:cubicBezTo>
                  <a:cubicBezTo>
                    <a:pt x="271" y="1567"/>
                    <a:pt x="371" y="1208"/>
                    <a:pt x="471" y="846"/>
                  </a:cubicBezTo>
                  <a:cubicBezTo>
                    <a:pt x="439" y="846"/>
                    <a:pt x="409" y="846"/>
                    <a:pt x="379" y="847"/>
                  </a:cubicBezTo>
                  <a:cubicBezTo>
                    <a:pt x="374" y="848"/>
                    <a:pt x="368" y="858"/>
                    <a:pt x="365" y="865"/>
                  </a:cubicBezTo>
                  <a:cubicBezTo>
                    <a:pt x="334" y="970"/>
                    <a:pt x="303" y="1075"/>
                    <a:pt x="272" y="1179"/>
                  </a:cubicBezTo>
                  <a:cubicBezTo>
                    <a:pt x="245" y="1269"/>
                    <a:pt x="218" y="1359"/>
                    <a:pt x="192" y="1449"/>
                  </a:cubicBezTo>
                  <a:cubicBezTo>
                    <a:pt x="177" y="1499"/>
                    <a:pt x="146" y="1528"/>
                    <a:pt x="105" y="1532"/>
                  </a:cubicBezTo>
                  <a:cubicBezTo>
                    <a:pt x="60" y="1536"/>
                    <a:pt x="22" y="1511"/>
                    <a:pt x="6" y="1469"/>
                  </a:cubicBezTo>
                  <a:cubicBezTo>
                    <a:pt x="4" y="1463"/>
                    <a:pt x="2" y="1458"/>
                    <a:pt x="0" y="1452"/>
                  </a:cubicBezTo>
                  <a:cubicBezTo>
                    <a:pt x="0" y="1439"/>
                    <a:pt x="0" y="1425"/>
                    <a:pt x="0" y="1412"/>
                  </a:cubicBezTo>
                  <a:close/>
                  <a:moveTo>
                    <a:pt x="704" y="0"/>
                  </a:moveTo>
                  <a:cubicBezTo>
                    <a:pt x="699" y="2"/>
                    <a:pt x="694" y="4"/>
                    <a:pt x="689" y="5"/>
                  </a:cubicBezTo>
                  <a:cubicBezTo>
                    <a:pt x="564" y="29"/>
                    <a:pt x="480" y="149"/>
                    <a:pt x="501" y="274"/>
                  </a:cubicBezTo>
                  <a:cubicBezTo>
                    <a:pt x="519" y="379"/>
                    <a:pt x="607" y="461"/>
                    <a:pt x="711" y="469"/>
                  </a:cubicBezTo>
                  <a:cubicBezTo>
                    <a:pt x="823" y="476"/>
                    <a:pt x="921" y="412"/>
                    <a:pt x="955" y="308"/>
                  </a:cubicBezTo>
                  <a:cubicBezTo>
                    <a:pt x="989" y="206"/>
                    <a:pt x="948" y="91"/>
                    <a:pt x="854" y="36"/>
                  </a:cubicBezTo>
                  <a:cubicBezTo>
                    <a:pt x="825" y="19"/>
                    <a:pt x="791" y="12"/>
                    <a:pt x="760" y="0"/>
                  </a:cubicBezTo>
                  <a:cubicBezTo>
                    <a:pt x="741" y="0"/>
                    <a:pt x="723" y="0"/>
                    <a:pt x="704" y="0"/>
                  </a:cubicBezTo>
                  <a:close/>
                </a:path>
              </a:pathLst>
            </a:custGeom>
            <a:grpFill/>
            <a:ln>
              <a:noFill/>
            </a:ln>
          </p:spPr>
          <p:txBody>
            <a:bodyPr vert="horz" wrap="square" lIns="117636" tIns="58817" rIns="117636" bIns="58817" numCol="1" anchor="t" anchorCtr="0" compatLnSpc="1">
              <a:prstTxWarp prst="textNoShape">
                <a:avLst/>
              </a:prstTxWarp>
            </a:bodyPr>
            <a:lstStyle/>
            <a:p>
              <a:pPr defTabSz="1176377" fontAlgn="auto">
                <a:spcBef>
                  <a:spcPts val="0"/>
                </a:spcBef>
                <a:spcAft>
                  <a:spcPts val="0"/>
                </a:spcAft>
                <a:defRPr/>
              </a:pPr>
              <a:endParaRPr lang="en-US" sz="2316" kern="0" dirty="0">
                <a:solidFill>
                  <a:srgbClr val="000000"/>
                </a:solidFill>
                <a:latin typeface="Avenir Book" panose="02000503020000020003" pitchFamily="2" charset="0"/>
              </a:endParaRPr>
            </a:p>
          </p:txBody>
        </p:sp>
        <p:sp>
          <p:nvSpPr>
            <p:cNvPr id="78" name="Freeform 5">
              <a:extLst>
                <a:ext uri="{FF2B5EF4-FFF2-40B4-BE49-F238E27FC236}">
                  <a16:creationId xmlns:a16="http://schemas.microsoft.com/office/drawing/2014/main" id="{3CCDFAEB-E19D-0448-AD68-9D08C5DA1C37}"/>
                </a:ext>
              </a:extLst>
            </p:cNvPr>
            <p:cNvSpPr>
              <a:spLocks noEditPoints="1"/>
            </p:cNvSpPr>
            <p:nvPr/>
          </p:nvSpPr>
          <p:spPr bwMode="auto">
            <a:xfrm>
              <a:off x="3104972" y="2256882"/>
              <a:ext cx="99650" cy="195594"/>
            </a:xfrm>
            <a:custGeom>
              <a:avLst/>
              <a:gdLst>
                <a:gd name="T0" fmla="*/ 0 w 1469"/>
                <a:gd name="T1" fmla="*/ 1412 h 2885"/>
                <a:gd name="T2" fmla="*/ 76 w 1469"/>
                <a:gd name="T3" fmla="*/ 1164 h 2885"/>
                <a:gd name="T4" fmla="*/ 205 w 1469"/>
                <a:gd name="T5" fmla="*/ 738 h 2885"/>
                <a:gd name="T6" fmla="*/ 498 w 1469"/>
                <a:gd name="T7" fmla="*/ 520 h 2885"/>
                <a:gd name="T8" fmla="*/ 942 w 1469"/>
                <a:gd name="T9" fmla="*/ 521 h 2885"/>
                <a:gd name="T10" fmla="*/ 1241 w 1469"/>
                <a:gd name="T11" fmla="*/ 698 h 2885"/>
                <a:gd name="T12" fmla="*/ 1276 w 1469"/>
                <a:gd name="T13" fmla="*/ 796 h 2885"/>
                <a:gd name="T14" fmla="*/ 1454 w 1469"/>
                <a:gd name="T15" fmla="*/ 1381 h 2885"/>
                <a:gd name="T16" fmla="*/ 1457 w 1469"/>
                <a:gd name="T17" fmla="*/ 1470 h 2885"/>
                <a:gd name="T18" fmla="*/ 1380 w 1469"/>
                <a:gd name="T19" fmla="*/ 1532 h 2885"/>
                <a:gd name="T20" fmla="*/ 1292 w 1469"/>
                <a:gd name="T21" fmla="*/ 1490 h 2885"/>
                <a:gd name="T22" fmla="*/ 1272 w 1469"/>
                <a:gd name="T23" fmla="*/ 1446 h 2885"/>
                <a:gd name="T24" fmla="*/ 1101 w 1469"/>
                <a:gd name="T25" fmla="*/ 868 h 2885"/>
                <a:gd name="T26" fmla="*/ 1070 w 1469"/>
                <a:gd name="T27" fmla="*/ 846 h 2885"/>
                <a:gd name="T28" fmla="*/ 989 w 1469"/>
                <a:gd name="T29" fmla="*/ 846 h 2885"/>
                <a:gd name="T30" fmla="*/ 1292 w 1469"/>
                <a:gd name="T31" fmla="*/ 1928 h 2885"/>
                <a:gd name="T32" fmla="*/ 1003 w 1469"/>
                <a:gd name="T33" fmla="*/ 1928 h 2885"/>
                <a:gd name="T34" fmla="*/ 1003 w 1469"/>
                <a:gd name="T35" fmla="*/ 1955 h 2885"/>
                <a:gd name="T36" fmla="*/ 1003 w 1469"/>
                <a:gd name="T37" fmla="*/ 2759 h 2885"/>
                <a:gd name="T38" fmla="*/ 997 w 1469"/>
                <a:gd name="T39" fmla="*/ 2808 h 2885"/>
                <a:gd name="T40" fmla="*/ 883 w 1469"/>
                <a:gd name="T41" fmla="*/ 2879 h 2885"/>
                <a:gd name="T42" fmla="*/ 788 w 1469"/>
                <a:gd name="T43" fmla="*/ 2785 h 2885"/>
                <a:gd name="T44" fmla="*/ 788 w 1469"/>
                <a:gd name="T45" fmla="*/ 2755 h 2885"/>
                <a:gd name="T46" fmla="*/ 788 w 1469"/>
                <a:gd name="T47" fmla="*/ 1951 h 2885"/>
                <a:gd name="T48" fmla="*/ 788 w 1469"/>
                <a:gd name="T49" fmla="*/ 1924 h 2885"/>
                <a:gd name="T50" fmla="*/ 677 w 1469"/>
                <a:gd name="T51" fmla="*/ 1924 h 2885"/>
                <a:gd name="T52" fmla="*/ 677 w 1469"/>
                <a:gd name="T53" fmla="*/ 1951 h 2885"/>
                <a:gd name="T54" fmla="*/ 677 w 1469"/>
                <a:gd name="T55" fmla="*/ 2757 h 2885"/>
                <a:gd name="T56" fmla="*/ 674 w 1469"/>
                <a:gd name="T57" fmla="*/ 2799 h 2885"/>
                <a:gd name="T58" fmla="*/ 561 w 1469"/>
                <a:gd name="T59" fmla="*/ 2879 h 2885"/>
                <a:gd name="T60" fmla="*/ 461 w 1469"/>
                <a:gd name="T61" fmla="*/ 2780 h 2885"/>
                <a:gd name="T62" fmla="*/ 461 w 1469"/>
                <a:gd name="T63" fmla="*/ 2752 h 2885"/>
                <a:gd name="T64" fmla="*/ 461 w 1469"/>
                <a:gd name="T65" fmla="*/ 1954 h 2885"/>
                <a:gd name="T66" fmla="*/ 461 w 1469"/>
                <a:gd name="T67" fmla="*/ 1929 h 2885"/>
                <a:gd name="T68" fmla="*/ 171 w 1469"/>
                <a:gd name="T69" fmla="*/ 1929 h 2885"/>
                <a:gd name="T70" fmla="*/ 471 w 1469"/>
                <a:gd name="T71" fmla="*/ 846 h 2885"/>
                <a:gd name="T72" fmla="*/ 379 w 1469"/>
                <a:gd name="T73" fmla="*/ 847 h 2885"/>
                <a:gd name="T74" fmla="*/ 365 w 1469"/>
                <a:gd name="T75" fmla="*/ 865 h 2885"/>
                <a:gd name="T76" fmla="*/ 272 w 1469"/>
                <a:gd name="T77" fmla="*/ 1179 h 2885"/>
                <a:gd name="T78" fmla="*/ 192 w 1469"/>
                <a:gd name="T79" fmla="*/ 1449 h 2885"/>
                <a:gd name="T80" fmla="*/ 105 w 1469"/>
                <a:gd name="T81" fmla="*/ 1532 h 2885"/>
                <a:gd name="T82" fmla="*/ 6 w 1469"/>
                <a:gd name="T83" fmla="*/ 1469 h 2885"/>
                <a:gd name="T84" fmla="*/ 0 w 1469"/>
                <a:gd name="T85" fmla="*/ 1452 h 2885"/>
                <a:gd name="T86" fmla="*/ 0 w 1469"/>
                <a:gd name="T87" fmla="*/ 1412 h 2885"/>
                <a:gd name="T88" fmla="*/ 704 w 1469"/>
                <a:gd name="T89" fmla="*/ 0 h 2885"/>
                <a:gd name="T90" fmla="*/ 689 w 1469"/>
                <a:gd name="T91" fmla="*/ 5 h 2885"/>
                <a:gd name="T92" fmla="*/ 501 w 1469"/>
                <a:gd name="T93" fmla="*/ 274 h 2885"/>
                <a:gd name="T94" fmla="*/ 711 w 1469"/>
                <a:gd name="T95" fmla="*/ 469 h 2885"/>
                <a:gd name="T96" fmla="*/ 955 w 1469"/>
                <a:gd name="T97" fmla="*/ 308 h 2885"/>
                <a:gd name="T98" fmla="*/ 854 w 1469"/>
                <a:gd name="T99" fmla="*/ 36 h 2885"/>
                <a:gd name="T100" fmla="*/ 760 w 1469"/>
                <a:gd name="T101" fmla="*/ 0 h 2885"/>
                <a:gd name="T102" fmla="*/ 704 w 1469"/>
                <a:gd name="T103" fmla="*/ 0 h 2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69" h="2885">
                  <a:moveTo>
                    <a:pt x="0" y="1412"/>
                  </a:moveTo>
                  <a:cubicBezTo>
                    <a:pt x="25" y="1329"/>
                    <a:pt x="51" y="1247"/>
                    <a:pt x="76" y="1164"/>
                  </a:cubicBezTo>
                  <a:cubicBezTo>
                    <a:pt x="119" y="1022"/>
                    <a:pt x="162" y="880"/>
                    <a:pt x="205" y="738"/>
                  </a:cubicBezTo>
                  <a:cubicBezTo>
                    <a:pt x="245" y="606"/>
                    <a:pt x="360" y="521"/>
                    <a:pt x="498" y="520"/>
                  </a:cubicBezTo>
                  <a:cubicBezTo>
                    <a:pt x="646" y="520"/>
                    <a:pt x="794" y="520"/>
                    <a:pt x="942" y="521"/>
                  </a:cubicBezTo>
                  <a:cubicBezTo>
                    <a:pt x="1076" y="521"/>
                    <a:pt x="1174" y="587"/>
                    <a:pt x="1241" y="698"/>
                  </a:cubicBezTo>
                  <a:cubicBezTo>
                    <a:pt x="1259" y="727"/>
                    <a:pt x="1266" y="763"/>
                    <a:pt x="1276" y="796"/>
                  </a:cubicBezTo>
                  <a:cubicBezTo>
                    <a:pt x="1336" y="991"/>
                    <a:pt x="1395" y="1186"/>
                    <a:pt x="1454" y="1381"/>
                  </a:cubicBezTo>
                  <a:cubicBezTo>
                    <a:pt x="1463" y="1410"/>
                    <a:pt x="1469" y="1440"/>
                    <a:pt x="1457" y="1470"/>
                  </a:cubicBezTo>
                  <a:cubicBezTo>
                    <a:pt x="1443" y="1506"/>
                    <a:pt x="1418" y="1527"/>
                    <a:pt x="1380" y="1532"/>
                  </a:cubicBezTo>
                  <a:cubicBezTo>
                    <a:pt x="1342" y="1537"/>
                    <a:pt x="1312" y="1522"/>
                    <a:pt x="1292" y="1490"/>
                  </a:cubicBezTo>
                  <a:cubicBezTo>
                    <a:pt x="1283" y="1477"/>
                    <a:pt x="1277" y="1461"/>
                    <a:pt x="1272" y="1446"/>
                  </a:cubicBezTo>
                  <a:cubicBezTo>
                    <a:pt x="1215" y="1254"/>
                    <a:pt x="1157" y="1061"/>
                    <a:pt x="1101" y="868"/>
                  </a:cubicBezTo>
                  <a:cubicBezTo>
                    <a:pt x="1096" y="851"/>
                    <a:pt x="1088" y="845"/>
                    <a:pt x="1070" y="846"/>
                  </a:cubicBezTo>
                  <a:cubicBezTo>
                    <a:pt x="1045" y="848"/>
                    <a:pt x="1019" y="846"/>
                    <a:pt x="989" y="846"/>
                  </a:cubicBezTo>
                  <a:cubicBezTo>
                    <a:pt x="1090" y="1208"/>
                    <a:pt x="1191" y="1567"/>
                    <a:pt x="1292" y="1928"/>
                  </a:cubicBezTo>
                  <a:cubicBezTo>
                    <a:pt x="1195" y="1928"/>
                    <a:pt x="1100" y="1928"/>
                    <a:pt x="1003" y="1928"/>
                  </a:cubicBezTo>
                  <a:cubicBezTo>
                    <a:pt x="1003" y="1938"/>
                    <a:pt x="1003" y="1946"/>
                    <a:pt x="1003" y="1955"/>
                  </a:cubicBezTo>
                  <a:cubicBezTo>
                    <a:pt x="1003" y="2223"/>
                    <a:pt x="1003" y="2491"/>
                    <a:pt x="1003" y="2759"/>
                  </a:cubicBezTo>
                  <a:cubicBezTo>
                    <a:pt x="1003" y="2775"/>
                    <a:pt x="1001" y="2792"/>
                    <a:pt x="997" y="2808"/>
                  </a:cubicBezTo>
                  <a:cubicBezTo>
                    <a:pt x="984" y="2855"/>
                    <a:pt x="936" y="2885"/>
                    <a:pt x="883" y="2879"/>
                  </a:cubicBezTo>
                  <a:cubicBezTo>
                    <a:pt x="831" y="2874"/>
                    <a:pt x="792" y="2836"/>
                    <a:pt x="788" y="2785"/>
                  </a:cubicBezTo>
                  <a:cubicBezTo>
                    <a:pt x="788" y="2775"/>
                    <a:pt x="788" y="2765"/>
                    <a:pt x="788" y="2755"/>
                  </a:cubicBezTo>
                  <a:cubicBezTo>
                    <a:pt x="788" y="2487"/>
                    <a:pt x="788" y="2219"/>
                    <a:pt x="788" y="1951"/>
                  </a:cubicBezTo>
                  <a:cubicBezTo>
                    <a:pt x="788" y="1942"/>
                    <a:pt x="788" y="1934"/>
                    <a:pt x="788" y="1924"/>
                  </a:cubicBezTo>
                  <a:cubicBezTo>
                    <a:pt x="750" y="1924"/>
                    <a:pt x="714" y="1924"/>
                    <a:pt x="677" y="1924"/>
                  </a:cubicBezTo>
                  <a:cubicBezTo>
                    <a:pt x="677" y="1934"/>
                    <a:pt x="677" y="1942"/>
                    <a:pt x="677" y="1951"/>
                  </a:cubicBezTo>
                  <a:cubicBezTo>
                    <a:pt x="677" y="2220"/>
                    <a:pt x="677" y="2488"/>
                    <a:pt x="677" y="2757"/>
                  </a:cubicBezTo>
                  <a:cubicBezTo>
                    <a:pt x="676" y="2771"/>
                    <a:pt x="677" y="2785"/>
                    <a:pt x="674" y="2799"/>
                  </a:cubicBezTo>
                  <a:cubicBezTo>
                    <a:pt x="662" y="2851"/>
                    <a:pt x="616" y="2883"/>
                    <a:pt x="561" y="2879"/>
                  </a:cubicBezTo>
                  <a:cubicBezTo>
                    <a:pt x="505" y="2876"/>
                    <a:pt x="466" y="2837"/>
                    <a:pt x="461" y="2780"/>
                  </a:cubicBezTo>
                  <a:cubicBezTo>
                    <a:pt x="460" y="2771"/>
                    <a:pt x="461" y="2762"/>
                    <a:pt x="461" y="2752"/>
                  </a:cubicBezTo>
                  <a:cubicBezTo>
                    <a:pt x="461" y="2486"/>
                    <a:pt x="461" y="2220"/>
                    <a:pt x="461" y="1954"/>
                  </a:cubicBezTo>
                  <a:cubicBezTo>
                    <a:pt x="461" y="1947"/>
                    <a:pt x="461" y="1939"/>
                    <a:pt x="461" y="1929"/>
                  </a:cubicBezTo>
                  <a:cubicBezTo>
                    <a:pt x="364" y="1929"/>
                    <a:pt x="269" y="1929"/>
                    <a:pt x="171" y="1929"/>
                  </a:cubicBezTo>
                  <a:cubicBezTo>
                    <a:pt x="271" y="1567"/>
                    <a:pt x="371" y="1208"/>
                    <a:pt x="471" y="846"/>
                  </a:cubicBezTo>
                  <a:cubicBezTo>
                    <a:pt x="439" y="846"/>
                    <a:pt x="409" y="846"/>
                    <a:pt x="379" y="847"/>
                  </a:cubicBezTo>
                  <a:cubicBezTo>
                    <a:pt x="374" y="848"/>
                    <a:pt x="368" y="858"/>
                    <a:pt x="365" y="865"/>
                  </a:cubicBezTo>
                  <a:cubicBezTo>
                    <a:pt x="334" y="970"/>
                    <a:pt x="303" y="1075"/>
                    <a:pt x="272" y="1179"/>
                  </a:cubicBezTo>
                  <a:cubicBezTo>
                    <a:pt x="245" y="1269"/>
                    <a:pt x="218" y="1359"/>
                    <a:pt x="192" y="1449"/>
                  </a:cubicBezTo>
                  <a:cubicBezTo>
                    <a:pt x="177" y="1499"/>
                    <a:pt x="146" y="1528"/>
                    <a:pt x="105" y="1532"/>
                  </a:cubicBezTo>
                  <a:cubicBezTo>
                    <a:pt x="60" y="1536"/>
                    <a:pt x="22" y="1511"/>
                    <a:pt x="6" y="1469"/>
                  </a:cubicBezTo>
                  <a:cubicBezTo>
                    <a:pt x="4" y="1463"/>
                    <a:pt x="2" y="1458"/>
                    <a:pt x="0" y="1452"/>
                  </a:cubicBezTo>
                  <a:cubicBezTo>
                    <a:pt x="0" y="1439"/>
                    <a:pt x="0" y="1425"/>
                    <a:pt x="0" y="1412"/>
                  </a:cubicBezTo>
                  <a:close/>
                  <a:moveTo>
                    <a:pt x="704" y="0"/>
                  </a:moveTo>
                  <a:cubicBezTo>
                    <a:pt x="699" y="2"/>
                    <a:pt x="694" y="4"/>
                    <a:pt x="689" y="5"/>
                  </a:cubicBezTo>
                  <a:cubicBezTo>
                    <a:pt x="564" y="29"/>
                    <a:pt x="480" y="149"/>
                    <a:pt x="501" y="274"/>
                  </a:cubicBezTo>
                  <a:cubicBezTo>
                    <a:pt x="519" y="379"/>
                    <a:pt x="607" y="461"/>
                    <a:pt x="711" y="469"/>
                  </a:cubicBezTo>
                  <a:cubicBezTo>
                    <a:pt x="823" y="476"/>
                    <a:pt x="921" y="412"/>
                    <a:pt x="955" y="308"/>
                  </a:cubicBezTo>
                  <a:cubicBezTo>
                    <a:pt x="989" y="206"/>
                    <a:pt x="948" y="91"/>
                    <a:pt x="854" y="36"/>
                  </a:cubicBezTo>
                  <a:cubicBezTo>
                    <a:pt x="825" y="19"/>
                    <a:pt x="791" y="12"/>
                    <a:pt x="760" y="0"/>
                  </a:cubicBezTo>
                  <a:cubicBezTo>
                    <a:pt x="741" y="0"/>
                    <a:pt x="723" y="0"/>
                    <a:pt x="704" y="0"/>
                  </a:cubicBezTo>
                  <a:close/>
                </a:path>
              </a:pathLst>
            </a:custGeom>
            <a:grpFill/>
            <a:ln>
              <a:noFill/>
            </a:ln>
          </p:spPr>
          <p:txBody>
            <a:bodyPr vert="horz" wrap="square" lIns="117636" tIns="58817" rIns="117636" bIns="58817" numCol="1" anchor="t" anchorCtr="0" compatLnSpc="1">
              <a:prstTxWarp prst="textNoShape">
                <a:avLst/>
              </a:prstTxWarp>
            </a:bodyPr>
            <a:lstStyle/>
            <a:p>
              <a:pPr defTabSz="1176377" fontAlgn="auto">
                <a:spcBef>
                  <a:spcPts val="0"/>
                </a:spcBef>
                <a:spcAft>
                  <a:spcPts val="0"/>
                </a:spcAft>
                <a:defRPr/>
              </a:pPr>
              <a:endParaRPr lang="en-US" sz="2316" kern="0" dirty="0">
                <a:solidFill>
                  <a:srgbClr val="000000"/>
                </a:solidFill>
                <a:latin typeface="Avenir Book" panose="02000503020000020003" pitchFamily="2" charset="0"/>
              </a:endParaRPr>
            </a:p>
          </p:txBody>
        </p:sp>
        <p:sp>
          <p:nvSpPr>
            <p:cNvPr id="79" name="Freeform 5">
              <a:extLst>
                <a:ext uri="{FF2B5EF4-FFF2-40B4-BE49-F238E27FC236}">
                  <a16:creationId xmlns:a16="http://schemas.microsoft.com/office/drawing/2014/main" id="{FFF27812-B748-8043-9C42-08E2D142CEA9}"/>
                </a:ext>
              </a:extLst>
            </p:cNvPr>
            <p:cNvSpPr>
              <a:spLocks noEditPoints="1"/>
            </p:cNvSpPr>
            <p:nvPr/>
          </p:nvSpPr>
          <p:spPr bwMode="auto">
            <a:xfrm>
              <a:off x="3276947" y="2256882"/>
              <a:ext cx="99650" cy="195594"/>
            </a:xfrm>
            <a:custGeom>
              <a:avLst/>
              <a:gdLst>
                <a:gd name="T0" fmla="*/ 0 w 1469"/>
                <a:gd name="T1" fmla="*/ 1412 h 2885"/>
                <a:gd name="T2" fmla="*/ 76 w 1469"/>
                <a:gd name="T3" fmla="*/ 1164 h 2885"/>
                <a:gd name="T4" fmla="*/ 205 w 1469"/>
                <a:gd name="T5" fmla="*/ 738 h 2885"/>
                <a:gd name="T6" fmla="*/ 498 w 1469"/>
                <a:gd name="T7" fmla="*/ 520 h 2885"/>
                <a:gd name="T8" fmla="*/ 942 w 1469"/>
                <a:gd name="T9" fmla="*/ 521 h 2885"/>
                <a:gd name="T10" fmla="*/ 1241 w 1469"/>
                <a:gd name="T11" fmla="*/ 698 h 2885"/>
                <a:gd name="T12" fmla="*/ 1276 w 1469"/>
                <a:gd name="T13" fmla="*/ 796 h 2885"/>
                <a:gd name="T14" fmla="*/ 1454 w 1469"/>
                <a:gd name="T15" fmla="*/ 1381 h 2885"/>
                <a:gd name="T16" fmla="*/ 1457 w 1469"/>
                <a:gd name="T17" fmla="*/ 1470 h 2885"/>
                <a:gd name="T18" fmla="*/ 1380 w 1469"/>
                <a:gd name="T19" fmla="*/ 1532 h 2885"/>
                <a:gd name="T20" fmla="*/ 1292 w 1469"/>
                <a:gd name="T21" fmla="*/ 1490 h 2885"/>
                <a:gd name="T22" fmla="*/ 1272 w 1469"/>
                <a:gd name="T23" fmla="*/ 1446 h 2885"/>
                <a:gd name="T24" fmla="*/ 1101 w 1469"/>
                <a:gd name="T25" fmla="*/ 868 h 2885"/>
                <a:gd name="T26" fmla="*/ 1070 w 1469"/>
                <a:gd name="T27" fmla="*/ 846 h 2885"/>
                <a:gd name="T28" fmla="*/ 989 w 1469"/>
                <a:gd name="T29" fmla="*/ 846 h 2885"/>
                <a:gd name="T30" fmla="*/ 1292 w 1469"/>
                <a:gd name="T31" fmla="*/ 1928 h 2885"/>
                <a:gd name="T32" fmla="*/ 1003 w 1469"/>
                <a:gd name="T33" fmla="*/ 1928 h 2885"/>
                <a:gd name="T34" fmla="*/ 1003 w 1469"/>
                <a:gd name="T35" fmla="*/ 1955 h 2885"/>
                <a:gd name="T36" fmla="*/ 1003 w 1469"/>
                <a:gd name="T37" fmla="*/ 2759 h 2885"/>
                <a:gd name="T38" fmla="*/ 997 w 1469"/>
                <a:gd name="T39" fmla="*/ 2808 h 2885"/>
                <a:gd name="T40" fmla="*/ 883 w 1469"/>
                <a:gd name="T41" fmla="*/ 2879 h 2885"/>
                <a:gd name="T42" fmla="*/ 788 w 1469"/>
                <a:gd name="T43" fmla="*/ 2785 h 2885"/>
                <a:gd name="T44" fmla="*/ 788 w 1469"/>
                <a:gd name="T45" fmla="*/ 2755 h 2885"/>
                <a:gd name="T46" fmla="*/ 788 w 1469"/>
                <a:gd name="T47" fmla="*/ 1951 h 2885"/>
                <a:gd name="T48" fmla="*/ 788 w 1469"/>
                <a:gd name="T49" fmla="*/ 1924 h 2885"/>
                <a:gd name="T50" fmla="*/ 677 w 1469"/>
                <a:gd name="T51" fmla="*/ 1924 h 2885"/>
                <a:gd name="T52" fmla="*/ 677 w 1469"/>
                <a:gd name="T53" fmla="*/ 1951 h 2885"/>
                <a:gd name="T54" fmla="*/ 677 w 1469"/>
                <a:gd name="T55" fmla="*/ 2757 h 2885"/>
                <a:gd name="T56" fmla="*/ 674 w 1469"/>
                <a:gd name="T57" fmla="*/ 2799 h 2885"/>
                <a:gd name="T58" fmla="*/ 561 w 1469"/>
                <a:gd name="T59" fmla="*/ 2879 h 2885"/>
                <a:gd name="T60" fmla="*/ 461 w 1469"/>
                <a:gd name="T61" fmla="*/ 2780 h 2885"/>
                <a:gd name="T62" fmla="*/ 461 w 1469"/>
                <a:gd name="T63" fmla="*/ 2752 h 2885"/>
                <a:gd name="T64" fmla="*/ 461 w 1469"/>
                <a:gd name="T65" fmla="*/ 1954 h 2885"/>
                <a:gd name="T66" fmla="*/ 461 w 1469"/>
                <a:gd name="T67" fmla="*/ 1929 h 2885"/>
                <a:gd name="T68" fmla="*/ 171 w 1469"/>
                <a:gd name="T69" fmla="*/ 1929 h 2885"/>
                <a:gd name="T70" fmla="*/ 471 w 1469"/>
                <a:gd name="T71" fmla="*/ 846 h 2885"/>
                <a:gd name="T72" fmla="*/ 379 w 1469"/>
                <a:gd name="T73" fmla="*/ 847 h 2885"/>
                <a:gd name="T74" fmla="*/ 365 w 1469"/>
                <a:gd name="T75" fmla="*/ 865 h 2885"/>
                <a:gd name="T76" fmla="*/ 272 w 1469"/>
                <a:gd name="T77" fmla="*/ 1179 h 2885"/>
                <a:gd name="T78" fmla="*/ 192 w 1469"/>
                <a:gd name="T79" fmla="*/ 1449 h 2885"/>
                <a:gd name="T80" fmla="*/ 105 w 1469"/>
                <a:gd name="T81" fmla="*/ 1532 h 2885"/>
                <a:gd name="T82" fmla="*/ 6 w 1469"/>
                <a:gd name="T83" fmla="*/ 1469 h 2885"/>
                <a:gd name="T84" fmla="*/ 0 w 1469"/>
                <a:gd name="T85" fmla="*/ 1452 h 2885"/>
                <a:gd name="T86" fmla="*/ 0 w 1469"/>
                <a:gd name="T87" fmla="*/ 1412 h 2885"/>
                <a:gd name="T88" fmla="*/ 704 w 1469"/>
                <a:gd name="T89" fmla="*/ 0 h 2885"/>
                <a:gd name="T90" fmla="*/ 689 w 1469"/>
                <a:gd name="T91" fmla="*/ 5 h 2885"/>
                <a:gd name="T92" fmla="*/ 501 w 1469"/>
                <a:gd name="T93" fmla="*/ 274 h 2885"/>
                <a:gd name="T94" fmla="*/ 711 w 1469"/>
                <a:gd name="T95" fmla="*/ 469 h 2885"/>
                <a:gd name="T96" fmla="*/ 955 w 1469"/>
                <a:gd name="T97" fmla="*/ 308 h 2885"/>
                <a:gd name="T98" fmla="*/ 854 w 1469"/>
                <a:gd name="T99" fmla="*/ 36 h 2885"/>
                <a:gd name="T100" fmla="*/ 760 w 1469"/>
                <a:gd name="T101" fmla="*/ 0 h 2885"/>
                <a:gd name="T102" fmla="*/ 704 w 1469"/>
                <a:gd name="T103" fmla="*/ 0 h 2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69" h="2885">
                  <a:moveTo>
                    <a:pt x="0" y="1412"/>
                  </a:moveTo>
                  <a:cubicBezTo>
                    <a:pt x="25" y="1329"/>
                    <a:pt x="51" y="1247"/>
                    <a:pt x="76" y="1164"/>
                  </a:cubicBezTo>
                  <a:cubicBezTo>
                    <a:pt x="119" y="1022"/>
                    <a:pt x="162" y="880"/>
                    <a:pt x="205" y="738"/>
                  </a:cubicBezTo>
                  <a:cubicBezTo>
                    <a:pt x="245" y="606"/>
                    <a:pt x="360" y="521"/>
                    <a:pt x="498" y="520"/>
                  </a:cubicBezTo>
                  <a:cubicBezTo>
                    <a:pt x="646" y="520"/>
                    <a:pt x="794" y="520"/>
                    <a:pt x="942" y="521"/>
                  </a:cubicBezTo>
                  <a:cubicBezTo>
                    <a:pt x="1076" y="521"/>
                    <a:pt x="1174" y="587"/>
                    <a:pt x="1241" y="698"/>
                  </a:cubicBezTo>
                  <a:cubicBezTo>
                    <a:pt x="1259" y="727"/>
                    <a:pt x="1266" y="763"/>
                    <a:pt x="1276" y="796"/>
                  </a:cubicBezTo>
                  <a:cubicBezTo>
                    <a:pt x="1336" y="991"/>
                    <a:pt x="1395" y="1186"/>
                    <a:pt x="1454" y="1381"/>
                  </a:cubicBezTo>
                  <a:cubicBezTo>
                    <a:pt x="1463" y="1410"/>
                    <a:pt x="1469" y="1440"/>
                    <a:pt x="1457" y="1470"/>
                  </a:cubicBezTo>
                  <a:cubicBezTo>
                    <a:pt x="1443" y="1506"/>
                    <a:pt x="1418" y="1527"/>
                    <a:pt x="1380" y="1532"/>
                  </a:cubicBezTo>
                  <a:cubicBezTo>
                    <a:pt x="1342" y="1537"/>
                    <a:pt x="1312" y="1522"/>
                    <a:pt x="1292" y="1490"/>
                  </a:cubicBezTo>
                  <a:cubicBezTo>
                    <a:pt x="1283" y="1477"/>
                    <a:pt x="1277" y="1461"/>
                    <a:pt x="1272" y="1446"/>
                  </a:cubicBezTo>
                  <a:cubicBezTo>
                    <a:pt x="1215" y="1254"/>
                    <a:pt x="1157" y="1061"/>
                    <a:pt x="1101" y="868"/>
                  </a:cubicBezTo>
                  <a:cubicBezTo>
                    <a:pt x="1096" y="851"/>
                    <a:pt x="1088" y="845"/>
                    <a:pt x="1070" y="846"/>
                  </a:cubicBezTo>
                  <a:cubicBezTo>
                    <a:pt x="1045" y="848"/>
                    <a:pt x="1019" y="846"/>
                    <a:pt x="989" y="846"/>
                  </a:cubicBezTo>
                  <a:cubicBezTo>
                    <a:pt x="1090" y="1208"/>
                    <a:pt x="1191" y="1567"/>
                    <a:pt x="1292" y="1928"/>
                  </a:cubicBezTo>
                  <a:cubicBezTo>
                    <a:pt x="1195" y="1928"/>
                    <a:pt x="1100" y="1928"/>
                    <a:pt x="1003" y="1928"/>
                  </a:cubicBezTo>
                  <a:cubicBezTo>
                    <a:pt x="1003" y="1938"/>
                    <a:pt x="1003" y="1946"/>
                    <a:pt x="1003" y="1955"/>
                  </a:cubicBezTo>
                  <a:cubicBezTo>
                    <a:pt x="1003" y="2223"/>
                    <a:pt x="1003" y="2491"/>
                    <a:pt x="1003" y="2759"/>
                  </a:cubicBezTo>
                  <a:cubicBezTo>
                    <a:pt x="1003" y="2775"/>
                    <a:pt x="1001" y="2792"/>
                    <a:pt x="997" y="2808"/>
                  </a:cubicBezTo>
                  <a:cubicBezTo>
                    <a:pt x="984" y="2855"/>
                    <a:pt x="936" y="2885"/>
                    <a:pt x="883" y="2879"/>
                  </a:cubicBezTo>
                  <a:cubicBezTo>
                    <a:pt x="831" y="2874"/>
                    <a:pt x="792" y="2836"/>
                    <a:pt x="788" y="2785"/>
                  </a:cubicBezTo>
                  <a:cubicBezTo>
                    <a:pt x="788" y="2775"/>
                    <a:pt x="788" y="2765"/>
                    <a:pt x="788" y="2755"/>
                  </a:cubicBezTo>
                  <a:cubicBezTo>
                    <a:pt x="788" y="2487"/>
                    <a:pt x="788" y="2219"/>
                    <a:pt x="788" y="1951"/>
                  </a:cubicBezTo>
                  <a:cubicBezTo>
                    <a:pt x="788" y="1942"/>
                    <a:pt x="788" y="1934"/>
                    <a:pt x="788" y="1924"/>
                  </a:cubicBezTo>
                  <a:cubicBezTo>
                    <a:pt x="750" y="1924"/>
                    <a:pt x="714" y="1924"/>
                    <a:pt x="677" y="1924"/>
                  </a:cubicBezTo>
                  <a:cubicBezTo>
                    <a:pt x="677" y="1934"/>
                    <a:pt x="677" y="1942"/>
                    <a:pt x="677" y="1951"/>
                  </a:cubicBezTo>
                  <a:cubicBezTo>
                    <a:pt x="677" y="2220"/>
                    <a:pt x="677" y="2488"/>
                    <a:pt x="677" y="2757"/>
                  </a:cubicBezTo>
                  <a:cubicBezTo>
                    <a:pt x="676" y="2771"/>
                    <a:pt x="677" y="2785"/>
                    <a:pt x="674" y="2799"/>
                  </a:cubicBezTo>
                  <a:cubicBezTo>
                    <a:pt x="662" y="2851"/>
                    <a:pt x="616" y="2883"/>
                    <a:pt x="561" y="2879"/>
                  </a:cubicBezTo>
                  <a:cubicBezTo>
                    <a:pt x="505" y="2876"/>
                    <a:pt x="466" y="2837"/>
                    <a:pt x="461" y="2780"/>
                  </a:cubicBezTo>
                  <a:cubicBezTo>
                    <a:pt x="460" y="2771"/>
                    <a:pt x="461" y="2762"/>
                    <a:pt x="461" y="2752"/>
                  </a:cubicBezTo>
                  <a:cubicBezTo>
                    <a:pt x="461" y="2486"/>
                    <a:pt x="461" y="2220"/>
                    <a:pt x="461" y="1954"/>
                  </a:cubicBezTo>
                  <a:cubicBezTo>
                    <a:pt x="461" y="1947"/>
                    <a:pt x="461" y="1939"/>
                    <a:pt x="461" y="1929"/>
                  </a:cubicBezTo>
                  <a:cubicBezTo>
                    <a:pt x="364" y="1929"/>
                    <a:pt x="269" y="1929"/>
                    <a:pt x="171" y="1929"/>
                  </a:cubicBezTo>
                  <a:cubicBezTo>
                    <a:pt x="271" y="1567"/>
                    <a:pt x="371" y="1208"/>
                    <a:pt x="471" y="846"/>
                  </a:cubicBezTo>
                  <a:cubicBezTo>
                    <a:pt x="439" y="846"/>
                    <a:pt x="409" y="846"/>
                    <a:pt x="379" y="847"/>
                  </a:cubicBezTo>
                  <a:cubicBezTo>
                    <a:pt x="374" y="848"/>
                    <a:pt x="368" y="858"/>
                    <a:pt x="365" y="865"/>
                  </a:cubicBezTo>
                  <a:cubicBezTo>
                    <a:pt x="334" y="970"/>
                    <a:pt x="303" y="1075"/>
                    <a:pt x="272" y="1179"/>
                  </a:cubicBezTo>
                  <a:cubicBezTo>
                    <a:pt x="245" y="1269"/>
                    <a:pt x="218" y="1359"/>
                    <a:pt x="192" y="1449"/>
                  </a:cubicBezTo>
                  <a:cubicBezTo>
                    <a:pt x="177" y="1499"/>
                    <a:pt x="146" y="1528"/>
                    <a:pt x="105" y="1532"/>
                  </a:cubicBezTo>
                  <a:cubicBezTo>
                    <a:pt x="60" y="1536"/>
                    <a:pt x="22" y="1511"/>
                    <a:pt x="6" y="1469"/>
                  </a:cubicBezTo>
                  <a:cubicBezTo>
                    <a:pt x="4" y="1463"/>
                    <a:pt x="2" y="1458"/>
                    <a:pt x="0" y="1452"/>
                  </a:cubicBezTo>
                  <a:cubicBezTo>
                    <a:pt x="0" y="1439"/>
                    <a:pt x="0" y="1425"/>
                    <a:pt x="0" y="1412"/>
                  </a:cubicBezTo>
                  <a:close/>
                  <a:moveTo>
                    <a:pt x="704" y="0"/>
                  </a:moveTo>
                  <a:cubicBezTo>
                    <a:pt x="699" y="2"/>
                    <a:pt x="694" y="4"/>
                    <a:pt x="689" y="5"/>
                  </a:cubicBezTo>
                  <a:cubicBezTo>
                    <a:pt x="564" y="29"/>
                    <a:pt x="480" y="149"/>
                    <a:pt x="501" y="274"/>
                  </a:cubicBezTo>
                  <a:cubicBezTo>
                    <a:pt x="519" y="379"/>
                    <a:pt x="607" y="461"/>
                    <a:pt x="711" y="469"/>
                  </a:cubicBezTo>
                  <a:cubicBezTo>
                    <a:pt x="823" y="476"/>
                    <a:pt x="921" y="412"/>
                    <a:pt x="955" y="308"/>
                  </a:cubicBezTo>
                  <a:cubicBezTo>
                    <a:pt x="989" y="206"/>
                    <a:pt x="948" y="91"/>
                    <a:pt x="854" y="36"/>
                  </a:cubicBezTo>
                  <a:cubicBezTo>
                    <a:pt x="825" y="19"/>
                    <a:pt x="791" y="12"/>
                    <a:pt x="760" y="0"/>
                  </a:cubicBezTo>
                  <a:cubicBezTo>
                    <a:pt x="741" y="0"/>
                    <a:pt x="723" y="0"/>
                    <a:pt x="704" y="0"/>
                  </a:cubicBezTo>
                  <a:close/>
                </a:path>
              </a:pathLst>
            </a:custGeom>
            <a:grpFill/>
            <a:ln>
              <a:noFill/>
            </a:ln>
          </p:spPr>
          <p:txBody>
            <a:bodyPr vert="horz" wrap="square" lIns="117636" tIns="58817" rIns="117636" bIns="58817" numCol="1" anchor="t" anchorCtr="0" compatLnSpc="1">
              <a:prstTxWarp prst="textNoShape">
                <a:avLst/>
              </a:prstTxWarp>
            </a:bodyPr>
            <a:lstStyle/>
            <a:p>
              <a:pPr defTabSz="1176377" fontAlgn="auto">
                <a:spcBef>
                  <a:spcPts val="0"/>
                </a:spcBef>
                <a:spcAft>
                  <a:spcPts val="0"/>
                </a:spcAft>
                <a:defRPr/>
              </a:pPr>
              <a:endParaRPr lang="en-US" sz="2316" kern="0" dirty="0">
                <a:solidFill>
                  <a:srgbClr val="000000"/>
                </a:solidFill>
                <a:latin typeface="Avenir Book" panose="02000503020000020003" pitchFamily="2" charset="0"/>
              </a:endParaRPr>
            </a:p>
          </p:txBody>
        </p:sp>
        <p:sp>
          <p:nvSpPr>
            <p:cNvPr id="80" name="Freeform 5">
              <a:extLst>
                <a:ext uri="{FF2B5EF4-FFF2-40B4-BE49-F238E27FC236}">
                  <a16:creationId xmlns:a16="http://schemas.microsoft.com/office/drawing/2014/main" id="{5254B745-2F34-034A-A3B7-DE5A25774B6B}"/>
                </a:ext>
              </a:extLst>
            </p:cNvPr>
            <p:cNvSpPr>
              <a:spLocks noEditPoints="1"/>
            </p:cNvSpPr>
            <p:nvPr/>
          </p:nvSpPr>
          <p:spPr bwMode="auto">
            <a:xfrm>
              <a:off x="3448921" y="2256882"/>
              <a:ext cx="99650" cy="195594"/>
            </a:xfrm>
            <a:custGeom>
              <a:avLst/>
              <a:gdLst>
                <a:gd name="T0" fmla="*/ 0 w 1469"/>
                <a:gd name="T1" fmla="*/ 1412 h 2885"/>
                <a:gd name="T2" fmla="*/ 76 w 1469"/>
                <a:gd name="T3" fmla="*/ 1164 h 2885"/>
                <a:gd name="T4" fmla="*/ 205 w 1469"/>
                <a:gd name="T5" fmla="*/ 738 h 2885"/>
                <a:gd name="T6" fmla="*/ 498 w 1469"/>
                <a:gd name="T7" fmla="*/ 520 h 2885"/>
                <a:gd name="T8" fmla="*/ 942 w 1469"/>
                <a:gd name="T9" fmla="*/ 521 h 2885"/>
                <a:gd name="T10" fmla="*/ 1241 w 1469"/>
                <a:gd name="T11" fmla="*/ 698 h 2885"/>
                <a:gd name="T12" fmla="*/ 1276 w 1469"/>
                <a:gd name="T13" fmla="*/ 796 h 2885"/>
                <a:gd name="T14" fmla="*/ 1454 w 1469"/>
                <a:gd name="T15" fmla="*/ 1381 h 2885"/>
                <a:gd name="T16" fmla="*/ 1457 w 1469"/>
                <a:gd name="T17" fmla="*/ 1470 h 2885"/>
                <a:gd name="T18" fmla="*/ 1380 w 1469"/>
                <a:gd name="T19" fmla="*/ 1532 h 2885"/>
                <a:gd name="T20" fmla="*/ 1292 w 1469"/>
                <a:gd name="T21" fmla="*/ 1490 h 2885"/>
                <a:gd name="T22" fmla="*/ 1272 w 1469"/>
                <a:gd name="T23" fmla="*/ 1446 h 2885"/>
                <a:gd name="T24" fmla="*/ 1101 w 1469"/>
                <a:gd name="T25" fmla="*/ 868 h 2885"/>
                <a:gd name="T26" fmla="*/ 1070 w 1469"/>
                <a:gd name="T27" fmla="*/ 846 h 2885"/>
                <a:gd name="T28" fmla="*/ 989 w 1469"/>
                <a:gd name="T29" fmla="*/ 846 h 2885"/>
                <a:gd name="T30" fmla="*/ 1292 w 1469"/>
                <a:gd name="T31" fmla="*/ 1928 h 2885"/>
                <a:gd name="T32" fmla="*/ 1003 w 1469"/>
                <a:gd name="T33" fmla="*/ 1928 h 2885"/>
                <a:gd name="T34" fmla="*/ 1003 w 1469"/>
                <a:gd name="T35" fmla="*/ 1955 h 2885"/>
                <a:gd name="T36" fmla="*/ 1003 w 1469"/>
                <a:gd name="T37" fmla="*/ 2759 h 2885"/>
                <a:gd name="T38" fmla="*/ 997 w 1469"/>
                <a:gd name="T39" fmla="*/ 2808 h 2885"/>
                <a:gd name="T40" fmla="*/ 883 w 1469"/>
                <a:gd name="T41" fmla="*/ 2879 h 2885"/>
                <a:gd name="T42" fmla="*/ 788 w 1469"/>
                <a:gd name="T43" fmla="*/ 2785 h 2885"/>
                <a:gd name="T44" fmla="*/ 788 w 1469"/>
                <a:gd name="T45" fmla="*/ 2755 h 2885"/>
                <a:gd name="T46" fmla="*/ 788 w 1469"/>
                <a:gd name="T47" fmla="*/ 1951 h 2885"/>
                <a:gd name="T48" fmla="*/ 788 w 1469"/>
                <a:gd name="T49" fmla="*/ 1924 h 2885"/>
                <a:gd name="T50" fmla="*/ 677 w 1469"/>
                <a:gd name="T51" fmla="*/ 1924 h 2885"/>
                <a:gd name="T52" fmla="*/ 677 w 1469"/>
                <a:gd name="T53" fmla="*/ 1951 h 2885"/>
                <a:gd name="T54" fmla="*/ 677 w 1469"/>
                <a:gd name="T55" fmla="*/ 2757 h 2885"/>
                <a:gd name="T56" fmla="*/ 674 w 1469"/>
                <a:gd name="T57" fmla="*/ 2799 h 2885"/>
                <a:gd name="T58" fmla="*/ 561 w 1469"/>
                <a:gd name="T59" fmla="*/ 2879 h 2885"/>
                <a:gd name="T60" fmla="*/ 461 w 1469"/>
                <a:gd name="T61" fmla="*/ 2780 h 2885"/>
                <a:gd name="T62" fmla="*/ 461 w 1469"/>
                <a:gd name="T63" fmla="*/ 2752 h 2885"/>
                <a:gd name="T64" fmla="*/ 461 w 1469"/>
                <a:gd name="T65" fmla="*/ 1954 h 2885"/>
                <a:gd name="T66" fmla="*/ 461 w 1469"/>
                <a:gd name="T67" fmla="*/ 1929 h 2885"/>
                <a:gd name="T68" fmla="*/ 171 w 1469"/>
                <a:gd name="T69" fmla="*/ 1929 h 2885"/>
                <a:gd name="T70" fmla="*/ 471 w 1469"/>
                <a:gd name="T71" fmla="*/ 846 h 2885"/>
                <a:gd name="T72" fmla="*/ 379 w 1469"/>
                <a:gd name="T73" fmla="*/ 847 h 2885"/>
                <a:gd name="T74" fmla="*/ 365 w 1469"/>
                <a:gd name="T75" fmla="*/ 865 h 2885"/>
                <a:gd name="T76" fmla="*/ 272 w 1469"/>
                <a:gd name="T77" fmla="*/ 1179 h 2885"/>
                <a:gd name="T78" fmla="*/ 192 w 1469"/>
                <a:gd name="T79" fmla="*/ 1449 h 2885"/>
                <a:gd name="T80" fmla="*/ 105 w 1469"/>
                <a:gd name="T81" fmla="*/ 1532 h 2885"/>
                <a:gd name="T82" fmla="*/ 6 w 1469"/>
                <a:gd name="T83" fmla="*/ 1469 h 2885"/>
                <a:gd name="T84" fmla="*/ 0 w 1469"/>
                <a:gd name="T85" fmla="*/ 1452 h 2885"/>
                <a:gd name="T86" fmla="*/ 0 w 1469"/>
                <a:gd name="T87" fmla="*/ 1412 h 2885"/>
                <a:gd name="T88" fmla="*/ 704 w 1469"/>
                <a:gd name="T89" fmla="*/ 0 h 2885"/>
                <a:gd name="T90" fmla="*/ 689 w 1469"/>
                <a:gd name="T91" fmla="*/ 5 h 2885"/>
                <a:gd name="T92" fmla="*/ 501 w 1469"/>
                <a:gd name="T93" fmla="*/ 274 h 2885"/>
                <a:gd name="T94" fmla="*/ 711 w 1469"/>
                <a:gd name="T95" fmla="*/ 469 h 2885"/>
                <a:gd name="T96" fmla="*/ 955 w 1469"/>
                <a:gd name="T97" fmla="*/ 308 h 2885"/>
                <a:gd name="T98" fmla="*/ 854 w 1469"/>
                <a:gd name="T99" fmla="*/ 36 h 2885"/>
                <a:gd name="T100" fmla="*/ 760 w 1469"/>
                <a:gd name="T101" fmla="*/ 0 h 2885"/>
                <a:gd name="T102" fmla="*/ 704 w 1469"/>
                <a:gd name="T103" fmla="*/ 0 h 2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69" h="2885">
                  <a:moveTo>
                    <a:pt x="0" y="1412"/>
                  </a:moveTo>
                  <a:cubicBezTo>
                    <a:pt x="25" y="1329"/>
                    <a:pt x="51" y="1247"/>
                    <a:pt x="76" y="1164"/>
                  </a:cubicBezTo>
                  <a:cubicBezTo>
                    <a:pt x="119" y="1022"/>
                    <a:pt x="162" y="880"/>
                    <a:pt x="205" y="738"/>
                  </a:cubicBezTo>
                  <a:cubicBezTo>
                    <a:pt x="245" y="606"/>
                    <a:pt x="360" y="521"/>
                    <a:pt x="498" y="520"/>
                  </a:cubicBezTo>
                  <a:cubicBezTo>
                    <a:pt x="646" y="520"/>
                    <a:pt x="794" y="520"/>
                    <a:pt x="942" y="521"/>
                  </a:cubicBezTo>
                  <a:cubicBezTo>
                    <a:pt x="1076" y="521"/>
                    <a:pt x="1174" y="587"/>
                    <a:pt x="1241" y="698"/>
                  </a:cubicBezTo>
                  <a:cubicBezTo>
                    <a:pt x="1259" y="727"/>
                    <a:pt x="1266" y="763"/>
                    <a:pt x="1276" y="796"/>
                  </a:cubicBezTo>
                  <a:cubicBezTo>
                    <a:pt x="1336" y="991"/>
                    <a:pt x="1395" y="1186"/>
                    <a:pt x="1454" y="1381"/>
                  </a:cubicBezTo>
                  <a:cubicBezTo>
                    <a:pt x="1463" y="1410"/>
                    <a:pt x="1469" y="1440"/>
                    <a:pt x="1457" y="1470"/>
                  </a:cubicBezTo>
                  <a:cubicBezTo>
                    <a:pt x="1443" y="1506"/>
                    <a:pt x="1418" y="1527"/>
                    <a:pt x="1380" y="1532"/>
                  </a:cubicBezTo>
                  <a:cubicBezTo>
                    <a:pt x="1342" y="1537"/>
                    <a:pt x="1312" y="1522"/>
                    <a:pt x="1292" y="1490"/>
                  </a:cubicBezTo>
                  <a:cubicBezTo>
                    <a:pt x="1283" y="1477"/>
                    <a:pt x="1277" y="1461"/>
                    <a:pt x="1272" y="1446"/>
                  </a:cubicBezTo>
                  <a:cubicBezTo>
                    <a:pt x="1215" y="1254"/>
                    <a:pt x="1157" y="1061"/>
                    <a:pt x="1101" y="868"/>
                  </a:cubicBezTo>
                  <a:cubicBezTo>
                    <a:pt x="1096" y="851"/>
                    <a:pt x="1088" y="845"/>
                    <a:pt x="1070" y="846"/>
                  </a:cubicBezTo>
                  <a:cubicBezTo>
                    <a:pt x="1045" y="848"/>
                    <a:pt x="1019" y="846"/>
                    <a:pt x="989" y="846"/>
                  </a:cubicBezTo>
                  <a:cubicBezTo>
                    <a:pt x="1090" y="1208"/>
                    <a:pt x="1191" y="1567"/>
                    <a:pt x="1292" y="1928"/>
                  </a:cubicBezTo>
                  <a:cubicBezTo>
                    <a:pt x="1195" y="1928"/>
                    <a:pt x="1100" y="1928"/>
                    <a:pt x="1003" y="1928"/>
                  </a:cubicBezTo>
                  <a:cubicBezTo>
                    <a:pt x="1003" y="1938"/>
                    <a:pt x="1003" y="1946"/>
                    <a:pt x="1003" y="1955"/>
                  </a:cubicBezTo>
                  <a:cubicBezTo>
                    <a:pt x="1003" y="2223"/>
                    <a:pt x="1003" y="2491"/>
                    <a:pt x="1003" y="2759"/>
                  </a:cubicBezTo>
                  <a:cubicBezTo>
                    <a:pt x="1003" y="2775"/>
                    <a:pt x="1001" y="2792"/>
                    <a:pt x="997" y="2808"/>
                  </a:cubicBezTo>
                  <a:cubicBezTo>
                    <a:pt x="984" y="2855"/>
                    <a:pt x="936" y="2885"/>
                    <a:pt x="883" y="2879"/>
                  </a:cubicBezTo>
                  <a:cubicBezTo>
                    <a:pt x="831" y="2874"/>
                    <a:pt x="792" y="2836"/>
                    <a:pt x="788" y="2785"/>
                  </a:cubicBezTo>
                  <a:cubicBezTo>
                    <a:pt x="788" y="2775"/>
                    <a:pt x="788" y="2765"/>
                    <a:pt x="788" y="2755"/>
                  </a:cubicBezTo>
                  <a:cubicBezTo>
                    <a:pt x="788" y="2487"/>
                    <a:pt x="788" y="2219"/>
                    <a:pt x="788" y="1951"/>
                  </a:cubicBezTo>
                  <a:cubicBezTo>
                    <a:pt x="788" y="1942"/>
                    <a:pt x="788" y="1934"/>
                    <a:pt x="788" y="1924"/>
                  </a:cubicBezTo>
                  <a:cubicBezTo>
                    <a:pt x="750" y="1924"/>
                    <a:pt x="714" y="1924"/>
                    <a:pt x="677" y="1924"/>
                  </a:cubicBezTo>
                  <a:cubicBezTo>
                    <a:pt x="677" y="1934"/>
                    <a:pt x="677" y="1942"/>
                    <a:pt x="677" y="1951"/>
                  </a:cubicBezTo>
                  <a:cubicBezTo>
                    <a:pt x="677" y="2220"/>
                    <a:pt x="677" y="2488"/>
                    <a:pt x="677" y="2757"/>
                  </a:cubicBezTo>
                  <a:cubicBezTo>
                    <a:pt x="676" y="2771"/>
                    <a:pt x="677" y="2785"/>
                    <a:pt x="674" y="2799"/>
                  </a:cubicBezTo>
                  <a:cubicBezTo>
                    <a:pt x="662" y="2851"/>
                    <a:pt x="616" y="2883"/>
                    <a:pt x="561" y="2879"/>
                  </a:cubicBezTo>
                  <a:cubicBezTo>
                    <a:pt x="505" y="2876"/>
                    <a:pt x="466" y="2837"/>
                    <a:pt x="461" y="2780"/>
                  </a:cubicBezTo>
                  <a:cubicBezTo>
                    <a:pt x="460" y="2771"/>
                    <a:pt x="461" y="2762"/>
                    <a:pt x="461" y="2752"/>
                  </a:cubicBezTo>
                  <a:cubicBezTo>
                    <a:pt x="461" y="2486"/>
                    <a:pt x="461" y="2220"/>
                    <a:pt x="461" y="1954"/>
                  </a:cubicBezTo>
                  <a:cubicBezTo>
                    <a:pt x="461" y="1947"/>
                    <a:pt x="461" y="1939"/>
                    <a:pt x="461" y="1929"/>
                  </a:cubicBezTo>
                  <a:cubicBezTo>
                    <a:pt x="364" y="1929"/>
                    <a:pt x="269" y="1929"/>
                    <a:pt x="171" y="1929"/>
                  </a:cubicBezTo>
                  <a:cubicBezTo>
                    <a:pt x="271" y="1567"/>
                    <a:pt x="371" y="1208"/>
                    <a:pt x="471" y="846"/>
                  </a:cubicBezTo>
                  <a:cubicBezTo>
                    <a:pt x="439" y="846"/>
                    <a:pt x="409" y="846"/>
                    <a:pt x="379" y="847"/>
                  </a:cubicBezTo>
                  <a:cubicBezTo>
                    <a:pt x="374" y="848"/>
                    <a:pt x="368" y="858"/>
                    <a:pt x="365" y="865"/>
                  </a:cubicBezTo>
                  <a:cubicBezTo>
                    <a:pt x="334" y="970"/>
                    <a:pt x="303" y="1075"/>
                    <a:pt x="272" y="1179"/>
                  </a:cubicBezTo>
                  <a:cubicBezTo>
                    <a:pt x="245" y="1269"/>
                    <a:pt x="218" y="1359"/>
                    <a:pt x="192" y="1449"/>
                  </a:cubicBezTo>
                  <a:cubicBezTo>
                    <a:pt x="177" y="1499"/>
                    <a:pt x="146" y="1528"/>
                    <a:pt x="105" y="1532"/>
                  </a:cubicBezTo>
                  <a:cubicBezTo>
                    <a:pt x="60" y="1536"/>
                    <a:pt x="22" y="1511"/>
                    <a:pt x="6" y="1469"/>
                  </a:cubicBezTo>
                  <a:cubicBezTo>
                    <a:pt x="4" y="1463"/>
                    <a:pt x="2" y="1458"/>
                    <a:pt x="0" y="1452"/>
                  </a:cubicBezTo>
                  <a:cubicBezTo>
                    <a:pt x="0" y="1439"/>
                    <a:pt x="0" y="1425"/>
                    <a:pt x="0" y="1412"/>
                  </a:cubicBezTo>
                  <a:close/>
                  <a:moveTo>
                    <a:pt x="704" y="0"/>
                  </a:moveTo>
                  <a:cubicBezTo>
                    <a:pt x="699" y="2"/>
                    <a:pt x="694" y="4"/>
                    <a:pt x="689" y="5"/>
                  </a:cubicBezTo>
                  <a:cubicBezTo>
                    <a:pt x="564" y="29"/>
                    <a:pt x="480" y="149"/>
                    <a:pt x="501" y="274"/>
                  </a:cubicBezTo>
                  <a:cubicBezTo>
                    <a:pt x="519" y="379"/>
                    <a:pt x="607" y="461"/>
                    <a:pt x="711" y="469"/>
                  </a:cubicBezTo>
                  <a:cubicBezTo>
                    <a:pt x="823" y="476"/>
                    <a:pt x="921" y="412"/>
                    <a:pt x="955" y="308"/>
                  </a:cubicBezTo>
                  <a:cubicBezTo>
                    <a:pt x="989" y="206"/>
                    <a:pt x="948" y="91"/>
                    <a:pt x="854" y="36"/>
                  </a:cubicBezTo>
                  <a:cubicBezTo>
                    <a:pt x="825" y="19"/>
                    <a:pt x="791" y="12"/>
                    <a:pt x="760" y="0"/>
                  </a:cubicBezTo>
                  <a:cubicBezTo>
                    <a:pt x="741" y="0"/>
                    <a:pt x="723" y="0"/>
                    <a:pt x="704" y="0"/>
                  </a:cubicBezTo>
                  <a:close/>
                </a:path>
              </a:pathLst>
            </a:custGeom>
            <a:grpFill/>
            <a:ln>
              <a:noFill/>
            </a:ln>
          </p:spPr>
          <p:txBody>
            <a:bodyPr vert="horz" wrap="square" lIns="117636" tIns="58817" rIns="117636" bIns="58817" numCol="1" anchor="t" anchorCtr="0" compatLnSpc="1">
              <a:prstTxWarp prst="textNoShape">
                <a:avLst/>
              </a:prstTxWarp>
            </a:bodyPr>
            <a:lstStyle/>
            <a:p>
              <a:pPr defTabSz="1176377" fontAlgn="auto">
                <a:spcBef>
                  <a:spcPts val="0"/>
                </a:spcBef>
                <a:spcAft>
                  <a:spcPts val="0"/>
                </a:spcAft>
                <a:defRPr/>
              </a:pPr>
              <a:endParaRPr lang="en-US" sz="2316" kern="0" dirty="0">
                <a:solidFill>
                  <a:srgbClr val="000000"/>
                </a:solidFill>
                <a:latin typeface="Avenir Book" panose="02000503020000020003" pitchFamily="2" charset="0"/>
              </a:endParaRPr>
            </a:p>
          </p:txBody>
        </p:sp>
        <p:sp>
          <p:nvSpPr>
            <p:cNvPr id="81" name="Freeform 5">
              <a:extLst>
                <a:ext uri="{FF2B5EF4-FFF2-40B4-BE49-F238E27FC236}">
                  <a16:creationId xmlns:a16="http://schemas.microsoft.com/office/drawing/2014/main" id="{E3A064A0-FCA8-234D-87EA-794E6A8272E0}"/>
                </a:ext>
              </a:extLst>
            </p:cNvPr>
            <p:cNvSpPr>
              <a:spLocks noEditPoints="1"/>
            </p:cNvSpPr>
            <p:nvPr/>
          </p:nvSpPr>
          <p:spPr bwMode="auto">
            <a:xfrm>
              <a:off x="3620895" y="2256882"/>
              <a:ext cx="99650" cy="195594"/>
            </a:xfrm>
            <a:custGeom>
              <a:avLst/>
              <a:gdLst>
                <a:gd name="T0" fmla="*/ 0 w 1469"/>
                <a:gd name="T1" fmla="*/ 1412 h 2885"/>
                <a:gd name="T2" fmla="*/ 76 w 1469"/>
                <a:gd name="T3" fmla="*/ 1164 h 2885"/>
                <a:gd name="T4" fmla="*/ 205 w 1469"/>
                <a:gd name="T5" fmla="*/ 738 h 2885"/>
                <a:gd name="T6" fmla="*/ 498 w 1469"/>
                <a:gd name="T7" fmla="*/ 520 h 2885"/>
                <a:gd name="T8" fmla="*/ 942 w 1469"/>
                <a:gd name="T9" fmla="*/ 521 h 2885"/>
                <a:gd name="T10" fmla="*/ 1241 w 1469"/>
                <a:gd name="T11" fmla="*/ 698 h 2885"/>
                <a:gd name="T12" fmla="*/ 1276 w 1469"/>
                <a:gd name="T13" fmla="*/ 796 h 2885"/>
                <a:gd name="T14" fmla="*/ 1454 w 1469"/>
                <a:gd name="T15" fmla="*/ 1381 h 2885"/>
                <a:gd name="T16" fmla="*/ 1457 w 1469"/>
                <a:gd name="T17" fmla="*/ 1470 h 2885"/>
                <a:gd name="T18" fmla="*/ 1380 w 1469"/>
                <a:gd name="T19" fmla="*/ 1532 h 2885"/>
                <a:gd name="T20" fmla="*/ 1292 w 1469"/>
                <a:gd name="T21" fmla="*/ 1490 h 2885"/>
                <a:gd name="T22" fmla="*/ 1272 w 1469"/>
                <a:gd name="T23" fmla="*/ 1446 h 2885"/>
                <a:gd name="T24" fmla="*/ 1101 w 1469"/>
                <a:gd name="T25" fmla="*/ 868 h 2885"/>
                <a:gd name="T26" fmla="*/ 1070 w 1469"/>
                <a:gd name="T27" fmla="*/ 846 h 2885"/>
                <a:gd name="T28" fmla="*/ 989 w 1469"/>
                <a:gd name="T29" fmla="*/ 846 h 2885"/>
                <a:gd name="T30" fmla="*/ 1292 w 1469"/>
                <a:gd name="T31" fmla="*/ 1928 h 2885"/>
                <a:gd name="T32" fmla="*/ 1003 w 1469"/>
                <a:gd name="T33" fmla="*/ 1928 h 2885"/>
                <a:gd name="T34" fmla="*/ 1003 w 1469"/>
                <a:gd name="T35" fmla="*/ 1955 h 2885"/>
                <a:gd name="T36" fmla="*/ 1003 w 1469"/>
                <a:gd name="T37" fmla="*/ 2759 h 2885"/>
                <a:gd name="T38" fmla="*/ 997 w 1469"/>
                <a:gd name="T39" fmla="*/ 2808 h 2885"/>
                <a:gd name="T40" fmla="*/ 883 w 1469"/>
                <a:gd name="T41" fmla="*/ 2879 h 2885"/>
                <a:gd name="T42" fmla="*/ 788 w 1469"/>
                <a:gd name="T43" fmla="*/ 2785 h 2885"/>
                <a:gd name="T44" fmla="*/ 788 w 1469"/>
                <a:gd name="T45" fmla="*/ 2755 h 2885"/>
                <a:gd name="T46" fmla="*/ 788 w 1469"/>
                <a:gd name="T47" fmla="*/ 1951 h 2885"/>
                <a:gd name="T48" fmla="*/ 788 w 1469"/>
                <a:gd name="T49" fmla="*/ 1924 h 2885"/>
                <a:gd name="T50" fmla="*/ 677 w 1469"/>
                <a:gd name="T51" fmla="*/ 1924 h 2885"/>
                <a:gd name="T52" fmla="*/ 677 w 1469"/>
                <a:gd name="T53" fmla="*/ 1951 h 2885"/>
                <a:gd name="T54" fmla="*/ 677 w 1469"/>
                <a:gd name="T55" fmla="*/ 2757 h 2885"/>
                <a:gd name="T56" fmla="*/ 674 w 1469"/>
                <a:gd name="T57" fmla="*/ 2799 h 2885"/>
                <a:gd name="T58" fmla="*/ 561 w 1469"/>
                <a:gd name="T59" fmla="*/ 2879 h 2885"/>
                <a:gd name="T60" fmla="*/ 461 w 1469"/>
                <a:gd name="T61" fmla="*/ 2780 h 2885"/>
                <a:gd name="T62" fmla="*/ 461 w 1469"/>
                <a:gd name="T63" fmla="*/ 2752 h 2885"/>
                <a:gd name="T64" fmla="*/ 461 w 1469"/>
                <a:gd name="T65" fmla="*/ 1954 h 2885"/>
                <a:gd name="T66" fmla="*/ 461 w 1469"/>
                <a:gd name="T67" fmla="*/ 1929 h 2885"/>
                <a:gd name="T68" fmla="*/ 171 w 1469"/>
                <a:gd name="T69" fmla="*/ 1929 h 2885"/>
                <a:gd name="T70" fmla="*/ 471 w 1469"/>
                <a:gd name="T71" fmla="*/ 846 h 2885"/>
                <a:gd name="T72" fmla="*/ 379 w 1469"/>
                <a:gd name="T73" fmla="*/ 847 h 2885"/>
                <a:gd name="T74" fmla="*/ 365 w 1469"/>
                <a:gd name="T75" fmla="*/ 865 h 2885"/>
                <a:gd name="T76" fmla="*/ 272 w 1469"/>
                <a:gd name="T77" fmla="*/ 1179 h 2885"/>
                <a:gd name="T78" fmla="*/ 192 w 1469"/>
                <a:gd name="T79" fmla="*/ 1449 h 2885"/>
                <a:gd name="T80" fmla="*/ 105 w 1469"/>
                <a:gd name="T81" fmla="*/ 1532 h 2885"/>
                <a:gd name="T82" fmla="*/ 6 w 1469"/>
                <a:gd name="T83" fmla="*/ 1469 h 2885"/>
                <a:gd name="T84" fmla="*/ 0 w 1469"/>
                <a:gd name="T85" fmla="*/ 1452 h 2885"/>
                <a:gd name="T86" fmla="*/ 0 w 1469"/>
                <a:gd name="T87" fmla="*/ 1412 h 2885"/>
                <a:gd name="T88" fmla="*/ 704 w 1469"/>
                <a:gd name="T89" fmla="*/ 0 h 2885"/>
                <a:gd name="T90" fmla="*/ 689 w 1469"/>
                <a:gd name="T91" fmla="*/ 5 h 2885"/>
                <a:gd name="T92" fmla="*/ 501 w 1469"/>
                <a:gd name="T93" fmla="*/ 274 h 2885"/>
                <a:gd name="T94" fmla="*/ 711 w 1469"/>
                <a:gd name="T95" fmla="*/ 469 h 2885"/>
                <a:gd name="T96" fmla="*/ 955 w 1469"/>
                <a:gd name="T97" fmla="*/ 308 h 2885"/>
                <a:gd name="T98" fmla="*/ 854 w 1469"/>
                <a:gd name="T99" fmla="*/ 36 h 2885"/>
                <a:gd name="T100" fmla="*/ 760 w 1469"/>
                <a:gd name="T101" fmla="*/ 0 h 2885"/>
                <a:gd name="T102" fmla="*/ 704 w 1469"/>
                <a:gd name="T103" fmla="*/ 0 h 2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69" h="2885">
                  <a:moveTo>
                    <a:pt x="0" y="1412"/>
                  </a:moveTo>
                  <a:cubicBezTo>
                    <a:pt x="25" y="1329"/>
                    <a:pt x="51" y="1247"/>
                    <a:pt x="76" y="1164"/>
                  </a:cubicBezTo>
                  <a:cubicBezTo>
                    <a:pt x="119" y="1022"/>
                    <a:pt x="162" y="880"/>
                    <a:pt x="205" y="738"/>
                  </a:cubicBezTo>
                  <a:cubicBezTo>
                    <a:pt x="245" y="606"/>
                    <a:pt x="360" y="521"/>
                    <a:pt x="498" y="520"/>
                  </a:cubicBezTo>
                  <a:cubicBezTo>
                    <a:pt x="646" y="520"/>
                    <a:pt x="794" y="520"/>
                    <a:pt x="942" y="521"/>
                  </a:cubicBezTo>
                  <a:cubicBezTo>
                    <a:pt x="1076" y="521"/>
                    <a:pt x="1174" y="587"/>
                    <a:pt x="1241" y="698"/>
                  </a:cubicBezTo>
                  <a:cubicBezTo>
                    <a:pt x="1259" y="727"/>
                    <a:pt x="1266" y="763"/>
                    <a:pt x="1276" y="796"/>
                  </a:cubicBezTo>
                  <a:cubicBezTo>
                    <a:pt x="1336" y="991"/>
                    <a:pt x="1395" y="1186"/>
                    <a:pt x="1454" y="1381"/>
                  </a:cubicBezTo>
                  <a:cubicBezTo>
                    <a:pt x="1463" y="1410"/>
                    <a:pt x="1469" y="1440"/>
                    <a:pt x="1457" y="1470"/>
                  </a:cubicBezTo>
                  <a:cubicBezTo>
                    <a:pt x="1443" y="1506"/>
                    <a:pt x="1418" y="1527"/>
                    <a:pt x="1380" y="1532"/>
                  </a:cubicBezTo>
                  <a:cubicBezTo>
                    <a:pt x="1342" y="1537"/>
                    <a:pt x="1312" y="1522"/>
                    <a:pt x="1292" y="1490"/>
                  </a:cubicBezTo>
                  <a:cubicBezTo>
                    <a:pt x="1283" y="1477"/>
                    <a:pt x="1277" y="1461"/>
                    <a:pt x="1272" y="1446"/>
                  </a:cubicBezTo>
                  <a:cubicBezTo>
                    <a:pt x="1215" y="1254"/>
                    <a:pt x="1157" y="1061"/>
                    <a:pt x="1101" y="868"/>
                  </a:cubicBezTo>
                  <a:cubicBezTo>
                    <a:pt x="1096" y="851"/>
                    <a:pt x="1088" y="845"/>
                    <a:pt x="1070" y="846"/>
                  </a:cubicBezTo>
                  <a:cubicBezTo>
                    <a:pt x="1045" y="848"/>
                    <a:pt x="1019" y="846"/>
                    <a:pt x="989" y="846"/>
                  </a:cubicBezTo>
                  <a:cubicBezTo>
                    <a:pt x="1090" y="1208"/>
                    <a:pt x="1191" y="1567"/>
                    <a:pt x="1292" y="1928"/>
                  </a:cubicBezTo>
                  <a:cubicBezTo>
                    <a:pt x="1195" y="1928"/>
                    <a:pt x="1100" y="1928"/>
                    <a:pt x="1003" y="1928"/>
                  </a:cubicBezTo>
                  <a:cubicBezTo>
                    <a:pt x="1003" y="1938"/>
                    <a:pt x="1003" y="1946"/>
                    <a:pt x="1003" y="1955"/>
                  </a:cubicBezTo>
                  <a:cubicBezTo>
                    <a:pt x="1003" y="2223"/>
                    <a:pt x="1003" y="2491"/>
                    <a:pt x="1003" y="2759"/>
                  </a:cubicBezTo>
                  <a:cubicBezTo>
                    <a:pt x="1003" y="2775"/>
                    <a:pt x="1001" y="2792"/>
                    <a:pt x="997" y="2808"/>
                  </a:cubicBezTo>
                  <a:cubicBezTo>
                    <a:pt x="984" y="2855"/>
                    <a:pt x="936" y="2885"/>
                    <a:pt x="883" y="2879"/>
                  </a:cubicBezTo>
                  <a:cubicBezTo>
                    <a:pt x="831" y="2874"/>
                    <a:pt x="792" y="2836"/>
                    <a:pt x="788" y="2785"/>
                  </a:cubicBezTo>
                  <a:cubicBezTo>
                    <a:pt x="788" y="2775"/>
                    <a:pt x="788" y="2765"/>
                    <a:pt x="788" y="2755"/>
                  </a:cubicBezTo>
                  <a:cubicBezTo>
                    <a:pt x="788" y="2487"/>
                    <a:pt x="788" y="2219"/>
                    <a:pt x="788" y="1951"/>
                  </a:cubicBezTo>
                  <a:cubicBezTo>
                    <a:pt x="788" y="1942"/>
                    <a:pt x="788" y="1934"/>
                    <a:pt x="788" y="1924"/>
                  </a:cubicBezTo>
                  <a:cubicBezTo>
                    <a:pt x="750" y="1924"/>
                    <a:pt x="714" y="1924"/>
                    <a:pt x="677" y="1924"/>
                  </a:cubicBezTo>
                  <a:cubicBezTo>
                    <a:pt x="677" y="1934"/>
                    <a:pt x="677" y="1942"/>
                    <a:pt x="677" y="1951"/>
                  </a:cubicBezTo>
                  <a:cubicBezTo>
                    <a:pt x="677" y="2220"/>
                    <a:pt x="677" y="2488"/>
                    <a:pt x="677" y="2757"/>
                  </a:cubicBezTo>
                  <a:cubicBezTo>
                    <a:pt x="676" y="2771"/>
                    <a:pt x="677" y="2785"/>
                    <a:pt x="674" y="2799"/>
                  </a:cubicBezTo>
                  <a:cubicBezTo>
                    <a:pt x="662" y="2851"/>
                    <a:pt x="616" y="2883"/>
                    <a:pt x="561" y="2879"/>
                  </a:cubicBezTo>
                  <a:cubicBezTo>
                    <a:pt x="505" y="2876"/>
                    <a:pt x="466" y="2837"/>
                    <a:pt x="461" y="2780"/>
                  </a:cubicBezTo>
                  <a:cubicBezTo>
                    <a:pt x="460" y="2771"/>
                    <a:pt x="461" y="2762"/>
                    <a:pt x="461" y="2752"/>
                  </a:cubicBezTo>
                  <a:cubicBezTo>
                    <a:pt x="461" y="2486"/>
                    <a:pt x="461" y="2220"/>
                    <a:pt x="461" y="1954"/>
                  </a:cubicBezTo>
                  <a:cubicBezTo>
                    <a:pt x="461" y="1947"/>
                    <a:pt x="461" y="1939"/>
                    <a:pt x="461" y="1929"/>
                  </a:cubicBezTo>
                  <a:cubicBezTo>
                    <a:pt x="364" y="1929"/>
                    <a:pt x="269" y="1929"/>
                    <a:pt x="171" y="1929"/>
                  </a:cubicBezTo>
                  <a:cubicBezTo>
                    <a:pt x="271" y="1567"/>
                    <a:pt x="371" y="1208"/>
                    <a:pt x="471" y="846"/>
                  </a:cubicBezTo>
                  <a:cubicBezTo>
                    <a:pt x="439" y="846"/>
                    <a:pt x="409" y="846"/>
                    <a:pt x="379" y="847"/>
                  </a:cubicBezTo>
                  <a:cubicBezTo>
                    <a:pt x="374" y="848"/>
                    <a:pt x="368" y="858"/>
                    <a:pt x="365" y="865"/>
                  </a:cubicBezTo>
                  <a:cubicBezTo>
                    <a:pt x="334" y="970"/>
                    <a:pt x="303" y="1075"/>
                    <a:pt x="272" y="1179"/>
                  </a:cubicBezTo>
                  <a:cubicBezTo>
                    <a:pt x="245" y="1269"/>
                    <a:pt x="218" y="1359"/>
                    <a:pt x="192" y="1449"/>
                  </a:cubicBezTo>
                  <a:cubicBezTo>
                    <a:pt x="177" y="1499"/>
                    <a:pt x="146" y="1528"/>
                    <a:pt x="105" y="1532"/>
                  </a:cubicBezTo>
                  <a:cubicBezTo>
                    <a:pt x="60" y="1536"/>
                    <a:pt x="22" y="1511"/>
                    <a:pt x="6" y="1469"/>
                  </a:cubicBezTo>
                  <a:cubicBezTo>
                    <a:pt x="4" y="1463"/>
                    <a:pt x="2" y="1458"/>
                    <a:pt x="0" y="1452"/>
                  </a:cubicBezTo>
                  <a:cubicBezTo>
                    <a:pt x="0" y="1439"/>
                    <a:pt x="0" y="1425"/>
                    <a:pt x="0" y="1412"/>
                  </a:cubicBezTo>
                  <a:close/>
                  <a:moveTo>
                    <a:pt x="704" y="0"/>
                  </a:moveTo>
                  <a:cubicBezTo>
                    <a:pt x="699" y="2"/>
                    <a:pt x="694" y="4"/>
                    <a:pt x="689" y="5"/>
                  </a:cubicBezTo>
                  <a:cubicBezTo>
                    <a:pt x="564" y="29"/>
                    <a:pt x="480" y="149"/>
                    <a:pt x="501" y="274"/>
                  </a:cubicBezTo>
                  <a:cubicBezTo>
                    <a:pt x="519" y="379"/>
                    <a:pt x="607" y="461"/>
                    <a:pt x="711" y="469"/>
                  </a:cubicBezTo>
                  <a:cubicBezTo>
                    <a:pt x="823" y="476"/>
                    <a:pt x="921" y="412"/>
                    <a:pt x="955" y="308"/>
                  </a:cubicBezTo>
                  <a:cubicBezTo>
                    <a:pt x="989" y="206"/>
                    <a:pt x="948" y="91"/>
                    <a:pt x="854" y="36"/>
                  </a:cubicBezTo>
                  <a:cubicBezTo>
                    <a:pt x="825" y="19"/>
                    <a:pt x="791" y="12"/>
                    <a:pt x="760" y="0"/>
                  </a:cubicBezTo>
                  <a:cubicBezTo>
                    <a:pt x="741" y="0"/>
                    <a:pt x="723" y="0"/>
                    <a:pt x="704" y="0"/>
                  </a:cubicBezTo>
                  <a:close/>
                </a:path>
              </a:pathLst>
            </a:custGeom>
            <a:grpFill/>
            <a:ln>
              <a:noFill/>
            </a:ln>
          </p:spPr>
          <p:txBody>
            <a:bodyPr vert="horz" wrap="square" lIns="117636" tIns="58817" rIns="117636" bIns="58817" numCol="1" anchor="t" anchorCtr="0" compatLnSpc="1">
              <a:prstTxWarp prst="textNoShape">
                <a:avLst/>
              </a:prstTxWarp>
            </a:bodyPr>
            <a:lstStyle/>
            <a:p>
              <a:pPr defTabSz="1176377" fontAlgn="auto">
                <a:spcBef>
                  <a:spcPts val="0"/>
                </a:spcBef>
                <a:spcAft>
                  <a:spcPts val="0"/>
                </a:spcAft>
                <a:defRPr/>
              </a:pPr>
              <a:endParaRPr lang="en-US" sz="2316" kern="0" dirty="0">
                <a:solidFill>
                  <a:srgbClr val="000000"/>
                </a:solidFill>
                <a:latin typeface="Avenir Book" panose="02000503020000020003" pitchFamily="2" charset="0"/>
              </a:endParaRPr>
            </a:p>
          </p:txBody>
        </p:sp>
        <p:sp>
          <p:nvSpPr>
            <p:cNvPr id="82" name="Freeform 5">
              <a:extLst>
                <a:ext uri="{FF2B5EF4-FFF2-40B4-BE49-F238E27FC236}">
                  <a16:creationId xmlns:a16="http://schemas.microsoft.com/office/drawing/2014/main" id="{B80D2227-738B-9140-94EE-09945EFB169F}"/>
                </a:ext>
              </a:extLst>
            </p:cNvPr>
            <p:cNvSpPr>
              <a:spLocks noEditPoints="1"/>
            </p:cNvSpPr>
            <p:nvPr/>
          </p:nvSpPr>
          <p:spPr bwMode="auto">
            <a:xfrm>
              <a:off x="3792870" y="2256882"/>
              <a:ext cx="99650" cy="195594"/>
            </a:xfrm>
            <a:custGeom>
              <a:avLst/>
              <a:gdLst>
                <a:gd name="T0" fmla="*/ 0 w 1469"/>
                <a:gd name="T1" fmla="*/ 1412 h 2885"/>
                <a:gd name="T2" fmla="*/ 76 w 1469"/>
                <a:gd name="T3" fmla="*/ 1164 h 2885"/>
                <a:gd name="T4" fmla="*/ 205 w 1469"/>
                <a:gd name="T5" fmla="*/ 738 h 2885"/>
                <a:gd name="T6" fmla="*/ 498 w 1469"/>
                <a:gd name="T7" fmla="*/ 520 h 2885"/>
                <a:gd name="T8" fmla="*/ 942 w 1469"/>
                <a:gd name="T9" fmla="*/ 521 h 2885"/>
                <a:gd name="T10" fmla="*/ 1241 w 1469"/>
                <a:gd name="T11" fmla="*/ 698 h 2885"/>
                <a:gd name="T12" fmla="*/ 1276 w 1469"/>
                <a:gd name="T13" fmla="*/ 796 h 2885"/>
                <a:gd name="T14" fmla="*/ 1454 w 1469"/>
                <a:gd name="T15" fmla="*/ 1381 h 2885"/>
                <a:gd name="T16" fmla="*/ 1457 w 1469"/>
                <a:gd name="T17" fmla="*/ 1470 h 2885"/>
                <a:gd name="T18" fmla="*/ 1380 w 1469"/>
                <a:gd name="T19" fmla="*/ 1532 h 2885"/>
                <a:gd name="T20" fmla="*/ 1292 w 1469"/>
                <a:gd name="T21" fmla="*/ 1490 h 2885"/>
                <a:gd name="T22" fmla="*/ 1272 w 1469"/>
                <a:gd name="T23" fmla="*/ 1446 h 2885"/>
                <a:gd name="T24" fmla="*/ 1101 w 1469"/>
                <a:gd name="T25" fmla="*/ 868 h 2885"/>
                <a:gd name="T26" fmla="*/ 1070 w 1469"/>
                <a:gd name="T27" fmla="*/ 846 h 2885"/>
                <a:gd name="T28" fmla="*/ 989 w 1469"/>
                <a:gd name="T29" fmla="*/ 846 h 2885"/>
                <a:gd name="T30" fmla="*/ 1292 w 1469"/>
                <a:gd name="T31" fmla="*/ 1928 h 2885"/>
                <a:gd name="T32" fmla="*/ 1003 w 1469"/>
                <a:gd name="T33" fmla="*/ 1928 h 2885"/>
                <a:gd name="T34" fmla="*/ 1003 w 1469"/>
                <a:gd name="T35" fmla="*/ 1955 h 2885"/>
                <a:gd name="T36" fmla="*/ 1003 w 1469"/>
                <a:gd name="T37" fmla="*/ 2759 h 2885"/>
                <a:gd name="T38" fmla="*/ 997 w 1469"/>
                <a:gd name="T39" fmla="*/ 2808 h 2885"/>
                <a:gd name="T40" fmla="*/ 883 w 1469"/>
                <a:gd name="T41" fmla="*/ 2879 h 2885"/>
                <a:gd name="T42" fmla="*/ 788 w 1469"/>
                <a:gd name="T43" fmla="*/ 2785 h 2885"/>
                <a:gd name="T44" fmla="*/ 788 w 1469"/>
                <a:gd name="T45" fmla="*/ 2755 h 2885"/>
                <a:gd name="T46" fmla="*/ 788 w 1469"/>
                <a:gd name="T47" fmla="*/ 1951 h 2885"/>
                <a:gd name="T48" fmla="*/ 788 w 1469"/>
                <a:gd name="T49" fmla="*/ 1924 h 2885"/>
                <a:gd name="T50" fmla="*/ 677 w 1469"/>
                <a:gd name="T51" fmla="*/ 1924 h 2885"/>
                <a:gd name="T52" fmla="*/ 677 w 1469"/>
                <a:gd name="T53" fmla="*/ 1951 h 2885"/>
                <a:gd name="T54" fmla="*/ 677 w 1469"/>
                <a:gd name="T55" fmla="*/ 2757 h 2885"/>
                <a:gd name="T56" fmla="*/ 674 w 1469"/>
                <a:gd name="T57" fmla="*/ 2799 h 2885"/>
                <a:gd name="T58" fmla="*/ 561 w 1469"/>
                <a:gd name="T59" fmla="*/ 2879 h 2885"/>
                <a:gd name="T60" fmla="*/ 461 w 1469"/>
                <a:gd name="T61" fmla="*/ 2780 h 2885"/>
                <a:gd name="T62" fmla="*/ 461 w 1469"/>
                <a:gd name="T63" fmla="*/ 2752 h 2885"/>
                <a:gd name="T64" fmla="*/ 461 w 1469"/>
                <a:gd name="T65" fmla="*/ 1954 h 2885"/>
                <a:gd name="T66" fmla="*/ 461 w 1469"/>
                <a:gd name="T67" fmla="*/ 1929 h 2885"/>
                <a:gd name="T68" fmla="*/ 171 w 1469"/>
                <a:gd name="T69" fmla="*/ 1929 h 2885"/>
                <a:gd name="T70" fmla="*/ 471 w 1469"/>
                <a:gd name="T71" fmla="*/ 846 h 2885"/>
                <a:gd name="T72" fmla="*/ 379 w 1469"/>
                <a:gd name="T73" fmla="*/ 847 h 2885"/>
                <a:gd name="T74" fmla="*/ 365 w 1469"/>
                <a:gd name="T75" fmla="*/ 865 h 2885"/>
                <a:gd name="T76" fmla="*/ 272 w 1469"/>
                <a:gd name="T77" fmla="*/ 1179 h 2885"/>
                <a:gd name="T78" fmla="*/ 192 w 1469"/>
                <a:gd name="T79" fmla="*/ 1449 h 2885"/>
                <a:gd name="T80" fmla="*/ 105 w 1469"/>
                <a:gd name="T81" fmla="*/ 1532 h 2885"/>
                <a:gd name="T82" fmla="*/ 6 w 1469"/>
                <a:gd name="T83" fmla="*/ 1469 h 2885"/>
                <a:gd name="T84" fmla="*/ 0 w 1469"/>
                <a:gd name="T85" fmla="*/ 1452 h 2885"/>
                <a:gd name="T86" fmla="*/ 0 w 1469"/>
                <a:gd name="T87" fmla="*/ 1412 h 2885"/>
                <a:gd name="T88" fmla="*/ 704 w 1469"/>
                <a:gd name="T89" fmla="*/ 0 h 2885"/>
                <a:gd name="T90" fmla="*/ 689 w 1469"/>
                <a:gd name="T91" fmla="*/ 5 h 2885"/>
                <a:gd name="T92" fmla="*/ 501 w 1469"/>
                <a:gd name="T93" fmla="*/ 274 h 2885"/>
                <a:gd name="T94" fmla="*/ 711 w 1469"/>
                <a:gd name="T95" fmla="*/ 469 h 2885"/>
                <a:gd name="T96" fmla="*/ 955 w 1469"/>
                <a:gd name="T97" fmla="*/ 308 h 2885"/>
                <a:gd name="T98" fmla="*/ 854 w 1469"/>
                <a:gd name="T99" fmla="*/ 36 h 2885"/>
                <a:gd name="T100" fmla="*/ 760 w 1469"/>
                <a:gd name="T101" fmla="*/ 0 h 2885"/>
                <a:gd name="T102" fmla="*/ 704 w 1469"/>
                <a:gd name="T103" fmla="*/ 0 h 2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69" h="2885">
                  <a:moveTo>
                    <a:pt x="0" y="1412"/>
                  </a:moveTo>
                  <a:cubicBezTo>
                    <a:pt x="25" y="1329"/>
                    <a:pt x="51" y="1247"/>
                    <a:pt x="76" y="1164"/>
                  </a:cubicBezTo>
                  <a:cubicBezTo>
                    <a:pt x="119" y="1022"/>
                    <a:pt x="162" y="880"/>
                    <a:pt x="205" y="738"/>
                  </a:cubicBezTo>
                  <a:cubicBezTo>
                    <a:pt x="245" y="606"/>
                    <a:pt x="360" y="521"/>
                    <a:pt x="498" y="520"/>
                  </a:cubicBezTo>
                  <a:cubicBezTo>
                    <a:pt x="646" y="520"/>
                    <a:pt x="794" y="520"/>
                    <a:pt x="942" y="521"/>
                  </a:cubicBezTo>
                  <a:cubicBezTo>
                    <a:pt x="1076" y="521"/>
                    <a:pt x="1174" y="587"/>
                    <a:pt x="1241" y="698"/>
                  </a:cubicBezTo>
                  <a:cubicBezTo>
                    <a:pt x="1259" y="727"/>
                    <a:pt x="1266" y="763"/>
                    <a:pt x="1276" y="796"/>
                  </a:cubicBezTo>
                  <a:cubicBezTo>
                    <a:pt x="1336" y="991"/>
                    <a:pt x="1395" y="1186"/>
                    <a:pt x="1454" y="1381"/>
                  </a:cubicBezTo>
                  <a:cubicBezTo>
                    <a:pt x="1463" y="1410"/>
                    <a:pt x="1469" y="1440"/>
                    <a:pt x="1457" y="1470"/>
                  </a:cubicBezTo>
                  <a:cubicBezTo>
                    <a:pt x="1443" y="1506"/>
                    <a:pt x="1418" y="1527"/>
                    <a:pt x="1380" y="1532"/>
                  </a:cubicBezTo>
                  <a:cubicBezTo>
                    <a:pt x="1342" y="1537"/>
                    <a:pt x="1312" y="1522"/>
                    <a:pt x="1292" y="1490"/>
                  </a:cubicBezTo>
                  <a:cubicBezTo>
                    <a:pt x="1283" y="1477"/>
                    <a:pt x="1277" y="1461"/>
                    <a:pt x="1272" y="1446"/>
                  </a:cubicBezTo>
                  <a:cubicBezTo>
                    <a:pt x="1215" y="1254"/>
                    <a:pt x="1157" y="1061"/>
                    <a:pt x="1101" y="868"/>
                  </a:cubicBezTo>
                  <a:cubicBezTo>
                    <a:pt x="1096" y="851"/>
                    <a:pt x="1088" y="845"/>
                    <a:pt x="1070" y="846"/>
                  </a:cubicBezTo>
                  <a:cubicBezTo>
                    <a:pt x="1045" y="848"/>
                    <a:pt x="1019" y="846"/>
                    <a:pt x="989" y="846"/>
                  </a:cubicBezTo>
                  <a:cubicBezTo>
                    <a:pt x="1090" y="1208"/>
                    <a:pt x="1191" y="1567"/>
                    <a:pt x="1292" y="1928"/>
                  </a:cubicBezTo>
                  <a:cubicBezTo>
                    <a:pt x="1195" y="1928"/>
                    <a:pt x="1100" y="1928"/>
                    <a:pt x="1003" y="1928"/>
                  </a:cubicBezTo>
                  <a:cubicBezTo>
                    <a:pt x="1003" y="1938"/>
                    <a:pt x="1003" y="1946"/>
                    <a:pt x="1003" y="1955"/>
                  </a:cubicBezTo>
                  <a:cubicBezTo>
                    <a:pt x="1003" y="2223"/>
                    <a:pt x="1003" y="2491"/>
                    <a:pt x="1003" y="2759"/>
                  </a:cubicBezTo>
                  <a:cubicBezTo>
                    <a:pt x="1003" y="2775"/>
                    <a:pt x="1001" y="2792"/>
                    <a:pt x="997" y="2808"/>
                  </a:cubicBezTo>
                  <a:cubicBezTo>
                    <a:pt x="984" y="2855"/>
                    <a:pt x="936" y="2885"/>
                    <a:pt x="883" y="2879"/>
                  </a:cubicBezTo>
                  <a:cubicBezTo>
                    <a:pt x="831" y="2874"/>
                    <a:pt x="792" y="2836"/>
                    <a:pt x="788" y="2785"/>
                  </a:cubicBezTo>
                  <a:cubicBezTo>
                    <a:pt x="788" y="2775"/>
                    <a:pt x="788" y="2765"/>
                    <a:pt x="788" y="2755"/>
                  </a:cubicBezTo>
                  <a:cubicBezTo>
                    <a:pt x="788" y="2487"/>
                    <a:pt x="788" y="2219"/>
                    <a:pt x="788" y="1951"/>
                  </a:cubicBezTo>
                  <a:cubicBezTo>
                    <a:pt x="788" y="1942"/>
                    <a:pt x="788" y="1934"/>
                    <a:pt x="788" y="1924"/>
                  </a:cubicBezTo>
                  <a:cubicBezTo>
                    <a:pt x="750" y="1924"/>
                    <a:pt x="714" y="1924"/>
                    <a:pt x="677" y="1924"/>
                  </a:cubicBezTo>
                  <a:cubicBezTo>
                    <a:pt x="677" y="1934"/>
                    <a:pt x="677" y="1942"/>
                    <a:pt x="677" y="1951"/>
                  </a:cubicBezTo>
                  <a:cubicBezTo>
                    <a:pt x="677" y="2220"/>
                    <a:pt x="677" y="2488"/>
                    <a:pt x="677" y="2757"/>
                  </a:cubicBezTo>
                  <a:cubicBezTo>
                    <a:pt x="676" y="2771"/>
                    <a:pt x="677" y="2785"/>
                    <a:pt x="674" y="2799"/>
                  </a:cubicBezTo>
                  <a:cubicBezTo>
                    <a:pt x="662" y="2851"/>
                    <a:pt x="616" y="2883"/>
                    <a:pt x="561" y="2879"/>
                  </a:cubicBezTo>
                  <a:cubicBezTo>
                    <a:pt x="505" y="2876"/>
                    <a:pt x="466" y="2837"/>
                    <a:pt x="461" y="2780"/>
                  </a:cubicBezTo>
                  <a:cubicBezTo>
                    <a:pt x="460" y="2771"/>
                    <a:pt x="461" y="2762"/>
                    <a:pt x="461" y="2752"/>
                  </a:cubicBezTo>
                  <a:cubicBezTo>
                    <a:pt x="461" y="2486"/>
                    <a:pt x="461" y="2220"/>
                    <a:pt x="461" y="1954"/>
                  </a:cubicBezTo>
                  <a:cubicBezTo>
                    <a:pt x="461" y="1947"/>
                    <a:pt x="461" y="1939"/>
                    <a:pt x="461" y="1929"/>
                  </a:cubicBezTo>
                  <a:cubicBezTo>
                    <a:pt x="364" y="1929"/>
                    <a:pt x="269" y="1929"/>
                    <a:pt x="171" y="1929"/>
                  </a:cubicBezTo>
                  <a:cubicBezTo>
                    <a:pt x="271" y="1567"/>
                    <a:pt x="371" y="1208"/>
                    <a:pt x="471" y="846"/>
                  </a:cubicBezTo>
                  <a:cubicBezTo>
                    <a:pt x="439" y="846"/>
                    <a:pt x="409" y="846"/>
                    <a:pt x="379" y="847"/>
                  </a:cubicBezTo>
                  <a:cubicBezTo>
                    <a:pt x="374" y="848"/>
                    <a:pt x="368" y="858"/>
                    <a:pt x="365" y="865"/>
                  </a:cubicBezTo>
                  <a:cubicBezTo>
                    <a:pt x="334" y="970"/>
                    <a:pt x="303" y="1075"/>
                    <a:pt x="272" y="1179"/>
                  </a:cubicBezTo>
                  <a:cubicBezTo>
                    <a:pt x="245" y="1269"/>
                    <a:pt x="218" y="1359"/>
                    <a:pt x="192" y="1449"/>
                  </a:cubicBezTo>
                  <a:cubicBezTo>
                    <a:pt x="177" y="1499"/>
                    <a:pt x="146" y="1528"/>
                    <a:pt x="105" y="1532"/>
                  </a:cubicBezTo>
                  <a:cubicBezTo>
                    <a:pt x="60" y="1536"/>
                    <a:pt x="22" y="1511"/>
                    <a:pt x="6" y="1469"/>
                  </a:cubicBezTo>
                  <a:cubicBezTo>
                    <a:pt x="4" y="1463"/>
                    <a:pt x="2" y="1458"/>
                    <a:pt x="0" y="1452"/>
                  </a:cubicBezTo>
                  <a:cubicBezTo>
                    <a:pt x="0" y="1439"/>
                    <a:pt x="0" y="1425"/>
                    <a:pt x="0" y="1412"/>
                  </a:cubicBezTo>
                  <a:close/>
                  <a:moveTo>
                    <a:pt x="704" y="0"/>
                  </a:moveTo>
                  <a:cubicBezTo>
                    <a:pt x="699" y="2"/>
                    <a:pt x="694" y="4"/>
                    <a:pt x="689" y="5"/>
                  </a:cubicBezTo>
                  <a:cubicBezTo>
                    <a:pt x="564" y="29"/>
                    <a:pt x="480" y="149"/>
                    <a:pt x="501" y="274"/>
                  </a:cubicBezTo>
                  <a:cubicBezTo>
                    <a:pt x="519" y="379"/>
                    <a:pt x="607" y="461"/>
                    <a:pt x="711" y="469"/>
                  </a:cubicBezTo>
                  <a:cubicBezTo>
                    <a:pt x="823" y="476"/>
                    <a:pt x="921" y="412"/>
                    <a:pt x="955" y="308"/>
                  </a:cubicBezTo>
                  <a:cubicBezTo>
                    <a:pt x="989" y="206"/>
                    <a:pt x="948" y="91"/>
                    <a:pt x="854" y="36"/>
                  </a:cubicBezTo>
                  <a:cubicBezTo>
                    <a:pt x="825" y="19"/>
                    <a:pt x="791" y="12"/>
                    <a:pt x="760" y="0"/>
                  </a:cubicBezTo>
                  <a:cubicBezTo>
                    <a:pt x="741" y="0"/>
                    <a:pt x="723" y="0"/>
                    <a:pt x="704" y="0"/>
                  </a:cubicBezTo>
                  <a:close/>
                </a:path>
              </a:pathLst>
            </a:custGeom>
            <a:grpFill/>
            <a:ln>
              <a:noFill/>
            </a:ln>
          </p:spPr>
          <p:txBody>
            <a:bodyPr vert="horz" wrap="square" lIns="117636" tIns="58817" rIns="117636" bIns="58817" numCol="1" anchor="t" anchorCtr="0" compatLnSpc="1">
              <a:prstTxWarp prst="textNoShape">
                <a:avLst/>
              </a:prstTxWarp>
            </a:bodyPr>
            <a:lstStyle/>
            <a:p>
              <a:pPr defTabSz="1176377" fontAlgn="auto">
                <a:spcBef>
                  <a:spcPts val="0"/>
                </a:spcBef>
                <a:spcAft>
                  <a:spcPts val="0"/>
                </a:spcAft>
                <a:defRPr/>
              </a:pPr>
              <a:endParaRPr lang="en-US" sz="2316" kern="0" dirty="0">
                <a:solidFill>
                  <a:srgbClr val="000000"/>
                </a:solidFill>
                <a:latin typeface="Avenir Book" panose="02000503020000020003" pitchFamily="2" charset="0"/>
              </a:endParaRPr>
            </a:p>
          </p:txBody>
        </p:sp>
        <p:sp>
          <p:nvSpPr>
            <p:cNvPr id="83" name="Freeform 5">
              <a:extLst>
                <a:ext uri="{FF2B5EF4-FFF2-40B4-BE49-F238E27FC236}">
                  <a16:creationId xmlns:a16="http://schemas.microsoft.com/office/drawing/2014/main" id="{530112F3-7E96-C147-8370-D57586DC0E0E}"/>
                </a:ext>
              </a:extLst>
            </p:cNvPr>
            <p:cNvSpPr>
              <a:spLocks noEditPoints="1"/>
            </p:cNvSpPr>
            <p:nvPr/>
          </p:nvSpPr>
          <p:spPr bwMode="auto">
            <a:xfrm>
              <a:off x="2325330" y="2386277"/>
              <a:ext cx="99650" cy="195594"/>
            </a:xfrm>
            <a:custGeom>
              <a:avLst/>
              <a:gdLst>
                <a:gd name="T0" fmla="*/ 0 w 1469"/>
                <a:gd name="T1" fmla="*/ 1412 h 2885"/>
                <a:gd name="T2" fmla="*/ 76 w 1469"/>
                <a:gd name="T3" fmla="*/ 1164 h 2885"/>
                <a:gd name="T4" fmla="*/ 205 w 1469"/>
                <a:gd name="T5" fmla="*/ 738 h 2885"/>
                <a:gd name="T6" fmla="*/ 498 w 1469"/>
                <a:gd name="T7" fmla="*/ 520 h 2885"/>
                <a:gd name="T8" fmla="*/ 942 w 1469"/>
                <a:gd name="T9" fmla="*/ 521 h 2885"/>
                <a:gd name="T10" fmla="*/ 1241 w 1469"/>
                <a:gd name="T11" fmla="*/ 698 h 2885"/>
                <a:gd name="T12" fmla="*/ 1276 w 1469"/>
                <a:gd name="T13" fmla="*/ 796 h 2885"/>
                <a:gd name="T14" fmla="*/ 1454 w 1469"/>
                <a:gd name="T15" fmla="*/ 1381 h 2885"/>
                <a:gd name="T16" fmla="*/ 1457 w 1469"/>
                <a:gd name="T17" fmla="*/ 1470 h 2885"/>
                <a:gd name="T18" fmla="*/ 1380 w 1469"/>
                <a:gd name="T19" fmla="*/ 1532 h 2885"/>
                <a:gd name="T20" fmla="*/ 1292 w 1469"/>
                <a:gd name="T21" fmla="*/ 1490 h 2885"/>
                <a:gd name="T22" fmla="*/ 1272 w 1469"/>
                <a:gd name="T23" fmla="*/ 1446 h 2885"/>
                <a:gd name="T24" fmla="*/ 1101 w 1469"/>
                <a:gd name="T25" fmla="*/ 868 h 2885"/>
                <a:gd name="T26" fmla="*/ 1070 w 1469"/>
                <a:gd name="T27" fmla="*/ 846 h 2885"/>
                <a:gd name="T28" fmla="*/ 989 w 1469"/>
                <a:gd name="T29" fmla="*/ 846 h 2885"/>
                <a:gd name="T30" fmla="*/ 1292 w 1469"/>
                <a:gd name="T31" fmla="*/ 1928 h 2885"/>
                <a:gd name="T32" fmla="*/ 1003 w 1469"/>
                <a:gd name="T33" fmla="*/ 1928 h 2885"/>
                <a:gd name="T34" fmla="*/ 1003 w 1469"/>
                <a:gd name="T35" fmla="*/ 1955 h 2885"/>
                <a:gd name="T36" fmla="*/ 1003 w 1469"/>
                <a:gd name="T37" fmla="*/ 2759 h 2885"/>
                <a:gd name="T38" fmla="*/ 997 w 1469"/>
                <a:gd name="T39" fmla="*/ 2808 h 2885"/>
                <a:gd name="T40" fmla="*/ 883 w 1469"/>
                <a:gd name="T41" fmla="*/ 2879 h 2885"/>
                <a:gd name="T42" fmla="*/ 788 w 1469"/>
                <a:gd name="T43" fmla="*/ 2785 h 2885"/>
                <a:gd name="T44" fmla="*/ 788 w 1469"/>
                <a:gd name="T45" fmla="*/ 2755 h 2885"/>
                <a:gd name="T46" fmla="*/ 788 w 1469"/>
                <a:gd name="T47" fmla="*/ 1951 h 2885"/>
                <a:gd name="T48" fmla="*/ 788 w 1469"/>
                <a:gd name="T49" fmla="*/ 1924 h 2885"/>
                <a:gd name="T50" fmla="*/ 677 w 1469"/>
                <a:gd name="T51" fmla="*/ 1924 h 2885"/>
                <a:gd name="T52" fmla="*/ 677 w 1469"/>
                <a:gd name="T53" fmla="*/ 1951 h 2885"/>
                <a:gd name="T54" fmla="*/ 677 w 1469"/>
                <a:gd name="T55" fmla="*/ 2757 h 2885"/>
                <a:gd name="T56" fmla="*/ 674 w 1469"/>
                <a:gd name="T57" fmla="*/ 2799 h 2885"/>
                <a:gd name="T58" fmla="*/ 561 w 1469"/>
                <a:gd name="T59" fmla="*/ 2879 h 2885"/>
                <a:gd name="T60" fmla="*/ 461 w 1469"/>
                <a:gd name="T61" fmla="*/ 2780 h 2885"/>
                <a:gd name="T62" fmla="*/ 461 w 1469"/>
                <a:gd name="T63" fmla="*/ 2752 h 2885"/>
                <a:gd name="T64" fmla="*/ 461 w 1469"/>
                <a:gd name="T65" fmla="*/ 1954 h 2885"/>
                <a:gd name="T66" fmla="*/ 461 w 1469"/>
                <a:gd name="T67" fmla="*/ 1929 h 2885"/>
                <a:gd name="T68" fmla="*/ 171 w 1469"/>
                <a:gd name="T69" fmla="*/ 1929 h 2885"/>
                <a:gd name="T70" fmla="*/ 471 w 1469"/>
                <a:gd name="T71" fmla="*/ 846 h 2885"/>
                <a:gd name="T72" fmla="*/ 379 w 1469"/>
                <a:gd name="T73" fmla="*/ 847 h 2885"/>
                <a:gd name="T74" fmla="*/ 365 w 1469"/>
                <a:gd name="T75" fmla="*/ 865 h 2885"/>
                <a:gd name="T76" fmla="*/ 272 w 1469"/>
                <a:gd name="T77" fmla="*/ 1179 h 2885"/>
                <a:gd name="T78" fmla="*/ 192 w 1469"/>
                <a:gd name="T79" fmla="*/ 1449 h 2885"/>
                <a:gd name="T80" fmla="*/ 105 w 1469"/>
                <a:gd name="T81" fmla="*/ 1532 h 2885"/>
                <a:gd name="T82" fmla="*/ 6 w 1469"/>
                <a:gd name="T83" fmla="*/ 1469 h 2885"/>
                <a:gd name="T84" fmla="*/ 0 w 1469"/>
                <a:gd name="T85" fmla="*/ 1452 h 2885"/>
                <a:gd name="T86" fmla="*/ 0 w 1469"/>
                <a:gd name="T87" fmla="*/ 1412 h 2885"/>
                <a:gd name="T88" fmla="*/ 704 w 1469"/>
                <a:gd name="T89" fmla="*/ 0 h 2885"/>
                <a:gd name="T90" fmla="*/ 689 w 1469"/>
                <a:gd name="T91" fmla="*/ 5 h 2885"/>
                <a:gd name="T92" fmla="*/ 501 w 1469"/>
                <a:gd name="T93" fmla="*/ 274 h 2885"/>
                <a:gd name="T94" fmla="*/ 711 w 1469"/>
                <a:gd name="T95" fmla="*/ 469 h 2885"/>
                <a:gd name="T96" fmla="*/ 955 w 1469"/>
                <a:gd name="T97" fmla="*/ 308 h 2885"/>
                <a:gd name="T98" fmla="*/ 854 w 1469"/>
                <a:gd name="T99" fmla="*/ 36 h 2885"/>
                <a:gd name="T100" fmla="*/ 760 w 1469"/>
                <a:gd name="T101" fmla="*/ 0 h 2885"/>
                <a:gd name="T102" fmla="*/ 704 w 1469"/>
                <a:gd name="T103" fmla="*/ 0 h 2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69" h="2885">
                  <a:moveTo>
                    <a:pt x="0" y="1412"/>
                  </a:moveTo>
                  <a:cubicBezTo>
                    <a:pt x="25" y="1329"/>
                    <a:pt x="51" y="1247"/>
                    <a:pt x="76" y="1164"/>
                  </a:cubicBezTo>
                  <a:cubicBezTo>
                    <a:pt x="119" y="1022"/>
                    <a:pt x="162" y="880"/>
                    <a:pt x="205" y="738"/>
                  </a:cubicBezTo>
                  <a:cubicBezTo>
                    <a:pt x="245" y="606"/>
                    <a:pt x="360" y="521"/>
                    <a:pt x="498" y="520"/>
                  </a:cubicBezTo>
                  <a:cubicBezTo>
                    <a:pt x="646" y="520"/>
                    <a:pt x="794" y="520"/>
                    <a:pt x="942" y="521"/>
                  </a:cubicBezTo>
                  <a:cubicBezTo>
                    <a:pt x="1076" y="521"/>
                    <a:pt x="1174" y="587"/>
                    <a:pt x="1241" y="698"/>
                  </a:cubicBezTo>
                  <a:cubicBezTo>
                    <a:pt x="1259" y="727"/>
                    <a:pt x="1266" y="763"/>
                    <a:pt x="1276" y="796"/>
                  </a:cubicBezTo>
                  <a:cubicBezTo>
                    <a:pt x="1336" y="991"/>
                    <a:pt x="1395" y="1186"/>
                    <a:pt x="1454" y="1381"/>
                  </a:cubicBezTo>
                  <a:cubicBezTo>
                    <a:pt x="1463" y="1410"/>
                    <a:pt x="1469" y="1440"/>
                    <a:pt x="1457" y="1470"/>
                  </a:cubicBezTo>
                  <a:cubicBezTo>
                    <a:pt x="1443" y="1506"/>
                    <a:pt x="1418" y="1527"/>
                    <a:pt x="1380" y="1532"/>
                  </a:cubicBezTo>
                  <a:cubicBezTo>
                    <a:pt x="1342" y="1537"/>
                    <a:pt x="1312" y="1522"/>
                    <a:pt x="1292" y="1490"/>
                  </a:cubicBezTo>
                  <a:cubicBezTo>
                    <a:pt x="1283" y="1477"/>
                    <a:pt x="1277" y="1461"/>
                    <a:pt x="1272" y="1446"/>
                  </a:cubicBezTo>
                  <a:cubicBezTo>
                    <a:pt x="1215" y="1254"/>
                    <a:pt x="1157" y="1061"/>
                    <a:pt x="1101" y="868"/>
                  </a:cubicBezTo>
                  <a:cubicBezTo>
                    <a:pt x="1096" y="851"/>
                    <a:pt x="1088" y="845"/>
                    <a:pt x="1070" y="846"/>
                  </a:cubicBezTo>
                  <a:cubicBezTo>
                    <a:pt x="1045" y="848"/>
                    <a:pt x="1019" y="846"/>
                    <a:pt x="989" y="846"/>
                  </a:cubicBezTo>
                  <a:cubicBezTo>
                    <a:pt x="1090" y="1208"/>
                    <a:pt x="1191" y="1567"/>
                    <a:pt x="1292" y="1928"/>
                  </a:cubicBezTo>
                  <a:cubicBezTo>
                    <a:pt x="1195" y="1928"/>
                    <a:pt x="1100" y="1928"/>
                    <a:pt x="1003" y="1928"/>
                  </a:cubicBezTo>
                  <a:cubicBezTo>
                    <a:pt x="1003" y="1938"/>
                    <a:pt x="1003" y="1946"/>
                    <a:pt x="1003" y="1955"/>
                  </a:cubicBezTo>
                  <a:cubicBezTo>
                    <a:pt x="1003" y="2223"/>
                    <a:pt x="1003" y="2491"/>
                    <a:pt x="1003" y="2759"/>
                  </a:cubicBezTo>
                  <a:cubicBezTo>
                    <a:pt x="1003" y="2775"/>
                    <a:pt x="1001" y="2792"/>
                    <a:pt x="997" y="2808"/>
                  </a:cubicBezTo>
                  <a:cubicBezTo>
                    <a:pt x="984" y="2855"/>
                    <a:pt x="936" y="2885"/>
                    <a:pt x="883" y="2879"/>
                  </a:cubicBezTo>
                  <a:cubicBezTo>
                    <a:pt x="831" y="2874"/>
                    <a:pt x="792" y="2836"/>
                    <a:pt x="788" y="2785"/>
                  </a:cubicBezTo>
                  <a:cubicBezTo>
                    <a:pt x="788" y="2775"/>
                    <a:pt x="788" y="2765"/>
                    <a:pt x="788" y="2755"/>
                  </a:cubicBezTo>
                  <a:cubicBezTo>
                    <a:pt x="788" y="2487"/>
                    <a:pt x="788" y="2219"/>
                    <a:pt x="788" y="1951"/>
                  </a:cubicBezTo>
                  <a:cubicBezTo>
                    <a:pt x="788" y="1942"/>
                    <a:pt x="788" y="1934"/>
                    <a:pt x="788" y="1924"/>
                  </a:cubicBezTo>
                  <a:cubicBezTo>
                    <a:pt x="750" y="1924"/>
                    <a:pt x="714" y="1924"/>
                    <a:pt x="677" y="1924"/>
                  </a:cubicBezTo>
                  <a:cubicBezTo>
                    <a:pt x="677" y="1934"/>
                    <a:pt x="677" y="1942"/>
                    <a:pt x="677" y="1951"/>
                  </a:cubicBezTo>
                  <a:cubicBezTo>
                    <a:pt x="677" y="2220"/>
                    <a:pt x="677" y="2488"/>
                    <a:pt x="677" y="2757"/>
                  </a:cubicBezTo>
                  <a:cubicBezTo>
                    <a:pt x="676" y="2771"/>
                    <a:pt x="677" y="2785"/>
                    <a:pt x="674" y="2799"/>
                  </a:cubicBezTo>
                  <a:cubicBezTo>
                    <a:pt x="662" y="2851"/>
                    <a:pt x="616" y="2883"/>
                    <a:pt x="561" y="2879"/>
                  </a:cubicBezTo>
                  <a:cubicBezTo>
                    <a:pt x="505" y="2876"/>
                    <a:pt x="466" y="2837"/>
                    <a:pt x="461" y="2780"/>
                  </a:cubicBezTo>
                  <a:cubicBezTo>
                    <a:pt x="460" y="2771"/>
                    <a:pt x="461" y="2762"/>
                    <a:pt x="461" y="2752"/>
                  </a:cubicBezTo>
                  <a:cubicBezTo>
                    <a:pt x="461" y="2486"/>
                    <a:pt x="461" y="2220"/>
                    <a:pt x="461" y="1954"/>
                  </a:cubicBezTo>
                  <a:cubicBezTo>
                    <a:pt x="461" y="1947"/>
                    <a:pt x="461" y="1939"/>
                    <a:pt x="461" y="1929"/>
                  </a:cubicBezTo>
                  <a:cubicBezTo>
                    <a:pt x="364" y="1929"/>
                    <a:pt x="269" y="1929"/>
                    <a:pt x="171" y="1929"/>
                  </a:cubicBezTo>
                  <a:cubicBezTo>
                    <a:pt x="271" y="1567"/>
                    <a:pt x="371" y="1208"/>
                    <a:pt x="471" y="846"/>
                  </a:cubicBezTo>
                  <a:cubicBezTo>
                    <a:pt x="439" y="846"/>
                    <a:pt x="409" y="846"/>
                    <a:pt x="379" y="847"/>
                  </a:cubicBezTo>
                  <a:cubicBezTo>
                    <a:pt x="374" y="848"/>
                    <a:pt x="368" y="858"/>
                    <a:pt x="365" y="865"/>
                  </a:cubicBezTo>
                  <a:cubicBezTo>
                    <a:pt x="334" y="970"/>
                    <a:pt x="303" y="1075"/>
                    <a:pt x="272" y="1179"/>
                  </a:cubicBezTo>
                  <a:cubicBezTo>
                    <a:pt x="245" y="1269"/>
                    <a:pt x="218" y="1359"/>
                    <a:pt x="192" y="1449"/>
                  </a:cubicBezTo>
                  <a:cubicBezTo>
                    <a:pt x="177" y="1499"/>
                    <a:pt x="146" y="1528"/>
                    <a:pt x="105" y="1532"/>
                  </a:cubicBezTo>
                  <a:cubicBezTo>
                    <a:pt x="60" y="1536"/>
                    <a:pt x="22" y="1511"/>
                    <a:pt x="6" y="1469"/>
                  </a:cubicBezTo>
                  <a:cubicBezTo>
                    <a:pt x="4" y="1463"/>
                    <a:pt x="2" y="1458"/>
                    <a:pt x="0" y="1452"/>
                  </a:cubicBezTo>
                  <a:cubicBezTo>
                    <a:pt x="0" y="1439"/>
                    <a:pt x="0" y="1425"/>
                    <a:pt x="0" y="1412"/>
                  </a:cubicBezTo>
                  <a:close/>
                  <a:moveTo>
                    <a:pt x="704" y="0"/>
                  </a:moveTo>
                  <a:cubicBezTo>
                    <a:pt x="699" y="2"/>
                    <a:pt x="694" y="4"/>
                    <a:pt x="689" y="5"/>
                  </a:cubicBezTo>
                  <a:cubicBezTo>
                    <a:pt x="564" y="29"/>
                    <a:pt x="480" y="149"/>
                    <a:pt x="501" y="274"/>
                  </a:cubicBezTo>
                  <a:cubicBezTo>
                    <a:pt x="519" y="379"/>
                    <a:pt x="607" y="461"/>
                    <a:pt x="711" y="469"/>
                  </a:cubicBezTo>
                  <a:cubicBezTo>
                    <a:pt x="823" y="476"/>
                    <a:pt x="921" y="412"/>
                    <a:pt x="955" y="308"/>
                  </a:cubicBezTo>
                  <a:cubicBezTo>
                    <a:pt x="989" y="206"/>
                    <a:pt x="948" y="91"/>
                    <a:pt x="854" y="36"/>
                  </a:cubicBezTo>
                  <a:cubicBezTo>
                    <a:pt x="825" y="19"/>
                    <a:pt x="791" y="12"/>
                    <a:pt x="760" y="0"/>
                  </a:cubicBezTo>
                  <a:cubicBezTo>
                    <a:pt x="741" y="0"/>
                    <a:pt x="723" y="0"/>
                    <a:pt x="704" y="0"/>
                  </a:cubicBezTo>
                  <a:close/>
                </a:path>
              </a:pathLst>
            </a:custGeom>
            <a:grpFill/>
            <a:ln>
              <a:noFill/>
            </a:ln>
          </p:spPr>
          <p:txBody>
            <a:bodyPr vert="horz" wrap="square" lIns="117636" tIns="58817" rIns="117636" bIns="58817" numCol="1" anchor="t" anchorCtr="0" compatLnSpc="1">
              <a:prstTxWarp prst="textNoShape">
                <a:avLst/>
              </a:prstTxWarp>
            </a:bodyPr>
            <a:lstStyle/>
            <a:p>
              <a:pPr defTabSz="1176377" fontAlgn="auto">
                <a:spcBef>
                  <a:spcPts val="0"/>
                </a:spcBef>
                <a:spcAft>
                  <a:spcPts val="0"/>
                </a:spcAft>
                <a:defRPr/>
              </a:pPr>
              <a:endParaRPr lang="en-US" sz="2316" kern="0" dirty="0">
                <a:solidFill>
                  <a:srgbClr val="000000"/>
                </a:solidFill>
                <a:latin typeface="Avenir Book" panose="02000503020000020003" pitchFamily="2" charset="0"/>
              </a:endParaRPr>
            </a:p>
          </p:txBody>
        </p:sp>
        <p:sp>
          <p:nvSpPr>
            <p:cNvPr id="84" name="Freeform 5">
              <a:extLst>
                <a:ext uri="{FF2B5EF4-FFF2-40B4-BE49-F238E27FC236}">
                  <a16:creationId xmlns:a16="http://schemas.microsoft.com/office/drawing/2014/main" id="{621DD43F-9EFC-E843-8D94-2F612558F86A}"/>
                </a:ext>
              </a:extLst>
            </p:cNvPr>
            <p:cNvSpPr>
              <a:spLocks noEditPoints="1"/>
            </p:cNvSpPr>
            <p:nvPr/>
          </p:nvSpPr>
          <p:spPr bwMode="auto">
            <a:xfrm>
              <a:off x="2497304" y="2386277"/>
              <a:ext cx="99650" cy="195594"/>
            </a:xfrm>
            <a:custGeom>
              <a:avLst/>
              <a:gdLst>
                <a:gd name="T0" fmla="*/ 0 w 1469"/>
                <a:gd name="T1" fmla="*/ 1412 h 2885"/>
                <a:gd name="T2" fmla="*/ 76 w 1469"/>
                <a:gd name="T3" fmla="*/ 1164 h 2885"/>
                <a:gd name="T4" fmla="*/ 205 w 1469"/>
                <a:gd name="T5" fmla="*/ 738 h 2885"/>
                <a:gd name="T6" fmla="*/ 498 w 1469"/>
                <a:gd name="T7" fmla="*/ 520 h 2885"/>
                <a:gd name="T8" fmla="*/ 942 w 1469"/>
                <a:gd name="T9" fmla="*/ 521 h 2885"/>
                <a:gd name="T10" fmla="*/ 1241 w 1469"/>
                <a:gd name="T11" fmla="*/ 698 h 2885"/>
                <a:gd name="T12" fmla="*/ 1276 w 1469"/>
                <a:gd name="T13" fmla="*/ 796 h 2885"/>
                <a:gd name="T14" fmla="*/ 1454 w 1469"/>
                <a:gd name="T15" fmla="*/ 1381 h 2885"/>
                <a:gd name="T16" fmla="*/ 1457 w 1469"/>
                <a:gd name="T17" fmla="*/ 1470 h 2885"/>
                <a:gd name="T18" fmla="*/ 1380 w 1469"/>
                <a:gd name="T19" fmla="*/ 1532 h 2885"/>
                <a:gd name="T20" fmla="*/ 1292 w 1469"/>
                <a:gd name="T21" fmla="*/ 1490 h 2885"/>
                <a:gd name="T22" fmla="*/ 1272 w 1469"/>
                <a:gd name="T23" fmla="*/ 1446 h 2885"/>
                <a:gd name="T24" fmla="*/ 1101 w 1469"/>
                <a:gd name="T25" fmla="*/ 868 h 2885"/>
                <a:gd name="T26" fmla="*/ 1070 w 1469"/>
                <a:gd name="T27" fmla="*/ 846 h 2885"/>
                <a:gd name="T28" fmla="*/ 989 w 1469"/>
                <a:gd name="T29" fmla="*/ 846 h 2885"/>
                <a:gd name="T30" fmla="*/ 1292 w 1469"/>
                <a:gd name="T31" fmla="*/ 1928 h 2885"/>
                <a:gd name="T32" fmla="*/ 1003 w 1469"/>
                <a:gd name="T33" fmla="*/ 1928 h 2885"/>
                <a:gd name="T34" fmla="*/ 1003 w 1469"/>
                <a:gd name="T35" fmla="*/ 1955 h 2885"/>
                <a:gd name="T36" fmla="*/ 1003 w 1469"/>
                <a:gd name="T37" fmla="*/ 2759 h 2885"/>
                <a:gd name="T38" fmla="*/ 997 w 1469"/>
                <a:gd name="T39" fmla="*/ 2808 h 2885"/>
                <a:gd name="T40" fmla="*/ 883 w 1469"/>
                <a:gd name="T41" fmla="*/ 2879 h 2885"/>
                <a:gd name="T42" fmla="*/ 788 w 1469"/>
                <a:gd name="T43" fmla="*/ 2785 h 2885"/>
                <a:gd name="T44" fmla="*/ 788 w 1469"/>
                <a:gd name="T45" fmla="*/ 2755 h 2885"/>
                <a:gd name="T46" fmla="*/ 788 w 1469"/>
                <a:gd name="T47" fmla="*/ 1951 h 2885"/>
                <a:gd name="T48" fmla="*/ 788 w 1469"/>
                <a:gd name="T49" fmla="*/ 1924 h 2885"/>
                <a:gd name="T50" fmla="*/ 677 w 1469"/>
                <a:gd name="T51" fmla="*/ 1924 h 2885"/>
                <a:gd name="T52" fmla="*/ 677 w 1469"/>
                <a:gd name="T53" fmla="*/ 1951 h 2885"/>
                <a:gd name="T54" fmla="*/ 677 w 1469"/>
                <a:gd name="T55" fmla="*/ 2757 h 2885"/>
                <a:gd name="T56" fmla="*/ 674 w 1469"/>
                <a:gd name="T57" fmla="*/ 2799 h 2885"/>
                <a:gd name="T58" fmla="*/ 561 w 1469"/>
                <a:gd name="T59" fmla="*/ 2879 h 2885"/>
                <a:gd name="T60" fmla="*/ 461 w 1469"/>
                <a:gd name="T61" fmla="*/ 2780 h 2885"/>
                <a:gd name="T62" fmla="*/ 461 w 1469"/>
                <a:gd name="T63" fmla="*/ 2752 h 2885"/>
                <a:gd name="T64" fmla="*/ 461 w 1469"/>
                <a:gd name="T65" fmla="*/ 1954 h 2885"/>
                <a:gd name="T66" fmla="*/ 461 w 1469"/>
                <a:gd name="T67" fmla="*/ 1929 h 2885"/>
                <a:gd name="T68" fmla="*/ 171 w 1469"/>
                <a:gd name="T69" fmla="*/ 1929 h 2885"/>
                <a:gd name="T70" fmla="*/ 471 w 1469"/>
                <a:gd name="T71" fmla="*/ 846 h 2885"/>
                <a:gd name="T72" fmla="*/ 379 w 1469"/>
                <a:gd name="T73" fmla="*/ 847 h 2885"/>
                <a:gd name="T74" fmla="*/ 365 w 1469"/>
                <a:gd name="T75" fmla="*/ 865 h 2885"/>
                <a:gd name="T76" fmla="*/ 272 w 1469"/>
                <a:gd name="T77" fmla="*/ 1179 h 2885"/>
                <a:gd name="T78" fmla="*/ 192 w 1469"/>
                <a:gd name="T79" fmla="*/ 1449 h 2885"/>
                <a:gd name="T80" fmla="*/ 105 w 1469"/>
                <a:gd name="T81" fmla="*/ 1532 h 2885"/>
                <a:gd name="T82" fmla="*/ 6 w 1469"/>
                <a:gd name="T83" fmla="*/ 1469 h 2885"/>
                <a:gd name="T84" fmla="*/ 0 w 1469"/>
                <a:gd name="T85" fmla="*/ 1452 h 2885"/>
                <a:gd name="T86" fmla="*/ 0 w 1469"/>
                <a:gd name="T87" fmla="*/ 1412 h 2885"/>
                <a:gd name="T88" fmla="*/ 704 w 1469"/>
                <a:gd name="T89" fmla="*/ 0 h 2885"/>
                <a:gd name="T90" fmla="*/ 689 w 1469"/>
                <a:gd name="T91" fmla="*/ 5 h 2885"/>
                <a:gd name="T92" fmla="*/ 501 w 1469"/>
                <a:gd name="T93" fmla="*/ 274 h 2885"/>
                <a:gd name="T94" fmla="*/ 711 w 1469"/>
                <a:gd name="T95" fmla="*/ 469 h 2885"/>
                <a:gd name="T96" fmla="*/ 955 w 1469"/>
                <a:gd name="T97" fmla="*/ 308 h 2885"/>
                <a:gd name="T98" fmla="*/ 854 w 1469"/>
                <a:gd name="T99" fmla="*/ 36 h 2885"/>
                <a:gd name="T100" fmla="*/ 760 w 1469"/>
                <a:gd name="T101" fmla="*/ 0 h 2885"/>
                <a:gd name="T102" fmla="*/ 704 w 1469"/>
                <a:gd name="T103" fmla="*/ 0 h 2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69" h="2885">
                  <a:moveTo>
                    <a:pt x="0" y="1412"/>
                  </a:moveTo>
                  <a:cubicBezTo>
                    <a:pt x="25" y="1329"/>
                    <a:pt x="51" y="1247"/>
                    <a:pt x="76" y="1164"/>
                  </a:cubicBezTo>
                  <a:cubicBezTo>
                    <a:pt x="119" y="1022"/>
                    <a:pt x="162" y="880"/>
                    <a:pt x="205" y="738"/>
                  </a:cubicBezTo>
                  <a:cubicBezTo>
                    <a:pt x="245" y="606"/>
                    <a:pt x="360" y="521"/>
                    <a:pt x="498" y="520"/>
                  </a:cubicBezTo>
                  <a:cubicBezTo>
                    <a:pt x="646" y="520"/>
                    <a:pt x="794" y="520"/>
                    <a:pt x="942" y="521"/>
                  </a:cubicBezTo>
                  <a:cubicBezTo>
                    <a:pt x="1076" y="521"/>
                    <a:pt x="1174" y="587"/>
                    <a:pt x="1241" y="698"/>
                  </a:cubicBezTo>
                  <a:cubicBezTo>
                    <a:pt x="1259" y="727"/>
                    <a:pt x="1266" y="763"/>
                    <a:pt x="1276" y="796"/>
                  </a:cubicBezTo>
                  <a:cubicBezTo>
                    <a:pt x="1336" y="991"/>
                    <a:pt x="1395" y="1186"/>
                    <a:pt x="1454" y="1381"/>
                  </a:cubicBezTo>
                  <a:cubicBezTo>
                    <a:pt x="1463" y="1410"/>
                    <a:pt x="1469" y="1440"/>
                    <a:pt x="1457" y="1470"/>
                  </a:cubicBezTo>
                  <a:cubicBezTo>
                    <a:pt x="1443" y="1506"/>
                    <a:pt x="1418" y="1527"/>
                    <a:pt x="1380" y="1532"/>
                  </a:cubicBezTo>
                  <a:cubicBezTo>
                    <a:pt x="1342" y="1537"/>
                    <a:pt x="1312" y="1522"/>
                    <a:pt x="1292" y="1490"/>
                  </a:cubicBezTo>
                  <a:cubicBezTo>
                    <a:pt x="1283" y="1477"/>
                    <a:pt x="1277" y="1461"/>
                    <a:pt x="1272" y="1446"/>
                  </a:cubicBezTo>
                  <a:cubicBezTo>
                    <a:pt x="1215" y="1254"/>
                    <a:pt x="1157" y="1061"/>
                    <a:pt x="1101" y="868"/>
                  </a:cubicBezTo>
                  <a:cubicBezTo>
                    <a:pt x="1096" y="851"/>
                    <a:pt x="1088" y="845"/>
                    <a:pt x="1070" y="846"/>
                  </a:cubicBezTo>
                  <a:cubicBezTo>
                    <a:pt x="1045" y="848"/>
                    <a:pt x="1019" y="846"/>
                    <a:pt x="989" y="846"/>
                  </a:cubicBezTo>
                  <a:cubicBezTo>
                    <a:pt x="1090" y="1208"/>
                    <a:pt x="1191" y="1567"/>
                    <a:pt x="1292" y="1928"/>
                  </a:cubicBezTo>
                  <a:cubicBezTo>
                    <a:pt x="1195" y="1928"/>
                    <a:pt x="1100" y="1928"/>
                    <a:pt x="1003" y="1928"/>
                  </a:cubicBezTo>
                  <a:cubicBezTo>
                    <a:pt x="1003" y="1938"/>
                    <a:pt x="1003" y="1946"/>
                    <a:pt x="1003" y="1955"/>
                  </a:cubicBezTo>
                  <a:cubicBezTo>
                    <a:pt x="1003" y="2223"/>
                    <a:pt x="1003" y="2491"/>
                    <a:pt x="1003" y="2759"/>
                  </a:cubicBezTo>
                  <a:cubicBezTo>
                    <a:pt x="1003" y="2775"/>
                    <a:pt x="1001" y="2792"/>
                    <a:pt x="997" y="2808"/>
                  </a:cubicBezTo>
                  <a:cubicBezTo>
                    <a:pt x="984" y="2855"/>
                    <a:pt x="936" y="2885"/>
                    <a:pt x="883" y="2879"/>
                  </a:cubicBezTo>
                  <a:cubicBezTo>
                    <a:pt x="831" y="2874"/>
                    <a:pt x="792" y="2836"/>
                    <a:pt x="788" y="2785"/>
                  </a:cubicBezTo>
                  <a:cubicBezTo>
                    <a:pt x="788" y="2775"/>
                    <a:pt x="788" y="2765"/>
                    <a:pt x="788" y="2755"/>
                  </a:cubicBezTo>
                  <a:cubicBezTo>
                    <a:pt x="788" y="2487"/>
                    <a:pt x="788" y="2219"/>
                    <a:pt x="788" y="1951"/>
                  </a:cubicBezTo>
                  <a:cubicBezTo>
                    <a:pt x="788" y="1942"/>
                    <a:pt x="788" y="1934"/>
                    <a:pt x="788" y="1924"/>
                  </a:cubicBezTo>
                  <a:cubicBezTo>
                    <a:pt x="750" y="1924"/>
                    <a:pt x="714" y="1924"/>
                    <a:pt x="677" y="1924"/>
                  </a:cubicBezTo>
                  <a:cubicBezTo>
                    <a:pt x="677" y="1934"/>
                    <a:pt x="677" y="1942"/>
                    <a:pt x="677" y="1951"/>
                  </a:cubicBezTo>
                  <a:cubicBezTo>
                    <a:pt x="677" y="2220"/>
                    <a:pt x="677" y="2488"/>
                    <a:pt x="677" y="2757"/>
                  </a:cubicBezTo>
                  <a:cubicBezTo>
                    <a:pt x="676" y="2771"/>
                    <a:pt x="677" y="2785"/>
                    <a:pt x="674" y="2799"/>
                  </a:cubicBezTo>
                  <a:cubicBezTo>
                    <a:pt x="662" y="2851"/>
                    <a:pt x="616" y="2883"/>
                    <a:pt x="561" y="2879"/>
                  </a:cubicBezTo>
                  <a:cubicBezTo>
                    <a:pt x="505" y="2876"/>
                    <a:pt x="466" y="2837"/>
                    <a:pt x="461" y="2780"/>
                  </a:cubicBezTo>
                  <a:cubicBezTo>
                    <a:pt x="460" y="2771"/>
                    <a:pt x="461" y="2762"/>
                    <a:pt x="461" y="2752"/>
                  </a:cubicBezTo>
                  <a:cubicBezTo>
                    <a:pt x="461" y="2486"/>
                    <a:pt x="461" y="2220"/>
                    <a:pt x="461" y="1954"/>
                  </a:cubicBezTo>
                  <a:cubicBezTo>
                    <a:pt x="461" y="1947"/>
                    <a:pt x="461" y="1939"/>
                    <a:pt x="461" y="1929"/>
                  </a:cubicBezTo>
                  <a:cubicBezTo>
                    <a:pt x="364" y="1929"/>
                    <a:pt x="269" y="1929"/>
                    <a:pt x="171" y="1929"/>
                  </a:cubicBezTo>
                  <a:cubicBezTo>
                    <a:pt x="271" y="1567"/>
                    <a:pt x="371" y="1208"/>
                    <a:pt x="471" y="846"/>
                  </a:cubicBezTo>
                  <a:cubicBezTo>
                    <a:pt x="439" y="846"/>
                    <a:pt x="409" y="846"/>
                    <a:pt x="379" y="847"/>
                  </a:cubicBezTo>
                  <a:cubicBezTo>
                    <a:pt x="374" y="848"/>
                    <a:pt x="368" y="858"/>
                    <a:pt x="365" y="865"/>
                  </a:cubicBezTo>
                  <a:cubicBezTo>
                    <a:pt x="334" y="970"/>
                    <a:pt x="303" y="1075"/>
                    <a:pt x="272" y="1179"/>
                  </a:cubicBezTo>
                  <a:cubicBezTo>
                    <a:pt x="245" y="1269"/>
                    <a:pt x="218" y="1359"/>
                    <a:pt x="192" y="1449"/>
                  </a:cubicBezTo>
                  <a:cubicBezTo>
                    <a:pt x="177" y="1499"/>
                    <a:pt x="146" y="1528"/>
                    <a:pt x="105" y="1532"/>
                  </a:cubicBezTo>
                  <a:cubicBezTo>
                    <a:pt x="60" y="1536"/>
                    <a:pt x="22" y="1511"/>
                    <a:pt x="6" y="1469"/>
                  </a:cubicBezTo>
                  <a:cubicBezTo>
                    <a:pt x="4" y="1463"/>
                    <a:pt x="2" y="1458"/>
                    <a:pt x="0" y="1452"/>
                  </a:cubicBezTo>
                  <a:cubicBezTo>
                    <a:pt x="0" y="1439"/>
                    <a:pt x="0" y="1425"/>
                    <a:pt x="0" y="1412"/>
                  </a:cubicBezTo>
                  <a:close/>
                  <a:moveTo>
                    <a:pt x="704" y="0"/>
                  </a:moveTo>
                  <a:cubicBezTo>
                    <a:pt x="699" y="2"/>
                    <a:pt x="694" y="4"/>
                    <a:pt x="689" y="5"/>
                  </a:cubicBezTo>
                  <a:cubicBezTo>
                    <a:pt x="564" y="29"/>
                    <a:pt x="480" y="149"/>
                    <a:pt x="501" y="274"/>
                  </a:cubicBezTo>
                  <a:cubicBezTo>
                    <a:pt x="519" y="379"/>
                    <a:pt x="607" y="461"/>
                    <a:pt x="711" y="469"/>
                  </a:cubicBezTo>
                  <a:cubicBezTo>
                    <a:pt x="823" y="476"/>
                    <a:pt x="921" y="412"/>
                    <a:pt x="955" y="308"/>
                  </a:cubicBezTo>
                  <a:cubicBezTo>
                    <a:pt x="989" y="206"/>
                    <a:pt x="948" y="91"/>
                    <a:pt x="854" y="36"/>
                  </a:cubicBezTo>
                  <a:cubicBezTo>
                    <a:pt x="825" y="19"/>
                    <a:pt x="791" y="12"/>
                    <a:pt x="760" y="0"/>
                  </a:cubicBezTo>
                  <a:cubicBezTo>
                    <a:pt x="741" y="0"/>
                    <a:pt x="723" y="0"/>
                    <a:pt x="704" y="0"/>
                  </a:cubicBezTo>
                  <a:close/>
                </a:path>
              </a:pathLst>
            </a:custGeom>
            <a:grpFill/>
            <a:ln>
              <a:noFill/>
            </a:ln>
          </p:spPr>
          <p:txBody>
            <a:bodyPr vert="horz" wrap="square" lIns="117636" tIns="58817" rIns="117636" bIns="58817" numCol="1" anchor="t" anchorCtr="0" compatLnSpc="1">
              <a:prstTxWarp prst="textNoShape">
                <a:avLst/>
              </a:prstTxWarp>
            </a:bodyPr>
            <a:lstStyle/>
            <a:p>
              <a:pPr defTabSz="1176377" fontAlgn="auto">
                <a:spcBef>
                  <a:spcPts val="0"/>
                </a:spcBef>
                <a:spcAft>
                  <a:spcPts val="0"/>
                </a:spcAft>
                <a:defRPr/>
              </a:pPr>
              <a:endParaRPr lang="en-US" sz="2316" kern="0" dirty="0">
                <a:solidFill>
                  <a:srgbClr val="000000"/>
                </a:solidFill>
                <a:latin typeface="Avenir Book" panose="02000503020000020003" pitchFamily="2" charset="0"/>
              </a:endParaRPr>
            </a:p>
          </p:txBody>
        </p:sp>
        <p:sp>
          <p:nvSpPr>
            <p:cNvPr id="85" name="Freeform 5">
              <a:extLst>
                <a:ext uri="{FF2B5EF4-FFF2-40B4-BE49-F238E27FC236}">
                  <a16:creationId xmlns:a16="http://schemas.microsoft.com/office/drawing/2014/main" id="{FDF97296-C287-6E43-AD8C-6F6C126F8945}"/>
                </a:ext>
              </a:extLst>
            </p:cNvPr>
            <p:cNvSpPr>
              <a:spLocks noEditPoints="1"/>
            </p:cNvSpPr>
            <p:nvPr/>
          </p:nvSpPr>
          <p:spPr bwMode="auto">
            <a:xfrm>
              <a:off x="2669279" y="2386277"/>
              <a:ext cx="99650" cy="195594"/>
            </a:xfrm>
            <a:custGeom>
              <a:avLst/>
              <a:gdLst>
                <a:gd name="T0" fmla="*/ 0 w 1469"/>
                <a:gd name="T1" fmla="*/ 1412 h 2885"/>
                <a:gd name="T2" fmla="*/ 76 w 1469"/>
                <a:gd name="T3" fmla="*/ 1164 h 2885"/>
                <a:gd name="T4" fmla="*/ 205 w 1469"/>
                <a:gd name="T5" fmla="*/ 738 h 2885"/>
                <a:gd name="T6" fmla="*/ 498 w 1469"/>
                <a:gd name="T7" fmla="*/ 520 h 2885"/>
                <a:gd name="T8" fmla="*/ 942 w 1469"/>
                <a:gd name="T9" fmla="*/ 521 h 2885"/>
                <a:gd name="T10" fmla="*/ 1241 w 1469"/>
                <a:gd name="T11" fmla="*/ 698 h 2885"/>
                <a:gd name="T12" fmla="*/ 1276 w 1469"/>
                <a:gd name="T13" fmla="*/ 796 h 2885"/>
                <a:gd name="T14" fmla="*/ 1454 w 1469"/>
                <a:gd name="T15" fmla="*/ 1381 h 2885"/>
                <a:gd name="T16" fmla="*/ 1457 w 1469"/>
                <a:gd name="T17" fmla="*/ 1470 h 2885"/>
                <a:gd name="T18" fmla="*/ 1380 w 1469"/>
                <a:gd name="T19" fmla="*/ 1532 h 2885"/>
                <a:gd name="T20" fmla="*/ 1292 w 1469"/>
                <a:gd name="T21" fmla="*/ 1490 h 2885"/>
                <a:gd name="T22" fmla="*/ 1272 w 1469"/>
                <a:gd name="T23" fmla="*/ 1446 h 2885"/>
                <a:gd name="T24" fmla="*/ 1101 w 1469"/>
                <a:gd name="T25" fmla="*/ 868 h 2885"/>
                <a:gd name="T26" fmla="*/ 1070 w 1469"/>
                <a:gd name="T27" fmla="*/ 846 h 2885"/>
                <a:gd name="T28" fmla="*/ 989 w 1469"/>
                <a:gd name="T29" fmla="*/ 846 h 2885"/>
                <a:gd name="T30" fmla="*/ 1292 w 1469"/>
                <a:gd name="T31" fmla="*/ 1928 h 2885"/>
                <a:gd name="T32" fmla="*/ 1003 w 1469"/>
                <a:gd name="T33" fmla="*/ 1928 h 2885"/>
                <a:gd name="T34" fmla="*/ 1003 w 1469"/>
                <a:gd name="T35" fmla="*/ 1955 h 2885"/>
                <a:gd name="T36" fmla="*/ 1003 w 1469"/>
                <a:gd name="T37" fmla="*/ 2759 h 2885"/>
                <a:gd name="T38" fmla="*/ 997 w 1469"/>
                <a:gd name="T39" fmla="*/ 2808 h 2885"/>
                <a:gd name="T40" fmla="*/ 883 w 1469"/>
                <a:gd name="T41" fmla="*/ 2879 h 2885"/>
                <a:gd name="T42" fmla="*/ 788 w 1469"/>
                <a:gd name="T43" fmla="*/ 2785 h 2885"/>
                <a:gd name="T44" fmla="*/ 788 w 1469"/>
                <a:gd name="T45" fmla="*/ 2755 h 2885"/>
                <a:gd name="T46" fmla="*/ 788 w 1469"/>
                <a:gd name="T47" fmla="*/ 1951 h 2885"/>
                <a:gd name="T48" fmla="*/ 788 w 1469"/>
                <a:gd name="T49" fmla="*/ 1924 h 2885"/>
                <a:gd name="T50" fmla="*/ 677 w 1469"/>
                <a:gd name="T51" fmla="*/ 1924 h 2885"/>
                <a:gd name="T52" fmla="*/ 677 w 1469"/>
                <a:gd name="T53" fmla="*/ 1951 h 2885"/>
                <a:gd name="T54" fmla="*/ 677 w 1469"/>
                <a:gd name="T55" fmla="*/ 2757 h 2885"/>
                <a:gd name="T56" fmla="*/ 674 w 1469"/>
                <a:gd name="T57" fmla="*/ 2799 h 2885"/>
                <a:gd name="T58" fmla="*/ 561 w 1469"/>
                <a:gd name="T59" fmla="*/ 2879 h 2885"/>
                <a:gd name="T60" fmla="*/ 461 w 1469"/>
                <a:gd name="T61" fmla="*/ 2780 h 2885"/>
                <a:gd name="T62" fmla="*/ 461 w 1469"/>
                <a:gd name="T63" fmla="*/ 2752 h 2885"/>
                <a:gd name="T64" fmla="*/ 461 w 1469"/>
                <a:gd name="T65" fmla="*/ 1954 h 2885"/>
                <a:gd name="T66" fmla="*/ 461 w 1469"/>
                <a:gd name="T67" fmla="*/ 1929 h 2885"/>
                <a:gd name="T68" fmla="*/ 171 w 1469"/>
                <a:gd name="T69" fmla="*/ 1929 h 2885"/>
                <a:gd name="T70" fmla="*/ 471 w 1469"/>
                <a:gd name="T71" fmla="*/ 846 h 2885"/>
                <a:gd name="T72" fmla="*/ 379 w 1469"/>
                <a:gd name="T73" fmla="*/ 847 h 2885"/>
                <a:gd name="T74" fmla="*/ 365 w 1469"/>
                <a:gd name="T75" fmla="*/ 865 h 2885"/>
                <a:gd name="T76" fmla="*/ 272 w 1469"/>
                <a:gd name="T77" fmla="*/ 1179 h 2885"/>
                <a:gd name="T78" fmla="*/ 192 w 1469"/>
                <a:gd name="T79" fmla="*/ 1449 h 2885"/>
                <a:gd name="T80" fmla="*/ 105 w 1469"/>
                <a:gd name="T81" fmla="*/ 1532 h 2885"/>
                <a:gd name="T82" fmla="*/ 6 w 1469"/>
                <a:gd name="T83" fmla="*/ 1469 h 2885"/>
                <a:gd name="T84" fmla="*/ 0 w 1469"/>
                <a:gd name="T85" fmla="*/ 1452 h 2885"/>
                <a:gd name="T86" fmla="*/ 0 w 1469"/>
                <a:gd name="T87" fmla="*/ 1412 h 2885"/>
                <a:gd name="T88" fmla="*/ 704 w 1469"/>
                <a:gd name="T89" fmla="*/ 0 h 2885"/>
                <a:gd name="T90" fmla="*/ 689 w 1469"/>
                <a:gd name="T91" fmla="*/ 5 h 2885"/>
                <a:gd name="T92" fmla="*/ 501 w 1469"/>
                <a:gd name="T93" fmla="*/ 274 h 2885"/>
                <a:gd name="T94" fmla="*/ 711 w 1469"/>
                <a:gd name="T95" fmla="*/ 469 h 2885"/>
                <a:gd name="T96" fmla="*/ 955 w 1469"/>
                <a:gd name="T97" fmla="*/ 308 h 2885"/>
                <a:gd name="T98" fmla="*/ 854 w 1469"/>
                <a:gd name="T99" fmla="*/ 36 h 2885"/>
                <a:gd name="T100" fmla="*/ 760 w 1469"/>
                <a:gd name="T101" fmla="*/ 0 h 2885"/>
                <a:gd name="T102" fmla="*/ 704 w 1469"/>
                <a:gd name="T103" fmla="*/ 0 h 2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69" h="2885">
                  <a:moveTo>
                    <a:pt x="0" y="1412"/>
                  </a:moveTo>
                  <a:cubicBezTo>
                    <a:pt x="25" y="1329"/>
                    <a:pt x="51" y="1247"/>
                    <a:pt x="76" y="1164"/>
                  </a:cubicBezTo>
                  <a:cubicBezTo>
                    <a:pt x="119" y="1022"/>
                    <a:pt x="162" y="880"/>
                    <a:pt x="205" y="738"/>
                  </a:cubicBezTo>
                  <a:cubicBezTo>
                    <a:pt x="245" y="606"/>
                    <a:pt x="360" y="521"/>
                    <a:pt x="498" y="520"/>
                  </a:cubicBezTo>
                  <a:cubicBezTo>
                    <a:pt x="646" y="520"/>
                    <a:pt x="794" y="520"/>
                    <a:pt x="942" y="521"/>
                  </a:cubicBezTo>
                  <a:cubicBezTo>
                    <a:pt x="1076" y="521"/>
                    <a:pt x="1174" y="587"/>
                    <a:pt x="1241" y="698"/>
                  </a:cubicBezTo>
                  <a:cubicBezTo>
                    <a:pt x="1259" y="727"/>
                    <a:pt x="1266" y="763"/>
                    <a:pt x="1276" y="796"/>
                  </a:cubicBezTo>
                  <a:cubicBezTo>
                    <a:pt x="1336" y="991"/>
                    <a:pt x="1395" y="1186"/>
                    <a:pt x="1454" y="1381"/>
                  </a:cubicBezTo>
                  <a:cubicBezTo>
                    <a:pt x="1463" y="1410"/>
                    <a:pt x="1469" y="1440"/>
                    <a:pt x="1457" y="1470"/>
                  </a:cubicBezTo>
                  <a:cubicBezTo>
                    <a:pt x="1443" y="1506"/>
                    <a:pt x="1418" y="1527"/>
                    <a:pt x="1380" y="1532"/>
                  </a:cubicBezTo>
                  <a:cubicBezTo>
                    <a:pt x="1342" y="1537"/>
                    <a:pt x="1312" y="1522"/>
                    <a:pt x="1292" y="1490"/>
                  </a:cubicBezTo>
                  <a:cubicBezTo>
                    <a:pt x="1283" y="1477"/>
                    <a:pt x="1277" y="1461"/>
                    <a:pt x="1272" y="1446"/>
                  </a:cubicBezTo>
                  <a:cubicBezTo>
                    <a:pt x="1215" y="1254"/>
                    <a:pt x="1157" y="1061"/>
                    <a:pt x="1101" y="868"/>
                  </a:cubicBezTo>
                  <a:cubicBezTo>
                    <a:pt x="1096" y="851"/>
                    <a:pt x="1088" y="845"/>
                    <a:pt x="1070" y="846"/>
                  </a:cubicBezTo>
                  <a:cubicBezTo>
                    <a:pt x="1045" y="848"/>
                    <a:pt x="1019" y="846"/>
                    <a:pt x="989" y="846"/>
                  </a:cubicBezTo>
                  <a:cubicBezTo>
                    <a:pt x="1090" y="1208"/>
                    <a:pt x="1191" y="1567"/>
                    <a:pt x="1292" y="1928"/>
                  </a:cubicBezTo>
                  <a:cubicBezTo>
                    <a:pt x="1195" y="1928"/>
                    <a:pt x="1100" y="1928"/>
                    <a:pt x="1003" y="1928"/>
                  </a:cubicBezTo>
                  <a:cubicBezTo>
                    <a:pt x="1003" y="1938"/>
                    <a:pt x="1003" y="1946"/>
                    <a:pt x="1003" y="1955"/>
                  </a:cubicBezTo>
                  <a:cubicBezTo>
                    <a:pt x="1003" y="2223"/>
                    <a:pt x="1003" y="2491"/>
                    <a:pt x="1003" y="2759"/>
                  </a:cubicBezTo>
                  <a:cubicBezTo>
                    <a:pt x="1003" y="2775"/>
                    <a:pt x="1001" y="2792"/>
                    <a:pt x="997" y="2808"/>
                  </a:cubicBezTo>
                  <a:cubicBezTo>
                    <a:pt x="984" y="2855"/>
                    <a:pt x="936" y="2885"/>
                    <a:pt x="883" y="2879"/>
                  </a:cubicBezTo>
                  <a:cubicBezTo>
                    <a:pt x="831" y="2874"/>
                    <a:pt x="792" y="2836"/>
                    <a:pt x="788" y="2785"/>
                  </a:cubicBezTo>
                  <a:cubicBezTo>
                    <a:pt x="788" y="2775"/>
                    <a:pt x="788" y="2765"/>
                    <a:pt x="788" y="2755"/>
                  </a:cubicBezTo>
                  <a:cubicBezTo>
                    <a:pt x="788" y="2487"/>
                    <a:pt x="788" y="2219"/>
                    <a:pt x="788" y="1951"/>
                  </a:cubicBezTo>
                  <a:cubicBezTo>
                    <a:pt x="788" y="1942"/>
                    <a:pt x="788" y="1934"/>
                    <a:pt x="788" y="1924"/>
                  </a:cubicBezTo>
                  <a:cubicBezTo>
                    <a:pt x="750" y="1924"/>
                    <a:pt x="714" y="1924"/>
                    <a:pt x="677" y="1924"/>
                  </a:cubicBezTo>
                  <a:cubicBezTo>
                    <a:pt x="677" y="1934"/>
                    <a:pt x="677" y="1942"/>
                    <a:pt x="677" y="1951"/>
                  </a:cubicBezTo>
                  <a:cubicBezTo>
                    <a:pt x="677" y="2220"/>
                    <a:pt x="677" y="2488"/>
                    <a:pt x="677" y="2757"/>
                  </a:cubicBezTo>
                  <a:cubicBezTo>
                    <a:pt x="676" y="2771"/>
                    <a:pt x="677" y="2785"/>
                    <a:pt x="674" y="2799"/>
                  </a:cubicBezTo>
                  <a:cubicBezTo>
                    <a:pt x="662" y="2851"/>
                    <a:pt x="616" y="2883"/>
                    <a:pt x="561" y="2879"/>
                  </a:cubicBezTo>
                  <a:cubicBezTo>
                    <a:pt x="505" y="2876"/>
                    <a:pt x="466" y="2837"/>
                    <a:pt x="461" y="2780"/>
                  </a:cubicBezTo>
                  <a:cubicBezTo>
                    <a:pt x="460" y="2771"/>
                    <a:pt x="461" y="2762"/>
                    <a:pt x="461" y="2752"/>
                  </a:cubicBezTo>
                  <a:cubicBezTo>
                    <a:pt x="461" y="2486"/>
                    <a:pt x="461" y="2220"/>
                    <a:pt x="461" y="1954"/>
                  </a:cubicBezTo>
                  <a:cubicBezTo>
                    <a:pt x="461" y="1947"/>
                    <a:pt x="461" y="1939"/>
                    <a:pt x="461" y="1929"/>
                  </a:cubicBezTo>
                  <a:cubicBezTo>
                    <a:pt x="364" y="1929"/>
                    <a:pt x="269" y="1929"/>
                    <a:pt x="171" y="1929"/>
                  </a:cubicBezTo>
                  <a:cubicBezTo>
                    <a:pt x="271" y="1567"/>
                    <a:pt x="371" y="1208"/>
                    <a:pt x="471" y="846"/>
                  </a:cubicBezTo>
                  <a:cubicBezTo>
                    <a:pt x="439" y="846"/>
                    <a:pt x="409" y="846"/>
                    <a:pt x="379" y="847"/>
                  </a:cubicBezTo>
                  <a:cubicBezTo>
                    <a:pt x="374" y="848"/>
                    <a:pt x="368" y="858"/>
                    <a:pt x="365" y="865"/>
                  </a:cubicBezTo>
                  <a:cubicBezTo>
                    <a:pt x="334" y="970"/>
                    <a:pt x="303" y="1075"/>
                    <a:pt x="272" y="1179"/>
                  </a:cubicBezTo>
                  <a:cubicBezTo>
                    <a:pt x="245" y="1269"/>
                    <a:pt x="218" y="1359"/>
                    <a:pt x="192" y="1449"/>
                  </a:cubicBezTo>
                  <a:cubicBezTo>
                    <a:pt x="177" y="1499"/>
                    <a:pt x="146" y="1528"/>
                    <a:pt x="105" y="1532"/>
                  </a:cubicBezTo>
                  <a:cubicBezTo>
                    <a:pt x="60" y="1536"/>
                    <a:pt x="22" y="1511"/>
                    <a:pt x="6" y="1469"/>
                  </a:cubicBezTo>
                  <a:cubicBezTo>
                    <a:pt x="4" y="1463"/>
                    <a:pt x="2" y="1458"/>
                    <a:pt x="0" y="1452"/>
                  </a:cubicBezTo>
                  <a:cubicBezTo>
                    <a:pt x="0" y="1439"/>
                    <a:pt x="0" y="1425"/>
                    <a:pt x="0" y="1412"/>
                  </a:cubicBezTo>
                  <a:close/>
                  <a:moveTo>
                    <a:pt x="704" y="0"/>
                  </a:moveTo>
                  <a:cubicBezTo>
                    <a:pt x="699" y="2"/>
                    <a:pt x="694" y="4"/>
                    <a:pt x="689" y="5"/>
                  </a:cubicBezTo>
                  <a:cubicBezTo>
                    <a:pt x="564" y="29"/>
                    <a:pt x="480" y="149"/>
                    <a:pt x="501" y="274"/>
                  </a:cubicBezTo>
                  <a:cubicBezTo>
                    <a:pt x="519" y="379"/>
                    <a:pt x="607" y="461"/>
                    <a:pt x="711" y="469"/>
                  </a:cubicBezTo>
                  <a:cubicBezTo>
                    <a:pt x="823" y="476"/>
                    <a:pt x="921" y="412"/>
                    <a:pt x="955" y="308"/>
                  </a:cubicBezTo>
                  <a:cubicBezTo>
                    <a:pt x="989" y="206"/>
                    <a:pt x="948" y="91"/>
                    <a:pt x="854" y="36"/>
                  </a:cubicBezTo>
                  <a:cubicBezTo>
                    <a:pt x="825" y="19"/>
                    <a:pt x="791" y="12"/>
                    <a:pt x="760" y="0"/>
                  </a:cubicBezTo>
                  <a:cubicBezTo>
                    <a:pt x="741" y="0"/>
                    <a:pt x="723" y="0"/>
                    <a:pt x="704" y="0"/>
                  </a:cubicBezTo>
                  <a:close/>
                </a:path>
              </a:pathLst>
            </a:custGeom>
            <a:grpFill/>
            <a:ln>
              <a:noFill/>
            </a:ln>
          </p:spPr>
          <p:txBody>
            <a:bodyPr vert="horz" wrap="square" lIns="117636" tIns="58817" rIns="117636" bIns="58817" numCol="1" anchor="t" anchorCtr="0" compatLnSpc="1">
              <a:prstTxWarp prst="textNoShape">
                <a:avLst/>
              </a:prstTxWarp>
            </a:bodyPr>
            <a:lstStyle/>
            <a:p>
              <a:pPr defTabSz="1176377" fontAlgn="auto">
                <a:spcBef>
                  <a:spcPts val="0"/>
                </a:spcBef>
                <a:spcAft>
                  <a:spcPts val="0"/>
                </a:spcAft>
                <a:defRPr/>
              </a:pPr>
              <a:endParaRPr lang="en-US" sz="2316" kern="0" dirty="0">
                <a:solidFill>
                  <a:srgbClr val="000000"/>
                </a:solidFill>
                <a:latin typeface="Avenir Book" panose="02000503020000020003" pitchFamily="2" charset="0"/>
              </a:endParaRPr>
            </a:p>
          </p:txBody>
        </p:sp>
        <p:sp>
          <p:nvSpPr>
            <p:cNvPr id="86" name="Freeform 5">
              <a:extLst>
                <a:ext uri="{FF2B5EF4-FFF2-40B4-BE49-F238E27FC236}">
                  <a16:creationId xmlns:a16="http://schemas.microsoft.com/office/drawing/2014/main" id="{A5B3C06B-170D-0443-994B-C5C905390486}"/>
                </a:ext>
              </a:extLst>
            </p:cNvPr>
            <p:cNvSpPr>
              <a:spLocks noEditPoints="1"/>
            </p:cNvSpPr>
            <p:nvPr/>
          </p:nvSpPr>
          <p:spPr bwMode="auto">
            <a:xfrm>
              <a:off x="2841253" y="2386277"/>
              <a:ext cx="99650" cy="195594"/>
            </a:xfrm>
            <a:custGeom>
              <a:avLst/>
              <a:gdLst>
                <a:gd name="T0" fmla="*/ 0 w 1469"/>
                <a:gd name="T1" fmla="*/ 1412 h 2885"/>
                <a:gd name="T2" fmla="*/ 76 w 1469"/>
                <a:gd name="T3" fmla="*/ 1164 h 2885"/>
                <a:gd name="T4" fmla="*/ 205 w 1469"/>
                <a:gd name="T5" fmla="*/ 738 h 2885"/>
                <a:gd name="T6" fmla="*/ 498 w 1469"/>
                <a:gd name="T7" fmla="*/ 520 h 2885"/>
                <a:gd name="T8" fmla="*/ 942 w 1469"/>
                <a:gd name="T9" fmla="*/ 521 h 2885"/>
                <a:gd name="T10" fmla="*/ 1241 w 1469"/>
                <a:gd name="T11" fmla="*/ 698 h 2885"/>
                <a:gd name="T12" fmla="*/ 1276 w 1469"/>
                <a:gd name="T13" fmla="*/ 796 h 2885"/>
                <a:gd name="T14" fmla="*/ 1454 w 1469"/>
                <a:gd name="T15" fmla="*/ 1381 h 2885"/>
                <a:gd name="T16" fmla="*/ 1457 w 1469"/>
                <a:gd name="T17" fmla="*/ 1470 h 2885"/>
                <a:gd name="T18" fmla="*/ 1380 w 1469"/>
                <a:gd name="T19" fmla="*/ 1532 h 2885"/>
                <a:gd name="T20" fmla="*/ 1292 w 1469"/>
                <a:gd name="T21" fmla="*/ 1490 h 2885"/>
                <a:gd name="T22" fmla="*/ 1272 w 1469"/>
                <a:gd name="T23" fmla="*/ 1446 h 2885"/>
                <a:gd name="T24" fmla="*/ 1101 w 1469"/>
                <a:gd name="T25" fmla="*/ 868 h 2885"/>
                <a:gd name="T26" fmla="*/ 1070 w 1469"/>
                <a:gd name="T27" fmla="*/ 846 h 2885"/>
                <a:gd name="T28" fmla="*/ 989 w 1469"/>
                <a:gd name="T29" fmla="*/ 846 h 2885"/>
                <a:gd name="T30" fmla="*/ 1292 w 1469"/>
                <a:gd name="T31" fmla="*/ 1928 h 2885"/>
                <a:gd name="T32" fmla="*/ 1003 w 1469"/>
                <a:gd name="T33" fmla="*/ 1928 h 2885"/>
                <a:gd name="T34" fmla="*/ 1003 w 1469"/>
                <a:gd name="T35" fmla="*/ 1955 h 2885"/>
                <a:gd name="T36" fmla="*/ 1003 w 1469"/>
                <a:gd name="T37" fmla="*/ 2759 h 2885"/>
                <a:gd name="T38" fmla="*/ 997 w 1469"/>
                <a:gd name="T39" fmla="*/ 2808 h 2885"/>
                <a:gd name="T40" fmla="*/ 883 w 1469"/>
                <a:gd name="T41" fmla="*/ 2879 h 2885"/>
                <a:gd name="T42" fmla="*/ 788 w 1469"/>
                <a:gd name="T43" fmla="*/ 2785 h 2885"/>
                <a:gd name="T44" fmla="*/ 788 w 1469"/>
                <a:gd name="T45" fmla="*/ 2755 h 2885"/>
                <a:gd name="T46" fmla="*/ 788 w 1469"/>
                <a:gd name="T47" fmla="*/ 1951 h 2885"/>
                <a:gd name="T48" fmla="*/ 788 w 1469"/>
                <a:gd name="T49" fmla="*/ 1924 h 2885"/>
                <a:gd name="T50" fmla="*/ 677 w 1469"/>
                <a:gd name="T51" fmla="*/ 1924 h 2885"/>
                <a:gd name="T52" fmla="*/ 677 w 1469"/>
                <a:gd name="T53" fmla="*/ 1951 h 2885"/>
                <a:gd name="T54" fmla="*/ 677 w 1469"/>
                <a:gd name="T55" fmla="*/ 2757 h 2885"/>
                <a:gd name="T56" fmla="*/ 674 w 1469"/>
                <a:gd name="T57" fmla="*/ 2799 h 2885"/>
                <a:gd name="T58" fmla="*/ 561 w 1469"/>
                <a:gd name="T59" fmla="*/ 2879 h 2885"/>
                <a:gd name="T60" fmla="*/ 461 w 1469"/>
                <a:gd name="T61" fmla="*/ 2780 h 2885"/>
                <a:gd name="T62" fmla="*/ 461 w 1469"/>
                <a:gd name="T63" fmla="*/ 2752 h 2885"/>
                <a:gd name="T64" fmla="*/ 461 w 1469"/>
                <a:gd name="T65" fmla="*/ 1954 h 2885"/>
                <a:gd name="T66" fmla="*/ 461 w 1469"/>
                <a:gd name="T67" fmla="*/ 1929 h 2885"/>
                <a:gd name="T68" fmla="*/ 171 w 1469"/>
                <a:gd name="T69" fmla="*/ 1929 h 2885"/>
                <a:gd name="T70" fmla="*/ 471 w 1469"/>
                <a:gd name="T71" fmla="*/ 846 h 2885"/>
                <a:gd name="T72" fmla="*/ 379 w 1469"/>
                <a:gd name="T73" fmla="*/ 847 h 2885"/>
                <a:gd name="T74" fmla="*/ 365 w 1469"/>
                <a:gd name="T75" fmla="*/ 865 h 2885"/>
                <a:gd name="T76" fmla="*/ 272 w 1469"/>
                <a:gd name="T77" fmla="*/ 1179 h 2885"/>
                <a:gd name="T78" fmla="*/ 192 w 1469"/>
                <a:gd name="T79" fmla="*/ 1449 h 2885"/>
                <a:gd name="T80" fmla="*/ 105 w 1469"/>
                <a:gd name="T81" fmla="*/ 1532 h 2885"/>
                <a:gd name="T82" fmla="*/ 6 w 1469"/>
                <a:gd name="T83" fmla="*/ 1469 h 2885"/>
                <a:gd name="T84" fmla="*/ 0 w 1469"/>
                <a:gd name="T85" fmla="*/ 1452 h 2885"/>
                <a:gd name="T86" fmla="*/ 0 w 1469"/>
                <a:gd name="T87" fmla="*/ 1412 h 2885"/>
                <a:gd name="T88" fmla="*/ 704 w 1469"/>
                <a:gd name="T89" fmla="*/ 0 h 2885"/>
                <a:gd name="T90" fmla="*/ 689 w 1469"/>
                <a:gd name="T91" fmla="*/ 5 h 2885"/>
                <a:gd name="T92" fmla="*/ 501 w 1469"/>
                <a:gd name="T93" fmla="*/ 274 h 2885"/>
                <a:gd name="T94" fmla="*/ 711 w 1469"/>
                <a:gd name="T95" fmla="*/ 469 h 2885"/>
                <a:gd name="T96" fmla="*/ 955 w 1469"/>
                <a:gd name="T97" fmla="*/ 308 h 2885"/>
                <a:gd name="T98" fmla="*/ 854 w 1469"/>
                <a:gd name="T99" fmla="*/ 36 h 2885"/>
                <a:gd name="T100" fmla="*/ 760 w 1469"/>
                <a:gd name="T101" fmla="*/ 0 h 2885"/>
                <a:gd name="T102" fmla="*/ 704 w 1469"/>
                <a:gd name="T103" fmla="*/ 0 h 2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69" h="2885">
                  <a:moveTo>
                    <a:pt x="0" y="1412"/>
                  </a:moveTo>
                  <a:cubicBezTo>
                    <a:pt x="25" y="1329"/>
                    <a:pt x="51" y="1247"/>
                    <a:pt x="76" y="1164"/>
                  </a:cubicBezTo>
                  <a:cubicBezTo>
                    <a:pt x="119" y="1022"/>
                    <a:pt x="162" y="880"/>
                    <a:pt x="205" y="738"/>
                  </a:cubicBezTo>
                  <a:cubicBezTo>
                    <a:pt x="245" y="606"/>
                    <a:pt x="360" y="521"/>
                    <a:pt x="498" y="520"/>
                  </a:cubicBezTo>
                  <a:cubicBezTo>
                    <a:pt x="646" y="520"/>
                    <a:pt x="794" y="520"/>
                    <a:pt x="942" y="521"/>
                  </a:cubicBezTo>
                  <a:cubicBezTo>
                    <a:pt x="1076" y="521"/>
                    <a:pt x="1174" y="587"/>
                    <a:pt x="1241" y="698"/>
                  </a:cubicBezTo>
                  <a:cubicBezTo>
                    <a:pt x="1259" y="727"/>
                    <a:pt x="1266" y="763"/>
                    <a:pt x="1276" y="796"/>
                  </a:cubicBezTo>
                  <a:cubicBezTo>
                    <a:pt x="1336" y="991"/>
                    <a:pt x="1395" y="1186"/>
                    <a:pt x="1454" y="1381"/>
                  </a:cubicBezTo>
                  <a:cubicBezTo>
                    <a:pt x="1463" y="1410"/>
                    <a:pt x="1469" y="1440"/>
                    <a:pt x="1457" y="1470"/>
                  </a:cubicBezTo>
                  <a:cubicBezTo>
                    <a:pt x="1443" y="1506"/>
                    <a:pt x="1418" y="1527"/>
                    <a:pt x="1380" y="1532"/>
                  </a:cubicBezTo>
                  <a:cubicBezTo>
                    <a:pt x="1342" y="1537"/>
                    <a:pt x="1312" y="1522"/>
                    <a:pt x="1292" y="1490"/>
                  </a:cubicBezTo>
                  <a:cubicBezTo>
                    <a:pt x="1283" y="1477"/>
                    <a:pt x="1277" y="1461"/>
                    <a:pt x="1272" y="1446"/>
                  </a:cubicBezTo>
                  <a:cubicBezTo>
                    <a:pt x="1215" y="1254"/>
                    <a:pt x="1157" y="1061"/>
                    <a:pt x="1101" y="868"/>
                  </a:cubicBezTo>
                  <a:cubicBezTo>
                    <a:pt x="1096" y="851"/>
                    <a:pt x="1088" y="845"/>
                    <a:pt x="1070" y="846"/>
                  </a:cubicBezTo>
                  <a:cubicBezTo>
                    <a:pt x="1045" y="848"/>
                    <a:pt x="1019" y="846"/>
                    <a:pt x="989" y="846"/>
                  </a:cubicBezTo>
                  <a:cubicBezTo>
                    <a:pt x="1090" y="1208"/>
                    <a:pt x="1191" y="1567"/>
                    <a:pt x="1292" y="1928"/>
                  </a:cubicBezTo>
                  <a:cubicBezTo>
                    <a:pt x="1195" y="1928"/>
                    <a:pt x="1100" y="1928"/>
                    <a:pt x="1003" y="1928"/>
                  </a:cubicBezTo>
                  <a:cubicBezTo>
                    <a:pt x="1003" y="1938"/>
                    <a:pt x="1003" y="1946"/>
                    <a:pt x="1003" y="1955"/>
                  </a:cubicBezTo>
                  <a:cubicBezTo>
                    <a:pt x="1003" y="2223"/>
                    <a:pt x="1003" y="2491"/>
                    <a:pt x="1003" y="2759"/>
                  </a:cubicBezTo>
                  <a:cubicBezTo>
                    <a:pt x="1003" y="2775"/>
                    <a:pt x="1001" y="2792"/>
                    <a:pt x="997" y="2808"/>
                  </a:cubicBezTo>
                  <a:cubicBezTo>
                    <a:pt x="984" y="2855"/>
                    <a:pt x="936" y="2885"/>
                    <a:pt x="883" y="2879"/>
                  </a:cubicBezTo>
                  <a:cubicBezTo>
                    <a:pt x="831" y="2874"/>
                    <a:pt x="792" y="2836"/>
                    <a:pt x="788" y="2785"/>
                  </a:cubicBezTo>
                  <a:cubicBezTo>
                    <a:pt x="788" y="2775"/>
                    <a:pt x="788" y="2765"/>
                    <a:pt x="788" y="2755"/>
                  </a:cubicBezTo>
                  <a:cubicBezTo>
                    <a:pt x="788" y="2487"/>
                    <a:pt x="788" y="2219"/>
                    <a:pt x="788" y="1951"/>
                  </a:cubicBezTo>
                  <a:cubicBezTo>
                    <a:pt x="788" y="1942"/>
                    <a:pt x="788" y="1934"/>
                    <a:pt x="788" y="1924"/>
                  </a:cubicBezTo>
                  <a:cubicBezTo>
                    <a:pt x="750" y="1924"/>
                    <a:pt x="714" y="1924"/>
                    <a:pt x="677" y="1924"/>
                  </a:cubicBezTo>
                  <a:cubicBezTo>
                    <a:pt x="677" y="1934"/>
                    <a:pt x="677" y="1942"/>
                    <a:pt x="677" y="1951"/>
                  </a:cubicBezTo>
                  <a:cubicBezTo>
                    <a:pt x="677" y="2220"/>
                    <a:pt x="677" y="2488"/>
                    <a:pt x="677" y="2757"/>
                  </a:cubicBezTo>
                  <a:cubicBezTo>
                    <a:pt x="676" y="2771"/>
                    <a:pt x="677" y="2785"/>
                    <a:pt x="674" y="2799"/>
                  </a:cubicBezTo>
                  <a:cubicBezTo>
                    <a:pt x="662" y="2851"/>
                    <a:pt x="616" y="2883"/>
                    <a:pt x="561" y="2879"/>
                  </a:cubicBezTo>
                  <a:cubicBezTo>
                    <a:pt x="505" y="2876"/>
                    <a:pt x="466" y="2837"/>
                    <a:pt x="461" y="2780"/>
                  </a:cubicBezTo>
                  <a:cubicBezTo>
                    <a:pt x="460" y="2771"/>
                    <a:pt x="461" y="2762"/>
                    <a:pt x="461" y="2752"/>
                  </a:cubicBezTo>
                  <a:cubicBezTo>
                    <a:pt x="461" y="2486"/>
                    <a:pt x="461" y="2220"/>
                    <a:pt x="461" y="1954"/>
                  </a:cubicBezTo>
                  <a:cubicBezTo>
                    <a:pt x="461" y="1947"/>
                    <a:pt x="461" y="1939"/>
                    <a:pt x="461" y="1929"/>
                  </a:cubicBezTo>
                  <a:cubicBezTo>
                    <a:pt x="364" y="1929"/>
                    <a:pt x="269" y="1929"/>
                    <a:pt x="171" y="1929"/>
                  </a:cubicBezTo>
                  <a:cubicBezTo>
                    <a:pt x="271" y="1567"/>
                    <a:pt x="371" y="1208"/>
                    <a:pt x="471" y="846"/>
                  </a:cubicBezTo>
                  <a:cubicBezTo>
                    <a:pt x="439" y="846"/>
                    <a:pt x="409" y="846"/>
                    <a:pt x="379" y="847"/>
                  </a:cubicBezTo>
                  <a:cubicBezTo>
                    <a:pt x="374" y="848"/>
                    <a:pt x="368" y="858"/>
                    <a:pt x="365" y="865"/>
                  </a:cubicBezTo>
                  <a:cubicBezTo>
                    <a:pt x="334" y="970"/>
                    <a:pt x="303" y="1075"/>
                    <a:pt x="272" y="1179"/>
                  </a:cubicBezTo>
                  <a:cubicBezTo>
                    <a:pt x="245" y="1269"/>
                    <a:pt x="218" y="1359"/>
                    <a:pt x="192" y="1449"/>
                  </a:cubicBezTo>
                  <a:cubicBezTo>
                    <a:pt x="177" y="1499"/>
                    <a:pt x="146" y="1528"/>
                    <a:pt x="105" y="1532"/>
                  </a:cubicBezTo>
                  <a:cubicBezTo>
                    <a:pt x="60" y="1536"/>
                    <a:pt x="22" y="1511"/>
                    <a:pt x="6" y="1469"/>
                  </a:cubicBezTo>
                  <a:cubicBezTo>
                    <a:pt x="4" y="1463"/>
                    <a:pt x="2" y="1458"/>
                    <a:pt x="0" y="1452"/>
                  </a:cubicBezTo>
                  <a:cubicBezTo>
                    <a:pt x="0" y="1439"/>
                    <a:pt x="0" y="1425"/>
                    <a:pt x="0" y="1412"/>
                  </a:cubicBezTo>
                  <a:close/>
                  <a:moveTo>
                    <a:pt x="704" y="0"/>
                  </a:moveTo>
                  <a:cubicBezTo>
                    <a:pt x="699" y="2"/>
                    <a:pt x="694" y="4"/>
                    <a:pt x="689" y="5"/>
                  </a:cubicBezTo>
                  <a:cubicBezTo>
                    <a:pt x="564" y="29"/>
                    <a:pt x="480" y="149"/>
                    <a:pt x="501" y="274"/>
                  </a:cubicBezTo>
                  <a:cubicBezTo>
                    <a:pt x="519" y="379"/>
                    <a:pt x="607" y="461"/>
                    <a:pt x="711" y="469"/>
                  </a:cubicBezTo>
                  <a:cubicBezTo>
                    <a:pt x="823" y="476"/>
                    <a:pt x="921" y="412"/>
                    <a:pt x="955" y="308"/>
                  </a:cubicBezTo>
                  <a:cubicBezTo>
                    <a:pt x="989" y="206"/>
                    <a:pt x="948" y="91"/>
                    <a:pt x="854" y="36"/>
                  </a:cubicBezTo>
                  <a:cubicBezTo>
                    <a:pt x="825" y="19"/>
                    <a:pt x="791" y="12"/>
                    <a:pt x="760" y="0"/>
                  </a:cubicBezTo>
                  <a:cubicBezTo>
                    <a:pt x="741" y="0"/>
                    <a:pt x="723" y="0"/>
                    <a:pt x="704" y="0"/>
                  </a:cubicBezTo>
                  <a:close/>
                </a:path>
              </a:pathLst>
            </a:custGeom>
            <a:grpFill/>
            <a:ln>
              <a:noFill/>
            </a:ln>
          </p:spPr>
          <p:txBody>
            <a:bodyPr vert="horz" wrap="square" lIns="117636" tIns="58817" rIns="117636" bIns="58817" numCol="1" anchor="t" anchorCtr="0" compatLnSpc="1">
              <a:prstTxWarp prst="textNoShape">
                <a:avLst/>
              </a:prstTxWarp>
            </a:bodyPr>
            <a:lstStyle/>
            <a:p>
              <a:pPr defTabSz="1176377" fontAlgn="auto">
                <a:spcBef>
                  <a:spcPts val="0"/>
                </a:spcBef>
                <a:spcAft>
                  <a:spcPts val="0"/>
                </a:spcAft>
                <a:defRPr/>
              </a:pPr>
              <a:endParaRPr lang="en-US" sz="2316" kern="0" dirty="0">
                <a:solidFill>
                  <a:srgbClr val="000000"/>
                </a:solidFill>
                <a:latin typeface="Avenir Book" panose="02000503020000020003" pitchFamily="2" charset="0"/>
              </a:endParaRPr>
            </a:p>
          </p:txBody>
        </p:sp>
        <p:sp>
          <p:nvSpPr>
            <p:cNvPr id="87" name="Freeform 5">
              <a:extLst>
                <a:ext uri="{FF2B5EF4-FFF2-40B4-BE49-F238E27FC236}">
                  <a16:creationId xmlns:a16="http://schemas.microsoft.com/office/drawing/2014/main" id="{6ADF0A74-C07E-7F4D-981B-18BB9D476D01}"/>
                </a:ext>
              </a:extLst>
            </p:cNvPr>
            <p:cNvSpPr>
              <a:spLocks noEditPoints="1"/>
            </p:cNvSpPr>
            <p:nvPr/>
          </p:nvSpPr>
          <p:spPr bwMode="auto">
            <a:xfrm>
              <a:off x="3013228" y="2386277"/>
              <a:ext cx="99650" cy="195594"/>
            </a:xfrm>
            <a:custGeom>
              <a:avLst/>
              <a:gdLst>
                <a:gd name="T0" fmla="*/ 0 w 1469"/>
                <a:gd name="T1" fmla="*/ 1412 h 2885"/>
                <a:gd name="T2" fmla="*/ 76 w 1469"/>
                <a:gd name="T3" fmla="*/ 1164 h 2885"/>
                <a:gd name="T4" fmla="*/ 205 w 1469"/>
                <a:gd name="T5" fmla="*/ 738 h 2885"/>
                <a:gd name="T6" fmla="*/ 498 w 1469"/>
                <a:gd name="T7" fmla="*/ 520 h 2885"/>
                <a:gd name="T8" fmla="*/ 942 w 1469"/>
                <a:gd name="T9" fmla="*/ 521 h 2885"/>
                <a:gd name="T10" fmla="*/ 1241 w 1469"/>
                <a:gd name="T11" fmla="*/ 698 h 2885"/>
                <a:gd name="T12" fmla="*/ 1276 w 1469"/>
                <a:gd name="T13" fmla="*/ 796 h 2885"/>
                <a:gd name="T14" fmla="*/ 1454 w 1469"/>
                <a:gd name="T15" fmla="*/ 1381 h 2885"/>
                <a:gd name="T16" fmla="*/ 1457 w 1469"/>
                <a:gd name="T17" fmla="*/ 1470 h 2885"/>
                <a:gd name="T18" fmla="*/ 1380 w 1469"/>
                <a:gd name="T19" fmla="*/ 1532 h 2885"/>
                <a:gd name="T20" fmla="*/ 1292 w 1469"/>
                <a:gd name="T21" fmla="*/ 1490 h 2885"/>
                <a:gd name="T22" fmla="*/ 1272 w 1469"/>
                <a:gd name="T23" fmla="*/ 1446 h 2885"/>
                <a:gd name="T24" fmla="*/ 1101 w 1469"/>
                <a:gd name="T25" fmla="*/ 868 h 2885"/>
                <a:gd name="T26" fmla="*/ 1070 w 1469"/>
                <a:gd name="T27" fmla="*/ 846 h 2885"/>
                <a:gd name="T28" fmla="*/ 989 w 1469"/>
                <a:gd name="T29" fmla="*/ 846 h 2885"/>
                <a:gd name="T30" fmla="*/ 1292 w 1469"/>
                <a:gd name="T31" fmla="*/ 1928 h 2885"/>
                <a:gd name="T32" fmla="*/ 1003 w 1469"/>
                <a:gd name="T33" fmla="*/ 1928 h 2885"/>
                <a:gd name="T34" fmla="*/ 1003 w 1469"/>
                <a:gd name="T35" fmla="*/ 1955 h 2885"/>
                <a:gd name="T36" fmla="*/ 1003 w 1469"/>
                <a:gd name="T37" fmla="*/ 2759 h 2885"/>
                <a:gd name="T38" fmla="*/ 997 w 1469"/>
                <a:gd name="T39" fmla="*/ 2808 h 2885"/>
                <a:gd name="T40" fmla="*/ 883 w 1469"/>
                <a:gd name="T41" fmla="*/ 2879 h 2885"/>
                <a:gd name="T42" fmla="*/ 788 w 1469"/>
                <a:gd name="T43" fmla="*/ 2785 h 2885"/>
                <a:gd name="T44" fmla="*/ 788 w 1469"/>
                <a:gd name="T45" fmla="*/ 2755 h 2885"/>
                <a:gd name="T46" fmla="*/ 788 w 1469"/>
                <a:gd name="T47" fmla="*/ 1951 h 2885"/>
                <a:gd name="T48" fmla="*/ 788 w 1469"/>
                <a:gd name="T49" fmla="*/ 1924 h 2885"/>
                <a:gd name="T50" fmla="*/ 677 w 1469"/>
                <a:gd name="T51" fmla="*/ 1924 h 2885"/>
                <a:gd name="T52" fmla="*/ 677 w 1469"/>
                <a:gd name="T53" fmla="*/ 1951 h 2885"/>
                <a:gd name="T54" fmla="*/ 677 w 1469"/>
                <a:gd name="T55" fmla="*/ 2757 h 2885"/>
                <a:gd name="T56" fmla="*/ 674 w 1469"/>
                <a:gd name="T57" fmla="*/ 2799 h 2885"/>
                <a:gd name="T58" fmla="*/ 561 w 1469"/>
                <a:gd name="T59" fmla="*/ 2879 h 2885"/>
                <a:gd name="T60" fmla="*/ 461 w 1469"/>
                <a:gd name="T61" fmla="*/ 2780 h 2885"/>
                <a:gd name="T62" fmla="*/ 461 w 1469"/>
                <a:gd name="T63" fmla="*/ 2752 h 2885"/>
                <a:gd name="T64" fmla="*/ 461 w 1469"/>
                <a:gd name="T65" fmla="*/ 1954 h 2885"/>
                <a:gd name="T66" fmla="*/ 461 w 1469"/>
                <a:gd name="T67" fmla="*/ 1929 h 2885"/>
                <a:gd name="T68" fmla="*/ 171 w 1469"/>
                <a:gd name="T69" fmla="*/ 1929 h 2885"/>
                <a:gd name="T70" fmla="*/ 471 w 1469"/>
                <a:gd name="T71" fmla="*/ 846 h 2885"/>
                <a:gd name="T72" fmla="*/ 379 w 1469"/>
                <a:gd name="T73" fmla="*/ 847 h 2885"/>
                <a:gd name="T74" fmla="*/ 365 w 1469"/>
                <a:gd name="T75" fmla="*/ 865 h 2885"/>
                <a:gd name="T76" fmla="*/ 272 w 1469"/>
                <a:gd name="T77" fmla="*/ 1179 h 2885"/>
                <a:gd name="T78" fmla="*/ 192 w 1469"/>
                <a:gd name="T79" fmla="*/ 1449 h 2885"/>
                <a:gd name="T80" fmla="*/ 105 w 1469"/>
                <a:gd name="T81" fmla="*/ 1532 h 2885"/>
                <a:gd name="T82" fmla="*/ 6 w 1469"/>
                <a:gd name="T83" fmla="*/ 1469 h 2885"/>
                <a:gd name="T84" fmla="*/ 0 w 1469"/>
                <a:gd name="T85" fmla="*/ 1452 h 2885"/>
                <a:gd name="T86" fmla="*/ 0 w 1469"/>
                <a:gd name="T87" fmla="*/ 1412 h 2885"/>
                <a:gd name="T88" fmla="*/ 704 w 1469"/>
                <a:gd name="T89" fmla="*/ 0 h 2885"/>
                <a:gd name="T90" fmla="*/ 689 w 1469"/>
                <a:gd name="T91" fmla="*/ 5 h 2885"/>
                <a:gd name="T92" fmla="*/ 501 w 1469"/>
                <a:gd name="T93" fmla="*/ 274 h 2885"/>
                <a:gd name="T94" fmla="*/ 711 w 1469"/>
                <a:gd name="T95" fmla="*/ 469 h 2885"/>
                <a:gd name="T96" fmla="*/ 955 w 1469"/>
                <a:gd name="T97" fmla="*/ 308 h 2885"/>
                <a:gd name="T98" fmla="*/ 854 w 1469"/>
                <a:gd name="T99" fmla="*/ 36 h 2885"/>
                <a:gd name="T100" fmla="*/ 760 w 1469"/>
                <a:gd name="T101" fmla="*/ 0 h 2885"/>
                <a:gd name="T102" fmla="*/ 704 w 1469"/>
                <a:gd name="T103" fmla="*/ 0 h 2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69" h="2885">
                  <a:moveTo>
                    <a:pt x="0" y="1412"/>
                  </a:moveTo>
                  <a:cubicBezTo>
                    <a:pt x="25" y="1329"/>
                    <a:pt x="51" y="1247"/>
                    <a:pt x="76" y="1164"/>
                  </a:cubicBezTo>
                  <a:cubicBezTo>
                    <a:pt x="119" y="1022"/>
                    <a:pt x="162" y="880"/>
                    <a:pt x="205" y="738"/>
                  </a:cubicBezTo>
                  <a:cubicBezTo>
                    <a:pt x="245" y="606"/>
                    <a:pt x="360" y="521"/>
                    <a:pt x="498" y="520"/>
                  </a:cubicBezTo>
                  <a:cubicBezTo>
                    <a:pt x="646" y="520"/>
                    <a:pt x="794" y="520"/>
                    <a:pt x="942" y="521"/>
                  </a:cubicBezTo>
                  <a:cubicBezTo>
                    <a:pt x="1076" y="521"/>
                    <a:pt x="1174" y="587"/>
                    <a:pt x="1241" y="698"/>
                  </a:cubicBezTo>
                  <a:cubicBezTo>
                    <a:pt x="1259" y="727"/>
                    <a:pt x="1266" y="763"/>
                    <a:pt x="1276" y="796"/>
                  </a:cubicBezTo>
                  <a:cubicBezTo>
                    <a:pt x="1336" y="991"/>
                    <a:pt x="1395" y="1186"/>
                    <a:pt x="1454" y="1381"/>
                  </a:cubicBezTo>
                  <a:cubicBezTo>
                    <a:pt x="1463" y="1410"/>
                    <a:pt x="1469" y="1440"/>
                    <a:pt x="1457" y="1470"/>
                  </a:cubicBezTo>
                  <a:cubicBezTo>
                    <a:pt x="1443" y="1506"/>
                    <a:pt x="1418" y="1527"/>
                    <a:pt x="1380" y="1532"/>
                  </a:cubicBezTo>
                  <a:cubicBezTo>
                    <a:pt x="1342" y="1537"/>
                    <a:pt x="1312" y="1522"/>
                    <a:pt x="1292" y="1490"/>
                  </a:cubicBezTo>
                  <a:cubicBezTo>
                    <a:pt x="1283" y="1477"/>
                    <a:pt x="1277" y="1461"/>
                    <a:pt x="1272" y="1446"/>
                  </a:cubicBezTo>
                  <a:cubicBezTo>
                    <a:pt x="1215" y="1254"/>
                    <a:pt x="1157" y="1061"/>
                    <a:pt x="1101" y="868"/>
                  </a:cubicBezTo>
                  <a:cubicBezTo>
                    <a:pt x="1096" y="851"/>
                    <a:pt x="1088" y="845"/>
                    <a:pt x="1070" y="846"/>
                  </a:cubicBezTo>
                  <a:cubicBezTo>
                    <a:pt x="1045" y="848"/>
                    <a:pt x="1019" y="846"/>
                    <a:pt x="989" y="846"/>
                  </a:cubicBezTo>
                  <a:cubicBezTo>
                    <a:pt x="1090" y="1208"/>
                    <a:pt x="1191" y="1567"/>
                    <a:pt x="1292" y="1928"/>
                  </a:cubicBezTo>
                  <a:cubicBezTo>
                    <a:pt x="1195" y="1928"/>
                    <a:pt x="1100" y="1928"/>
                    <a:pt x="1003" y="1928"/>
                  </a:cubicBezTo>
                  <a:cubicBezTo>
                    <a:pt x="1003" y="1938"/>
                    <a:pt x="1003" y="1946"/>
                    <a:pt x="1003" y="1955"/>
                  </a:cubicBezTo>
                  <a:cubicBezTo>
                    <a:pt x="1003" y="2223"/>
                    <a:pt x="1003" y="2491"/>
                    <a:pt x="1003" y="2759"/>
                  </a:cubicBezTo>
                  <a:cubicBezTo>
                    <a:pt x="1003" y="2775"/>
                    <a:pt x="1001" y="2792"/>
                    <a:pt x="997" y="2808"/>
                  </a:cubicBezTo>
                  <a:cubicBezTo>
                    <a:pt x="984" y="2855"/>
                    <a:pt x="936" y="2885"/>
                    <a:pt x="883" y="2879"/>
                  </a:cubicBezTo>
                  <a:cubicBezTo>
                    <a:pt x="831" y="2874"/>
                    <a:pt x="792" y="2836"/>
                    <a:pt x="788" y="2785"/>
                  </a:cubicBezTo>
                  <a:cubicBezTo>
                    <a:pt x="788" y="2775"/>
                    <a:pt x="788" y="2765"/>
                    <a:pt x="788" y="2755"/>
                  </a:cubicBezTo>
                  <a:cubicBezTo>
                    <a:pt x="788" y="2487"/>
                    <a:pt x="788" y="2219"/>
                    <a:pt x="788" y="1951"/>
                  </a:cubicBezTo>
                  <a:cubicBezTo>
                    <a:pt x="788" y="1942"/>
                    <a:pt x="788" y="1934"/>
                    <a:pt x="788" y="1924"/>
                  </a:cubicBezTo>
                  <a:cubicBezTo>
                    <a:pt x="750" y="1924"/>
                    <a:pt x="714" y="1924"/>
                    <a:pt x="677" y="1924"/>
                  </a:cubicBezTo>
                  <a:cubicBezTo>
                    <a:pt x="677" y="1934"/>
                    <a:pt x="677" y="1942"/>
                    <a:pt x="677" y="1951"/>
                  </a:cubicBezTo>
                  <a:cubicBezTo>
                    <a:pt x="677" y="2220"/>
                    <a:pt x="677" y="2488"/>
                    <a:pt x="677" y="2757"/>
                  </a:cubicBezTo>
                  <a:cubicBezTo>
                    <a:pt x="676" y="2771"/>
                    <a:pt x="677" y="2785"/>
                    <a:pt x="674" y="2799"/>
                  </a:cubicBezTo>
                  <a:cubicBezTo>
                    <a:pt x="662" y="2851"/>
                    <a:pt x="616" y="2883"/>
                    <a:pt x="561" y="2879"/>
                  </a:cubicBezTo>
                  <a:cubicBezTo>
                    <a:pt x="505" y="2876"/>
                    <a:pt x="466" y="2837"/>
                    <a:pt x="461" y="2780"/>
                  </a:cubicBezTo>
                  <a:cubicBezTo>
                    <a:pt x="460" y="2771"/>
                    <a:pt x="461" y="2762"/>
                    <a:pt x="461" y="2752"/>
                  </a:cubicBezTo>
                  <a:cubicBezTo>
                    <a:pt x="461" y="2486"/>
                    <a:pt x="461" y="2220"/>
                    <a:pt x="461" y="1954"/>
                  </a:cubicBezTo>
                  <a:cubicBezTo>
                    <a:pt x="461" y="1947"/>
                    <a:pt x="461" y="1939"/>
                    <a:pt x="461" y="1929"/>
                  </a:cubicBezTo>
                  <a:cubicBezTo>
                    <a:pt x="364" y="1929"/>
                    <a:pt x="269" y="1929"/>
                    <a:pt x="171" y="1929"/>
                  </a:cubicBezTo>
                  <a:cubicBezTo>
                    <a:pt x="271" y="1567"/>
                    <a:pt x="371" y="1208"/>
                    <a:pt x="471" y="846"/>
                  </a:cubicBezTo>
                  <a:cubicBezTo>
                    <a:pt x="439" y="846"/>
                    <a:pt x="409" y="846"/>
                    <a:pt x="379" y="847"/>
                  </a:cubicBezTo>
                  <a:cubicBezTo>
                    <a:pt x="374" y="848"/>
                    <a:pt x="368" y="858"/>
                    <a:pt x="365" y="865"/>
                  </a:cubicBezTo>
                  <a:cubicBezTo>
                    <a:pt x="334" y="970"/>
                    <a:pt x="303" y="1075"/>
                    <a:pt x="272" y="1179"/>
                  </a:cubicBezTo>
                  <a:cubicBezTo>
                    <a:pt x="245" y="1269"/>
                    <a:pt x="218" y="1359"/>
                    <a:pt x="192" y="1449"/>
                  </a:cubicBezTo>
                  <a:cubicBezTo>
                    <a:pt x="177" y="1499"/>
                    <a:pt x="146" y="1528"/>
                    <a:pt x="105" y="1532"/>
                  </a:cubicBezTo>
                  <a:cubicBezTo>
                    <a:pt x="60" y="1536"/>
                    <a:pt x="22" y="1511"/>
                    <a:pt x="6" y="1469"/>
                  </a:cubicBezTo>
                  <a:cubicBezTo>
                    <a:pt x="4" y="1463"/>
                    <a:pt x="2" y="1458"/>
                    <a:pt x="0" y="1452"/>
                  </a:cubicBezTo>
                  <a:cubicBezTo>
                    <a:pt x="0" y="1439"/>
                    <a:pt x="0" y="1425"/>
                    <a:pt x="0" y="1412"/>
                  </a:cubicBezTo>
                  <a:close/>
                  <a:moveTo>
                    <a:pt x="704" y="0"/>
                  </a:moveTo>
                  <a:cubicBezTo>
                    <a:pt x="699" y="2"/>
                    <a:pt x="694" y="4"/>
                    <a:pt x="689" y="5"/>
                  </a:cubicBezTo>
                  <a:cubicBezTo>
                    <a:pt x="564" y="29"/>
                    <a:pt x="480" y="149"/>
                    <a:pt x="501" y="274"/>
                  </a:cubicBezTo>
                  <a:cubicBezTo>
                    <a:pt x="519" y="379"/>
                    <a:pt x="607" y="461"/>
                    <a:pt x="711" y="469"/>
                  </a:cubicBezTo>
                  <a:cubicBezTo>
                    <a:pt x="823" y="476"/>
                    <a:pt x="921" y="412"/>
                    <a:pt x="955" y="308"/>
                  </a:cubicBezTo>
                  <a:cubicBezTo>
                    <a:pt x="989" y="206"/>
                    <a:pt x="948" y="91"/>
                    <a:pt x="854" y="36"/>
                  </a:cubicBezTo>
                  <a:cubicBezTo>
                    <a:pt x="825" y="19"/>
                    <a:pt x="791" y="12"/>
                    <a:pt x="760" y="0"/>
                  </a:cubicBezTo>
                  <a:cubicBezTo>
                    <a:pt x="741" y="0"/>
                    <a:pt x="723" y="0"/>
                    <a:pt x="704" y="0"/>
                  </a:cubicBezTo>
                  <a:close/>
                </a:path>
              </a:pathLst>
            </a:custGeom>
            <a:grpFill/>
            <a:ln>
              <a:noFill/>
            </a:ln>
          </p:spPr>
          <p:txBody>
            <a:bodyPr vert="horz" wrap="square" lIns="117636" tIns="58817" rIns="117636" bIns="58817" numCol="1" anchor="t" anchorCtr="0" compatLnSpc="1">
              <a:prstTxWarp prst="textNoShape">
                <a:avLst/>
              </a:prstTxWarp>
            </a:bodyPr>
            <a:lstStyle/>
            <a:p>
              <a:pPr defTabSz="1176377" fontAlgn="auto">
                <a:spcBef>
                  <a:spcPts val="0"/>
                </a:spcBef>
                <a:spcAft>
                  <a:spcPts val="0"/>
                </a:spcAft>
                <a:defRPr/>
              </a:pPr>
              <a:endParaRPr lang="en-US" sz="2316" kern="0" dirty="0">
                <a:solidFill>
                  <a:srgbClr val="000000"/>
                </a:solidFill>
                <a:latin typeface="Avenir Book" panose="02000503020000020003" pitchFamily="2" charset="0"/>
              </a:endParaRPr>
            </a:p>
          </p:txBody>
        </p:sp>
        <p:sp>
          <p:nvSpPr>
            <p:cNvPr id="88" name="Freeform 5">
              <a:extLst>
                <a:ext uri="{FF2B5EF4-FFF2-40B4-BE49-F238E27FC236}">
                  <a16:creationId xmlns:a16="http://schemas.microsoft.com/office/drawing/2014/main" id="{39AC25F9-8C23-DE4F-9985-EBBCD68CF61E}"/>
                </a:ext>
              </a:extLst>
            </p:cNvPr>
            <p:cNvSpPr>
              <a:spLocks noEditPoints="1"/>
            </p:cNvSpPr>
            <p:nvPr/>
          </p:nvSpPr>
          <p:spPr bwMode="auto">
            <a:xfrm>
              <a:off x="3185202" y="2386277"/>
              <a:ext cx="99650" cy="195594"/>
            </a:xfrm>
            <a:custGeom>
              <a:avLst/>
              <a:gdLst>
                <a:gd name="T0" fmla="*/ 0 w 1469"/>
                <a:gd name="T1" fmla="*/ 1412 h 2885"/>
                <a:gd name="T2" fmla="*/ 76 w 1469"/>
                <a:gd name="T3" fmla="*/ 1164 h 2885"/>
                <a:gd name="T4" fmla="*/ 205 w 1469"/>
                <a:gd name="T5" fmla="*/ 738 h 2885"/>
                <a:gd name="T6" fmla="*/ 498 w 1469"/>
                <a:gd name="T7" fmla="*/ 520 h 2885"/>
                <a:gd name="T8" fmla="*/ 942 w 1469"/>
                <a:gd name="T9" fmla="*/ 521 h 2885"/>
                <a:gd name="T10" fmla="*/ 1241 w 1469"/>
                <a:gd name="T11" fmla="*/ 698 h 2885"/>
                <a:gd name="T12" fmla="*/ 1276 w 1469"/>
                <a:gd name="T13" fmla="*/ 796 h 2885"/>
                <a:gd name="T14" fmla="*/ 1454 w 1469"/>
                <a:gd name="T15" fmla="*/ 1381 h 2885"/>
                <a:gd name="T16" fmla="*/ 1457 w 1469"/>
                <a:gd name="T17" fmla="*/ 1470 h 2885"/>
                <a:gd name="T18" fmla="*/ 1380 w 1469"/>
                <a:gd name="T19" fmla="*/ 1532 h 2885"/>
                <a:gd name="T20" fmla="*/ 1292 w 1469"/>
                <a:gd name="T21" fmla="*/ 1490 h 2885"/>
                <a:gd name="T22" fmla="*/ 1272 w 1469"/>
                <a:gd name="T23" fmla="*/ 1446 h 2885"/>
                <a:gd name="T24" fmla="*/ 1101 w 1469"/>
                <a:gd name="T25" fmla="*/ 868 h 2885"/>
                <a:gd name="T26" fmla="*/ 1070 w 1469"/>
                <a:gd name="T27" fmla="*/ 846 h 2885"/>
                <a:gd name="T28" fmla="*/ 989 w 1469"/>
                <a:gd name="T29" fmla="*/ 846 h 2885"/>
                <a:gd name="T30" fmla="*/ 1292 w 1469"/>
                <a:gd name="T31" fmla="*/ 1928 h 2885"/>
                <a:gd name="T32" fmla="*/ 1003 w 1469"/>
                <a:gd name="T33" fmla="*/ 1928 h 2885"/>
                <a:gd name="T34" fmla="*/ 1003 w 1469"/>
                <a:gd name="T35" fmla="*/ 1955 h 2885"/>
                <a:gd name="T36" fmla="*/ 1003 w 1469"/>
                <a:gd name="T37" fmla="*/ 2759 h 2885"/>
                <a:gd name="T38" fmla="*/ 997 w 1469"/>
                <a:gd name="T39" fmla="*/ 2808 h 2885"/>
                <a:gd name="T40" fmla="*/ 883 w 1469"/>
                <a:gd name="T41" fmla="*/ 2879 h 2885"/>
                <a:gd name="T42" fmla="*/ 788 w 1469"/>
                <a:gd name="T43" fmla="*/ 2785 h 2885"/>
                <a:gd name="T44" fmla="*/ 788 w 1469"/>
                <a:gd name="T45" fmla="*/ 2755 h 2885"/>
                <a:gd name="T46" fmla="*/ 788 w 1469"/>
                <a:gd name="T47" fmla="*/ 1951 h 2885"/>
                <a:gd name="T48" fmla="*/ 788 w 1469"/>
                <a:gd name="T49" fmla="*/ 1924 h 2885"/>
                <a:gd name="T50" fmla="*/ 677 w 1469"/>
                <a:gd name="T51" fmla="*/ 1924 h 2885"/>
                <a:gd name="T52" fmla="*/ 677 w 1469"/>
                <a:gd name="T53" fmla="*/ 1951 h 2885"/>
                <a:gd name="T54" fmla="*/ 677 w 1469"/>
                <a:gd name="T55" fmla="*/ 2757 h 2885"/>
                <a:gd name="T56" fmla="*/ 674 w 1469"/>
                <a:gd name="T57" fmla="*/ 2799 h 2885"/>
                <a:gd name="T58" fmla="*/ 561 w 1469"/>
                <a:gd name="T59" fmla="*/ 2879 h 2885"/>
                <a:gd name="T60" fmla="*/ 461 w 1469"/>
                <a:gd name="T61" fmla="*/ 2780 h 2885"/>
                <a:gd name="T62" fmla="*/ 461 w 1469"/>
                <a:gd name="T63" fmla="*/ 2752 h 2885"/>
                <a:gd name="T64" fmla="*/ 461 w 1469"/>
                <a:gd name="T65" fmla="*/ 1954 h 2885"/>
                <a:gd name="T66" fmla="*/ 461 w 1469"/>
                <a:gd name="T67" fmla="*/ 1929 h 2885"/>
                <a:gd name="T68" fmla="*/ 171 w 1469"/>
                <a:gd name="T69" fmla="*/ 1929 h 2885"/>
                <a:gd name="T70" fmla="*/ 471 w 1469"/>
                <a:gd name="T71" fmla="*/ 846 h 2885"/>
                <a:gd name="T72" fmla="*/ 379 w 1469"/>
                <a:gd name="T73" fmla="*/ 847 h 2885"/>
                <a:gd name="T74" fmla="*/ 365 w 1469"/>
                <a:gd name="T75" fmla="*/ 865 h 2885"/>
                <a:gd name="T76" fmla="*/ 272 w 1469"/>
                <a:gd name="T77" fmla="*/ 1179 h 2885"/>
                <a:gd name="T78" fmla="*/ 192 w 1469"/>
                <a:gd name="T79" fmla="*/ 1449 h 2885"/>
                <a:gd name="T80" fmla="*/ 105 w 1469"/>
                <a:gd name="T81" fmla="*/ 1532 h 2885"/>
                <a:gd name="T82" fmla="*/ 6 w 1469"/>
                <a:gd name="T83" fmla="*/ 1469 h 2885"/>
                <a:gd name="T84" fmla="*/ 0 w 1469"/>
                <a:gd name="T85" fmla="*/ 1452 h 2885"/>
                <a:gd name="T86" fmla="*/ 0 w 1469"/>
                <a:gd name="T87" fmla="*/ 1412 h 2885"/>
                <a:gd name="T88" fmla="*/ 704 w 1469"/>
                <a:gd name="T89" fmla="*/ 0 h 2885"/>
                <a:gd name="T90" fmla="*/ 689 w 1469"/>
                <a:gd name="T91" fmla="*/ 5 h 2885"/>
                <a:gd name="T92" fmla="*/ 501 w 1469"/>
                <a:gd name="T93" fmla="*/ 274 h 2885"/>
                <a:gd name="T94" fmla="*/ 711 w 1469"/>
                <a:gd name="T95" fmla="*/ 469 h 2885"/>
                <a:gd name="T96" fmla="*/ 955 w 1469"/>
                <a:gd name="T97" fmla="*/ 308 h 2885"/>
                <a:gd name="T98" fmla="*/ 854 w 1469"/>
                <a:gd name="T99" fmla="*/ 36 h 2885"/>
                <a:gd name="T100" fmla="*/ 760 w 1469"/>
                <a:gd name="T101" fmla="*/ 0 h 2885"/>
                <a:gd name="T102" fmla="*/ 704 w 1469"/>
                <a:gd name="T103" fmla="*/ 0 h 2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69" h="2885">
                  <a:moveTo>
                    <a:pt x="0" y="1412"/>
                  </a:moveTo>
                  <a:cubicBezTo>
                    <a:pt x="25" y="1329"/>
                    <a:pt x="51" y="1247"/>
                    <a:pt x="76" y="1164"/>
                  </a:cubicBezTo>
                  <a:cubicBezTo>
                    <a:pt x="119" y="1022"/>
                    <a:pt x="162" y="880"/>
                    <a:pt x="205" y="738"/>
                  </a:cubicBezTo>
                  <a:cubicBezTo>
                    <a:pt x="245" y="606"/>
                    <a:pt x="360" y="521"/>
                    <a:pt x="498" y="520"/>
                  </a:cubicBezTo>
                  <a:cubicBezTo>
                    <a:pt x="646" y="520"/>
                    <a:pt x="794" y="520"/>
                    <a:pt x="942" y="521"/>
                  </a:cubicBezTo>
                  <a:cubicBezTo>
                    <a:pt x="1076" y="521"/>
                    <a:pt x="1174" y="587"/>
                    <a:pt x="1241" y="698"/>
                  </a:cubicBezTo>
                  <a:cubicBezTo>
                    <a:pt x="1259" y="727"/>
                    <a:pt x="1266" y="763"/>
                    <a:pt x="1276" y="796"/>
                  </a:cubicBezTo>
                  <a:cubicBezTo>
                    <a:pt x="1336" y="991"/>
                    <a:pt x="1395" y="1186"/>
                    <a:pt x="1454" y="1381"/>
                  </a:cubicBezTo>
                  <a:cubicBezTo>
                    <a:pt x="1463" y="1410"/>
                    <a:pt x="1469" y="1440"/>
                    <a:pt x="1457" y="1470"/>
                  </a:cubicBezTo>
                  <a:cubicBezTo>
                    <a:pt x="1443" y="1506"/>
                    <a:pt x="1418" y="1527"/>
                    <a:pt x="1380" y="1532"/>
                  </a:cubicBezTo>
                  <a:cubicBezTo>
                    <a:pt x="1342" y="1537"/>
                    <a:pt x="1312" y="1522"/>
                    <a:pt x="1292" y="1490"/>
                  </a:cubicBezTo>
                  <a:cubicBezTo>
                    <a:pt x="1283" y="1477"/>
                    <a:pt x="1277" y="1461"/>
                    <a:pt x="1272" y="1446"/>
                  </a:cubicBezTo>
                  <a:cubicBezTo>
                    <a:pt x="1215" y="1254"/>
                    <a:pt x="1157" y="1061"/>
                    <a:pt x="1101" y="868"/>
                  </a:cubicBezTo>
                  <a:cubicBezTo>
                    <a:pt x="1096" y="851"/>
                    <a:pt x="1088" y="845"/>
                    <a:pt x="1070" y="846"/>
                  </a:cubicBezTo>
                  <a:cubicBezTo>
                    <a:pt x="1045" y="848"/>
                    <a:pt x="1019" y="846"/>
                    <a:pt x="989" y="846"/>
                  </a:cubicBezTo>
                  <a:cubicBezTo>
                    <a:pt x="1090" y="1208"/>
                    <a:pt x="1191" y="1567"/>
                    <a:pt x="1292" y="1928"/>
                  </a:cubicBezTo>
                  <a:cubicBezTo>
                    <a:pt x="1195" y="1928"/>
                    <a:pt x="1100" y="1928"/>
                    <a:pt x="1003" y="1928"/>
                  </a:cubicBezTo>
                  <a:cubicBezTo>
                    <a:pt x="1003" y="1938"/>
                    <a:pt x="1003" y="1946"/>
                    <a:pt x="1003" y="1955"/>
                  </a:cubicBezTo>
                  <a:cubicBezTo>
                    <a:pt x="1003" y="2223"/>
                    <a:pt x="1003" y="2491"/>
                    <a:pt x="1003" y="2759"/>
                  </a:cubicBezTo>
                  <a:cubicBezTo>
                    <a:pt x="1003" y="2775"/>
                    <a:pt x="1001" y="2792"/>
                    <a:pt x="997" y="2808"/>
                  </a:cubicBezTo>
                  <a:cubicBezTo>
                    <a:pt x="984" y="2855"/>
                    <a:pt x="936" y="2885"/>
                    <a:pt x="883" y="2879"/>
                  </a:cubicBezTo>
                  <a:cubicBezTo>
                    <a:pt x="831" y="2874"/>
                    <a:pt x="792" y="2836"/>
                    <a:pt x="788" y="2785"/>
                  </a:cubicBezTo>
                  <a:cubicBezTo>
                    <a:pt x="788" y="2775"/>
                    <a:pt x="788" y="2765"/>
                    <a:pt x="788" y="2755"/>
                  </a:cubicBezTo>
                  <a:cubicBezTo>
                    <a:pt x="788" y="2487"/>
                    <a:pt x="788" y="2219"/>
                    <a:pt x="788" y="1951"/>
                  </a:cubicBezTo>
                  <a:cubicBezTo>
                    <a:pt x="788" y="1942"/>
                    <a:pt x="788" y="1934"/>
                    <a:pt x="788" y="1924"/>
                  </a:cubicBezTo>
                  <a:cubicBezTo>
                    <a:pt x="750" y="1924"/>
                    <a:pt x="714" y="1924"/>
                    <a:pt x="677" y="1924"/>
                  </a:cubicBezTo>
                  <a:cubicBezTo>
                    <a:pt x="677" y="1934"/>
                    <a:pt x="677" y="1942"/>
                    <a:pt x="677" y="1951"/>
                  </a:cubicBezTo>
                  <a:cubicBezTo>
                    <a:pt x="677" y="2220"/>
                    <a:pt x="677" y="2488"/>
                    <a:pt x="677" y="2757"/>
                  </a:cubicBezTo>
                  <a:cubicBezTo>
                    <a:pt x="676" y="2771"/>
                    <a:pt x="677" y="2785"/>
                    <a:pt x="674" y="2799"/>
                  </a:cubicBezTo>
                  <a:cubicBezTo>
                    <a:pt x="662" y="2851"/>
                    <a:pt x="616" y="2883"/>
                    <a:pt x="561" y="2879"/>
                  </a:cubicBezTo>
                  <a:cubicBezTo>
                    <a:pt x="505" y="2876"/>
                    <a:pt x="466" y="2837"/>
                    <a:pt x="461" y="2780"/>
                  </a:cubicBezTo>
                  <a:cubicBezTo>
                    <a:pt x="460" y="2771"/>
                    <a:pt x="461" y="2762"/>
                    <a:pt x="461" y="2752"/>
                  </a:cubicBezTo>
                  <a:cubicBezTo>
                    <a:pt x="461" y="2486"/>
                    <a:pt x="461" y="2220"/>
                    <a:pt x="461" y="1954"/>
                  </a:cubicBezTo>
                  <a:cubicBezTo>
                    <a:pt x="461" y="1947"/>
                    <a:pt x="461" y="1939"/>
                    <a:pt x="461" y="1929"/>
                  </a:cubicBezTo>
                  <a:cubicBezTo>
                    <a:pt x="364" y="1929"/>
                    <a:pt x="269" y="1929"/>
                    <a:pt x="171" y="1929"/>
                  </a:cubicBezTo>
                  <a:cubicBezTo>
                    <a:pt x="271" y="1567"/>
                    <a:pt x="371" y="1208"/>
                    <a:pt x="471" y="846"/>
                  </a:cubicBezTo>
                  <a:cubicBezTo>
                    <a:pt x="439" y="846"/>
                    <a:pt x="409" y="846"/>
                    <a:pt x="379" y="847"/>
                  </a:cubicBezTo>
                  <a:cubicBezTo>
                    <a:pt x="374" y="848"/>
                    <a:pt x="368" y="858"/>
                    <a:pt x="365" y="865"/>
                  </a:cubicBezTo>
                  <a:cubicBezTo>
                    <a:pt x="334" y="970"/>
                    <a:pt x="303" y="1075"/>
                    <a:pt x="272" y="1179"/>
                  </a:cubicBezTo>
                  <a:cubicBezTo>
                    <a:pt x="245" y="1269"/>
                    <a:pt x="218" y="1359"/>
                    <a:pt x="192" y="1449"/>
                  </a:cubicBezTo>
                  <a:cubicBezTo>
                    <a:pt x="177" y="1499"/>
                    <a:pt x="146" y="1528"/>
                    <a:pt x="105" y="1532"/>
                  </a:cubicBezTo>
                  <a:cubicBezTo>
                    <a:pt x="60" y="1536"/>
                    <a:pt x="22" y="1511"/>
                    <a:pt x="6" y="1469"/>
                  </a:cubicBezTo>
                  <a:cubicBezTo>
                    <a:pt x="4" y="1463"/>
                    <a:pt x="2" y="1458"/>
                    <a:pt x="0" y="1452"/>
                  </a:cubicBezTo>
                  <a:cubicBezTo>
                    <a:pt x="0" y="1439"/>
                    <a:pt x="0" y="1425"/>
                    <a:pt x="0" y="1412"/>
                  </a:cubicBezTo>
                  <a:close/>
                  <a:moveTo>
                    <a:pt x="704" y="0"/>
                  </a:moveTo>
                  <a:cubicBezTo>
                    <a:pt x="699" y="2"/>
                    <a:pt x="694" y="4"/>
                    <a:pt x="689" y="5"/>
                  </a:cubicBezTo>
                  <a:cubicBezTo>
                    <a:pt x="564" y="29"/>
                    <a:pt x="480" y="149"/>
                    <a:pt x="501" y="274"/>
                  </a:cubicBezTo>
                  <a:cubicBezTo>
                    <a:pt x="519" y="379"/>
                    <a:pt x="607" y="461"/>
                    <a:pt x="711" y="469"/>
                  </a:cubicBezTo>
                  <a:cubicBezTo>
                    <a:pt x="823" y="476"/>
                    <a:pt x="921" y="412"/>
                    <a:pt x="955" y="308"/>
                  </a:cubicBezTo>
                  <a:cubicBezTo>
                    <a:pt x="989" y="206"/>
                    <a:pt x="948" y="91"/>
                    <a:pt x="854" y="36"/>
                  </a:cubicBezTo>
                  <a:cubicBezTo>
                    <a:pt x="825" y="19"/>
                    <a:pt x="791" y="12"/>
                    <a:pt x="760" y="0"/>
                  </a:cubicBezTo>
                  <a:cubicBezTo>
                    <a:pt x="741" y="0"/>
                    <a:pt x="723" y="0"/>
                    <a:pt x="704" y="0"/>
                  </a:cubicBezTo>
                  <a:close/>
                </a:path>
              </a:pathLst>
            </a:custGeom>
            <a:grpFill/>
            <a:ln>
              <a:noFill/>
            </a:ln>
          </p:spPr>
          <p:txBody>
            <a:bodyPr vert="horz" wrap="square" lIns="117636" tIns="58817" rIns="117636" bIns="58817" numCol="1" anchor="t" anchorCtr="0" compatLnSpc="1">
              <a:prstTxWarp prst="textNoShape">
                <a:avLst/>
              </a:prstTxWarp>
            </a:bodyPr>
            <a:lstStyle/>
            <a:p>
              <a:pPr defTabSz="1176377" fontAlgn="auto">
                <a:spcBef>
                  <a:spcPts val="0"/>
                </a:spcBef>
                <a:spcAft>
                  <a:spcPts val="0"/>
                </a:spcAft>
                <a:defRPr/>
              </a:pPr>
              <a:endParaRPr lang="en-US" sz="2316" kern="0" dirty="0">
                <a:solidFill>
                  <a:srgbClr val="000000"/>
                </a:solidFill>
                <a:latin typeface="Avenir Book" panose="02000503020000020003" pitchFamily="2" charset="0"/>
              </a:endParaRPr>
            </a:p>
          </p:txBody>
        </p:sp>
        <p:sp>
          <p:nvSpPr>
            <p:cNvPr id="89" name="Freeform 5">
              <a:extLst>
                <a:ext uri="{FF2B5EF4-FFF2-40B4-BE49-F238E27FC236}">
                  <a16:creationId xmlns:a16="http://schemas.microsoft.com/office/drawing/2014/main" id="{CB9F2EF1-D094-714B-B63A-755F921ADB30}"/>
                </a:ext>
              </a:extLst>
            </p:cNvPr>
            <p:cNvSpPr>
              <a:spLocks noEditPoints="1"/>
            </p:cNvSpPr>
            <p:nvPr/>
          </p:nvSpPr>
          <p:spPr bwMode="auto">
            <a:xfrm>
              <a:off x="3357177" y="2386277"/>
              <a:ext cx="99650" cy="195594"/>
            </a:xfrm>
            <a:custGeom>
              <a:avLst/>
              <a:gdLst>
                <a:gd name="T0" fmla="*/ 0 w 1469"/>
                <a:gd name="T1" fmla="*/ 1412 h 2885"/>
                <a:gd name="T2" fmla="*/ 76 w 1469"/>
                <a:gd name="T3" fmla="*/ 1164 h 2885"/>
                <a:gd name="T4" fmla="*/ 205 w 1469"/>
                <a:gd name="T5" fmla="*/ 738 h 2885"/>
                <a:gd name="T6" fmla="*/ 498 w 1469"/>
                <a:gd name="T7" fmla="*/ 520 h 2885"/>
                <a:gd name="T8" fmla="*/ 942 w 1469"/>
                <a:gd name="T9" fmla="*/ 521 h 2885"/>
                <a:gd name="T10" fmla="*/ 1241 w 1469"/>
                <a:gd name="T11" fmla="*/ 698 h 2885"/>
                <a:gd name="T12" fmla="*/ 1276 w 1469"/>
                <a:gd name="T13" fmla="*/ 796 h 2885"/>
                <a:gd name="T14" fmla="*/ 1454 w 1469"/>
                <a:gd name="T15" fmla="*/ 1381 h 2885"/>
                <a:gd name="T16" fmla="*/ 1457 w 1469"/>
                <a:gd name="T17" fmla="*/ 1470 h 2885"/>
                <a:gd name="T18" fmla="*/ 1380 w 1469"/>
                <a:gd name="T19" fmla="*/ 1532 h 2885"/>
                <a:gd name="T20" fmla="*/ 1292 w 1469"/>
                <a:gd name="T21" fmla="*/ 1490 h 2885"/>
                <a:gd name="T22" fmla="*/ 1272 w 1469"/>
                <a:gd name="T23" fmla="*/ 1446 h 2885"/>
                <a:gd name="T24" fmla="*/ 1101 w 1469"/>
                <a:gd name="T25" fmla="*/ 868 h 2885"/>
                <a:gd name="T26" fmla="*/ 1070 w 1469"/>
                <a:gd name="T27" fmla="*/ 846 h 2885"/>
                <a:gd name="T28" fmla="*/ 989 w 1469"/>
                <a:gd name="T29" fmla="*/ 846 h 2885"/>
                <a:gd name="T30" fmla="*/ 1292 w 1469"/>
                <a:gd name="T31" fmla="*/ 1928 h 2885"/>
                <a:gd name="T32" fmla="*/ 1003 w 1469"/>
                <a:gd name="T33" fmla="*/ 1928 h 2885"/>
                <a:gd name="T34" fmla="*/ 1003 w 1469"/>
                <a:gd name="T35" fmla="*/ 1955 h 2885"/>
                <a:gd name="T36" fmla="*/ 1003 w 1469"/>
                <a:gd name="T37" fmla="*/ 2759 h 2885"/>
                <a:gd name="T38" fmla="*/ 997 w 1469"/>
                <a:gd name="T39" fmla="*/ 2808 h 2885"/>
                <a:gd name="T40" fmla="*/ 883 w 1469"/>
                <a:gd name="T41" fmla="*/ 2879 h 2885"/>
                <a:gd name="T42" fmla="*/ 788 w 1469"/>
                <a:gd name="T43" fmla="*/ 2785 h 2885"/>
                <a:gd name="T44" fmla="*/ 788 w 1469"/>
                <a:gd name="T45" fmla="*/ 2755 h 2885"/>
                <a:gd name="T46" fmla="*/ 788 w 1469"/>
                <a:gd name="T47" fmla="*/ 1951 h 2885"/>
                <a:gd name="T48" fmla="*/ 788 w 1469"/>
                <a:gd name="T49" fmla="*/ 1924 h 2885"/>
                <a:gd name="T50" fmla="*/ 677 w 1469"/>
                <a:gd name="T51" fmla="*/ 1924 h 2885"/>
                <a:gd name="T52" fmla="*/ 677 w 1469"/>
                <a:gd name="T53" fmla="*/ 1951 h 2885"/>
                <a:gd name="T54" fmla="*/ 677 w 1469"/>
                <a:gd name="T55" fmla="*/ 2757 h 2885"/>
                <a:gd name="T56" fmla="*/ 674 w 1469"/>
                <a:gd name="T57" fmla="*/ 2799 h 2885"/>
                <a:gd name="T58" fmla="*/ 561 w 1469"/>
                <a:gd name="T59" fmla="*/ 2879 h 2885"/>
                <a:gd name="T60" fmla="*/ 461 w 1469"/>
                <a:gd name="T61" fmla="*/ 2780 h 2885"/>
                <a:gd name="T62" fmla="*/ 461 w 1469"/>
                <a:gd name="T63" fmla="*/ 2752 h 2885"/>
                <a:gd name="T64" fmla="*/ 461 w 1469"/>
                <a:gd name="T65" fmla="*/ 1954 h 2885"/>
                <a:gd name="T66" fmla="*/ 461 w 1469"/>
                <a:gd name="T67" fmla="*/ 1929 h 2885"/>
                <a:gd name="T68" fmla="*/ 171 w 1469"/>
                <a:gd name="T69" fmla="*/ 1929 h 2885"/>
                <a:gd name="T70" fmla="*/ 471 w 1469"/>
                <a:gd name="T71" fmla="*/ 846 h 2885"/>
                <a:gd name="T72" fmla="*/ 379 w 1469"/>
                <a:gd name="T73" fmla="*/ 847 h 2885"/>
                <a:gd name="T74" fmla="*/ 365 w 1469"/>
                <a:gd name="T75" fmla="*/ 865 h 2885"/>
                <a:gd name="T76" fmla="*/ 272 w 1469"/>
                <a:gd name="T77" fmla="*/ 1179 h 2885"/>
                <a:gd name="T78" fmla="*/ 192 w 1469"/>
                <a:gd name="T79" fmla="*/ 1449 h 2885"/>
                <a:gd name="T80" fmla="*/ 105 w 1469"/>
                <a:gd name="T81" fmla="*/ 1532 h 2885"/>
                <a:gd name="T82" fmla="*/ 6 w 1469"/>
                <a:gd name="T83" fmla="*/ 1469 h 2885"/>
                <a:gd name="T84" fmla="*/ 0 w 1469"/>
                <a:gd name="T85" fmla="*/ 1452 h 2885"/>
                <a:gd name="T86" fmla="*/ 0 w 1469"/>
                <a:gd name="T87" fmla="*/ 1412 h 2885"/>
                <a:gd name="T88" fmla="*/ 704 w 1469"/>
                <a:gd name="T89" fmla="*/ 0 h 2885"/>
                <a:gd name="T90" fmla="*/ 689 w 1469"/>
                <a:gd name="T91" fmla="*/ 5 h 2885"/>
                <a:gd name="T92" fmla="*/ 501 w 1469"/>
                <a:gd name="T93" fmla="*/ 274 h 2885"/>
                <a:gd name="T94" fmla="*/ 711 w 1469"/>
                <a:gd name="T95" fmla="*/ 469 h 2885"/>
                <a:gd name="T96" fmla="*/ 955 w 1469"/>
                <a:gd name="T97" fmla="*/ 308 h 2885"/>
                <a:gd name="T98" fmla="*/ 854 w 1469"/>
                <a:gd name="T99" fmla="*/ 36 h 2885"/>
                <a:gd name="T100" fmla="*/ 760 w 1469"/>
                <a:gd name="T101" fmla="*/ 0 h 2885"/>
                <a:gd name="T102" fmla="*/ 704 w 1469"/>
                <a:gd name="T103" fmla="*/ 0 h 2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69" h="2885">
                  <a:moveTo>
                    <a:pt x="0" y="1412"/>
                  </a:moveTo>
                  <a:cubicBezTo>
                    <a:pt x="25" y="1329"/>
                    <a:pt x="51" y="1247"/>
                    <a:pt x="76" y="1164"/>
                  </a:cubicBezTo>
                  <a:cubicBezTo>
                    <a:pt x="119" y="1022"/>
                    <a:pt x="162" y="880"/>
                    <a:pt x="205" y="738"/>
                  </a:cubicBezTo>
                  <a:cubicBezTo>
                    <a:pt x="245" y="606"/>
                    <a:pt x="360" y="521"/>
                    <a:pt x="498" y="520"/>
                  </a:cubicBezTo>
                  <a:cubicBezTo>
                    <a:pt x="646" y="520"/>
                    <a:pt x="794" y="520"/>
                    <a:pt x="942" y="521"/>
                  </a:cubicBezTo>
                  <a:cubicBezTo>
                    <a:pt x="1076" y="521"/>
                    <a:pt x="1174" y="587"/>
                    <a:pt x="1241" y="698"/>
                  </a:cubicBezTo>
                  <a:cubicBezTo>
                    <a:pt x="1259" y="727"/>
                    <a:pt x="1266" y="763"/>
                    <a:pt x="1276" y="796"/>
                  </a:cubicBezTo>
                  <a:cubicBezTo>
                    <a:pt x="1336" y="991"/>
                    <a:pt x="1395" y="1186"/>
                    <a:pt x="1454" y="1381"/>
                  </a:cubicBezTo>
                  <a:cubicBezTo>
                    <a:pt x="1463" y="1410"/>
                    <a:pt x="1469" y="1440"/>
                    <a:pt x="1457" y="1470"/>
                  </a:cubicBezTo>
                  <a:cubicBezTo>
                    <a:pt x="1443" y="1506"/>
                    <a:pt x="1418" y="1527"/>
                    <a:pt x="1380" y="1532"/>
                  </a:cubicBezTo>
                  <a:cubicBezTo>
                    <a:pt x="1342" y="1537"/>
                    <a:pt x="1312" y="1522"/>
                    <a:pt x="1292" y="1490"/>
                  </a:cubicBezTo>
                  <a:cubicBezTo>
                    <a:pt x="1283" y="1477"/>
                    <a:pt x="1277" y="1461"/>
                    <a:pt x="1272" y="1446"/>
                  </a:cubicBezTo>
                  <a:cubicBezTo>
                    <a:pt x="1215" y="1254"/>
                    <a:pt x="1157" y="1061"/>
                    <a:pt x="1101" y="868"/>
                  </a:cubicBezTo>
                  <a:cubicBezTo>
                    <a:pt x="1096" y="851"/>
                    <a:pt x="1088" y="845"/>
                    <a:pt x="1070" y="846"/>
                  </a:cubicBezTo>
                  <a:cubicBezTo>
                    <a:pt x="1045" y="848"/>
                    <a:pt x="1019" y="846"/>
                    <a:pt x="989" y="846"/>
                  </a:cubicBezTo>
                  <a:cubicBezTo>
                    <a:pt x="1090" y="1208"/>
                    <a:pt x="1191" y="1567"/>
                    <a:pt x="1292" y="1928"/>
                  </a:cubicBezTo>
                  <a:cubicBezTo>
                    <a:pt x="1195" y="1928"/>
                    <a:pt x="1100" y="1928"/>
                    <a:pt x="1003" y="1928"/>
                  </a:cubicBezTo>
                  <a:cubicBezTo>
                    <a:pt x="1003" y="1938"/>
                    <a:pt x="1003" y="1946"/>
                    <a:pt x="1003" y="1955"/>
                  </a:cubicBezTo>
                  <a:cubicBezTo>
                    <a:pt x="1003" y="2223"/>
                    <a:pt x="1003" y="2491"/>
                    <a:pt x="1003" y="2759"/>
                  </a:cubicBezTo>
                  <a:cubicBezTo>
                    <a:pt x="1003" y="2775"/>
                    <a:pt x="1001" y="2792"/>
                    <a:pt x="997" y="2808"/>
                  </a:cubicBezTo>
                  <a:cubicBezTo>
                    <a:pt x="984" y="2855"/>
                    <a:pt x="936" y="2885"/>
                    <a:pt x="883" y="2879"/>
                  </a:cubicBezTo>
                  <a:cubicBezTo>
                    <a:pt x="831" y="2874"/>
                    <a:pt x="792" y="2836"/>
                    <a:pt x="788" y="2785"/>
                  </a:cubicBezTo>
                  <a:cubicBezTo>
                    <a:pt x="788" y="2775"/>
                    <a:pt x="788" y="2765"/>
                    <a:pt x="788" y="2755"/>
                  </a:cubicBezTo>
                  <a:cubicBezTo>
                    <a:pt x="788" y="2487"/>
                    <a:pt x="788" y="2219"/>
                    <a:pt x="788" y="1951"/>
                  </a:cubicBezTo>
                  <a:cubicBezTo>
                    <a:pt x="788" y="1942"/>
                    <a:pt x="788" y="1934"/>
                    <a:pt x="788" y="1924"/>
                  </a:cubicBezTo>
                  <a:cubicBezTo>
                    <a:pt x="750" y="1924"/>
                    <a:pt x="714" y="1924"/>
                    <a:pt x="677" y="1924"/>
                  </a:cubicBezTo>
                  <a:cubicBezTo>
                    <a:pt x="677" y="1934"/>
                    <a:pt x="677" y="1942"/>
                    <a:pt x="677" y="1951"/>
                  </a:cubicBezTo>
                  <a:cubicBezTo>
                    <a:pt x="677" y="2220"/>
                    <a:pt x="677" y="2488"/>
                    <a:pt x="677" y="2757"/>
                  </a:cubicBezTo>
                  <a:cubicBezTo>
                    <a:pt x="676" y="2771"/>
                    <a:pt x="677" y="2785"/>
                    <a:pt x="674" y="2799"/>
                  </a:cubicBezTo>
                  <a:cubicBezTo>
                    <a:pt x="662" y="2851"/>
                    <a:pt x="616" y="2883"/>
                    <a:pt x="561" y="2879"/>
                  </a:cubicBezTo>
                  <a:cubicBezTo>
                    <a:pt x="505" y="2876"/>
                    <a:pt x="466" y="2837"/>
                    <a:pt x="461" y="2780"/>
                  </a:cubicBezTo>
                  <a:cubicBezTo>
                    <a:pt x="460" y="2771"/>
                    <a:pt x="461" y="2762"/>
                    <a:pt x="461" y="2752"/>
                  </a:cubicBezTo>
                  <a:cubicBezTo>
                    <a:pt x="461" y="2486"/>
                    <a:pt x="461" y="2220"/>
                    <a:pt x="461" y="1954"/>
                  </a:cubicBezTo>
                  <a:cubicBezTo>
                    <a:pt x="461" y="1947"/>
                    <a:pt x="461" y="1939"/>
                    <a:pt x="461" y="1929"/>
                  </a:cubicBezTo>
                  <a:cubicBezTo>
                    <a:pt x="364" y="1929"/>
                    <a:pt x="269" y="1929"/>
                    <a:pt x="171" y="1929"/>
                  </a:cubicBezTo>
                  <a:cubicBezTo>
                    <a:pt x="271" y="1567"/>
                    <a:pt x="371" y="1208"/>
                    <a:pt x="471" y="846"/>
                  </a:cubicBezTo>
                  <a:cubicBezTo>
                    <a:pt x="439" y="846"/>
                    <a:pt x="409" y="846"/>
                    <a:pt x="379" y="847"/>
                  </a:cubicBezTo>
                  <a:cubicBezTo>
                    <a:pt x="374" y="848"/>
                    <a:pt x="368" y="858"/>
                    <a:pt x="365" y="865"/>
                  </a:cubicBezTo>
                  <a:cubicBezTo>
                    <a:pt x="334" y="970"/>
                    <a:pt x="303" y="1075"/>
                    <a:pt x="272" y="1179"/>
                  </a:cubicBezTo>
                  <a:cubicBezTo>
                    <a:pt x="245" y="1269"/>
                    <a:pt x="218" y="1359"/>
                    <a:pt x="192" y="1449"/>
                  </a:cubicBezTo>
                  <a:cubicBezTo>
                    <a:pt x="177" y="1499"/>
                    <a:pt x="146" y="1528"/>
                    <a:pt x="105" y="1532"/>
                  </a:cubicBezTo>
                  <a:cubicBezTo>
                    <a:pt x="60" y="1536"/>
                    <a:pt x="22" y="1511"/>
                    <a:pt x="6" y="1469"/>
                  </a:cubicBezTo>
                  <a:cubicBezTo>
                    <a:pt x="4" y="1463"/>
                    <a:pt x="2" y="1458"/>
                    <a:pt x="0" y="1452"/>
                  </a:cubicBezTo>
                  <a:cubicBezTo>
                    <a:pt x="0" y="1439"/>
                    <a:pt x="0" y="1425"/>
                    <a:pt x="0" y="1412"/>
                  </a:cubicBezTo>
                  <a:close/>
                  <a:moveTo>
                    <a:pt x="704" y="0"/>
                  </a:moveTo>
                  <a:cubicBezTo>
                    <a:pt x="699" y="2"/>
                    <a:pt x="694" y="4"/>
                    <a:pt x="689" y="5"/>
                  </a:cubicBezTo>
                  <a:cubicBezTo>
                    <a:pt x="564" y="29"/>
                    <a:pt x="480" y="149"/>
                    <a:pt x="501" y="274"/>
                  </a:cubicBezTo>
                  <a:cubicBezTo>
                    <a:pt x="519" y="379"/>
                    <a:pt x="607" y="461"/>
                    <a:pt x="711" y="469"/>
                  </a:cubicBezTo>
                  <a:cubicBezTo>
                    <a:pt x="823" y="476"/>
                    <a:pt x="921" y="412"/>
                    <a:pt x="955" y="308"/>
                  </a:cubicBezTo>
                  <a:cubicBezTo>
                    <a:pt x="989" y="206"/>
                    <a:pt x="948" y="91"/>
                    <a:pt x="854" y="36"/>
                  </a:cubicBezTo>
                  <a:cubicBezTo>
                    <a:pt x="825" y="19"/>
                    <a:pt x="791" y="12"/>
                    <a:pt x="760" y="0"/>
                  </a:cubicBezTo>
                  <a:cubicBezTo>
                    <a:pt x="741" y="0"/>
                    <a:pt x="723" y="0"/>
                    <a:pt x="704" y="0"/>
                  </a:cubicBezTo>
                  <a:close/>
                </a:path>
              </a:pathLst>
            </a:custGeom>
            <a:grpFill/>
            <a:ln>
              <a:noFill/>
            </a:ln>
          </p:spPr>
          <p:txBody>
            <a:bodyPr vert="horz" wrap="square" lIns="117636" tIns="58817" rIns="117636" bIns="58817" numCol="1" anchor="t" anchorCtr="0" compatLnSpc="1">
              <a:prstTxWarp prst="textNoShape">
                <a:avLst/>
              </a:prstTxWarp>
            </a:bodyPr>
            <a:lstStyle/>
            <a:p>
              <a:pPr defTabSz="1176377" fontAlgn="auto">
                <a:spcBef>
                  <a:spcPts val="0"/>
                </a:spcBef>
                <a:spcAft>
                  <a:spcPts val="0"/>
                </a:spcAft>
                <a:defRPr/>
              </a:pPr>
              <a:endParaRPr lang="en-US" sz="2316" kern="0" dirty="0">
                <a:solidFill>
                  <a:srgbClr val="000000"/>
                </a:solidFill>
                <a:latin typeface="Avenir Book" panose="02000503020000020003" pitchFamily="2" charset="0"/>
              </a:endParaRPr>
            </a:p>
          </p:txBody>
        </p:sp>
        <p:sp>
          <p:nvSpPr>
            <p:cNvPr id="90" name="Freeform 5">
              <a:extLst>
                <a:ext uri="{FF2B5EF4-FFF2-40B4-BE49-F238E27FC236}">
                  <a16:creationId xmlns:a16="http://schemas.microsoft.com/office/drawing/2014/main" id="{FC3D2A4A-63EC-D548-8183-CAF3DA6FB750}"/>
                </a:ext>
              </a:extLst>
            </p:cNvPr>
            <p:cNvSpPr>
              <a:spLocks noEditPoints="1"/>
            </p:cNvSpPr>
            <p:nvPr/>
          </p:nvSpPr>
          <p:spPr bwMode="auto">
            <a:xfrm>
              <a:off x="3529151" y="2386277"/>
              <a:ext cx="99650" cy="195594"/>
            </a:xfrm>
            <a:custGeom>
              <a:avLst/>
              <a:gdLst>
                <a:gd name="T0" fmla="*/ 0 w 1469"/>
                <a:gd name="T1" fmla="*/ 1412 h 2885"/>
                <a:gd name="T2" fmla="*/ 76 w 1469"/>
                <a:gd name="T3" fmla="*/ 1164 h 2885"/>
                <a:gd name="T4" fmla="*/ 205 w 1469"/>
                <a:gd name="T5" fmla="*/ 738 h 2885"/>
                <a:gd name="T6" fmla="*/ 498 w 1469"/>
                <a:gd name="T7" fmla="*/ 520 h 2885"/>
                <a:gd name="T8" fmla="*/ 942 w 1469"/>
                <a:gd name="T9" fmla="*/ 521 h 2885"/>
                <a:gd name="T10" fmla="*/ 1241 w 1469"/>
                <a:gd name="T11" fmla="*/ 698 h 2885"/>
                <a:gd name="T12" fmla="*/ 1276 w 1469"/>
                <a:gd name="T13" fmla="*/ 796 h 2885"/>
                <a:gd name="T14" fmla="*/ 1454 w 1469"/>
                <a:gd name="T15" fmla="*/ 1381 h 2885"/>
                <a:gd name="T16" fmla="*/ 1457 w 1469"/>
                <a:gd name="T17" fmla="*/ 1470 h 2885"/>
                <a:gd name="T18" fmla="*/ 1380 w 1469"/>
                <a:gd name="T19" fmla="*/ 1532 h 2885"/>
                <a:gd name="T20" fmla="*/ 1292 w 1469"/>
                <a:gd name="T21" fmla="*/ 1490 h 2885"/>
                <a:gd name="T22" fmla="*/ 1272 w 1469"/>
                <a:gd name="T23" fmla="*/ 1446 h 2885"/>
                <a:gd name="T24" fmla="*/ 1101 w 1469"/>
                <a:gd name="T25" fmla="*/ 868 h 2885"/>
                <a:gd name="T26" fmla="*/ 1070 w 1469"/>
                <a:gd name="T27" fmla="*/ 846 h 2885"/>
                <a:gd name="T28" fmla="*/ 989 w 1469"/>
                <a:gd name="T29" fmla="*/ 846 h 2885"/>
                <a:gd name="T30" fmla="*/ 1292 w 1469"/>
                <a:gd name="T31" fmla="*/ 1928 h 2885"/>
                <a:gd name="T32" fmla="*/ 1003 w 1469"/>
                <a:gd name="T33" fmla="*/ 1928 h 2885"/>
                <a:gd name="T34" fmla="*/ 1003 w 1469"/>
                <a:gd name="T35" fmla="*/ 1955 h 2885"/>
                <a:gd name="T36" fmla="*/ 1003 w 1469"/>
                <a:gd name="T37" fmla="*/ 2759 h 2885"/>
                <a:gd name="T38" fmla="*/ 997 w 1469"/>
                <a:gd name="T39" fmla="*/ 2808 h 2885"/>
                <a:gd name="T40" fmla="*/ 883 w 1469"/>
                <a:gd name="T41" fmla="*/ 2879 h 2885"/>
                <a:gd name="T42" fmla="*/ 788 w 1469"/>
                <a:gd name="T43" fmla="*/ 2785 h 2885"/>
                <a:gd name="T44" fmla="*/ 788 w 1469"/>
                <a:gd name="T45" fmla="*/ 2755 h 2885"/>
                <a:gd name="T46" fmla="*/ 788 w 1469"/>
                <a:gd name="T47" fmla="*/ 1951 h 2885"/>
                <a:gd name="T48" fmla="*/ 788 w 1469"/>
                <a:gd name="T49" fmla="*/ 1924 h 2885"/>
                <a:gd name="T50" fmla="*/ 677 w 1469"/>
                <a:gd name="T51" fmla="*/ 1924 h 2885"/>
                <a:gd name="T52" fmla="*/ 677 w 1469"/>
                <a:gd name="T53" fmla="*/ 1951 h 2885"/>
                <a:gd name="T54" fmla="*/ 677 w 1469"/>
                <a:gd name="T55" fmla="*/ 2757 h 2885"/>
                <a:gd name="T56" fmla="*/ 674 w 1469"/>
                <a:gd name="T57" fmla="*/ 2799 h 2885"/>
                <a:gd name="T58" fmla="*/ 561 w 1469"/>
                <a:gd name="T59" fmla="*/ 2879 h 2885"/>
                <a:gd name="T60" fmla="*/ 461 w 1469"/>
                <a:gd name="T61" fmla="*/ 2780 h 2885"/>
                <a:gd name="T62" fmla="*/ 461 w 1469"/>
                <a:gd name="T63" fmla="*/ 2752 h 2885"/>
                <a:gd name="T64" fmla="*/ 461 w 1469"/>
                <a:gd name="T65" fmla="*/ 1954 h 2885"/>
                <a:gd name="T66" fmla="*/ 461 w 1469"/>
                <a:gd name="T67" fmla="*/ 1929 h 2885"/>
                <a:gd name="T68" fmla="*/ 171 w 1469"/>
                <a:gd name="T69" fmla="*/ 1929 h 2885"/>
                <a:gd name="T70" fmla="*/ 471 w 1469"/>
                <a:gd name="T71" fmla="*/ 846 h 2885"/>
                <a:gd name="T72" fmla="*/ 379 w 1469"/>
                <a:gd name="T73" fmla="*/ 847 h 2885"/>
                <a:gd name="T74" fmla="*/ 365 w 1469"/>
                <a:gd name="T75" fmla="*/ 865 h 2885"/>
                <a:gd name="T76" fmla="*/ 272 w 1469"/>
                <a:gd name="T77" fmla="*/ 1179 h 2885"/>
                <a:gd name="T78" fmla="*/ 192 w 1469"/>
                <a:gd name="T79" fmla="*/ 1449 h 2885"/>
                <a:gd name="T80" fmla="*/ 105 w 1469"/>
                <a:gd name="T81" fmla="*/ 1532 h 2885"/>
                <a:gd name="T82" fmla="*/ 6 w 1469"/>
                <a:gd name="T83" fmla="*/ 1469 h 2885"/>
                <a:gd name="T84" fmla="*/ 0 w 1469"/>
                <a:gd name="T85" fmla="*/ 1452 h 2885"/>
                <a:gd name="T86" fmla="*/ 0 w 1469"/>
                <a:gd name="T87" fmla="*/ 1412 h 2885"/>
                <a:gd name="T88" fmla="*/ 704 w 1469"/>
                <a:gd name="T89" fmla="*/ 0 h 2885"/>
                <a:gd name="T90" fmla="*/ 689 w 1469"/>
                <a:gd name="T91" fmla="*/ 5 h 2885"/>
                <a:gd name="T92" fmla="*/ 501 w 1469"/>
                <a:gd name="T93" fmla="*/ 274 h 2885"/>
                <a:gd name="T94" fmla="*/ 711 w 1469"/>
                <a:gd name="T95" fmla="*/ 469 h 2885"/>
                <a:gd name="T96" fmla="*/ 955 w 1469"/>
                <a:gd name="T97" fmla="*/ 308 h 2885"/>
                <a:gd name="T98" fmla="*/ 854 w 1469"/>
                <a:gd name="T99" fmla="*/ 36 h 2885"/>
                <a:gd name="T100" fmla="*/ 760 w 1469"/>
                <a:gd name="T101" fmla="*/ 0 h 2885"/>
                <a:gd name="T102" fmla="*/ 704 w 1469"/>
                <a:gd name="T103" fmla="*/ 0 h 2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69" h="2885">
                  <a:moveTo>
                    <a:pt x="0" y="1412"/>
                  </a:moveTo>
                  <a:cubicBezTo>
                    <a:pt x="25" y="1329"/>
                    <a:pt x="51" y="1247"/>
                    <a:pt x="76" y="1164"/>
                  </a:cubicBezTo>
                  <a:cubicBezTo>
                    <a:pt x="119" y="1022"/>
                    <a:pt x="162" y="880"/>
                    <a:pt x="205" y="738"/>
                  </a:cubicBezTo>
                  <a:cubicBezTo>
                    <a:pt x="245" y="606"/>
                    <a:pt x="360" y="521"/>
                    <a:pt x="498" y="520"/>
                  </a:cubicBezTo>
                  <a:cubicBezTo>
                    <a:pt x="646" y="520"/>
                    <a:pt x="794" y="520"/>
                    <a:pt x="942" y="521"/>
                  </a:cubicBezTo>
                  <a:cubicBezTo>
                    <a:pt x="1076" y="521"/>
                    <a:pt x="1174" y="587"/>
                    <a:pt x="1241" y="698"/>
                  </a:cubicBezTo>
                  <a:cubicBezTo>
                    <a:pt x="1259" y="727"/>
                    <a:pt x="1266" y="763"/>
                    <a:pt x="1276" y="796"/>
                  </a:cubicBezTo>
                  <a:cubicBezTo>
                    <a:pt x="1336" y="991"/>
                    <a:pt x="1395" y="1186"/>
                    <a:pt x="1454" y="1381"/>
                  </a:cubicBezTo>
                  <a:cubicBezTo>
                    <a:pt x="1463" y="1410"/>
                    <a:pt x="1469" y="1440"/>
                    <a:pt x="1457" y="1470"/>
                  </a:cubicBezTo>
                  <a:cubicBezTo>
                    <a:pt x="1443" y="1506"/>
                    <a:pt x="1418" y="1527"/>
                    <a:pt x="1380" y="1532"/>
                  </a:cubicBezTo>
                  <a:cubicBezTo>
                    <a:pt x="1342" y="1537"/>
                    <a:pt x="1312" y="1522"/>
                    <a:pt x="1292" y="1490"/>
                  </a:cubicBezTo>
                  <a:cubicBezTo>
                    <a:pt x="1283" y="1477"/>
                    <a:pt x="1277" y="1461"/>
                    <a:pt x="1272" y="1446"/>
                  </a:cubicBezTo>
                  <a:cubicBezTo>
                    <a:pt x="1215" y="1254"/>
                    <a:pt x="1157" y="1061"/>
                    <a:pt x="1101" y="868"/>
                  </a:cubicBezTo>
                  <a:cubicBezTo>
                    <a:pt x="1096" y="851"/>
                    <a:pt x="1088" y="845"/>
                    <a:pt x="1070" y="846"/>
                  </a:cubicBezTo>
                  <a:cubicBezTo>
                    <a:pt x="1045" y="848"/>
                    <a:pt x="1019" y="846"/>
                    <a:pt x="989" y="846"/>
                  </a:cubicBezTo>
                  <a:cubicBezTo>
                    <a:pt x="1090" y="1208"/>
                    <a:pt x="1191" y="1567"/>
                    <a:pt x="1292" y="1928"/>
                  </a:cubicBezTo>
                  <a:cubicBezTo>
                    <a:pt x="1195" y="1928"/>
                    <a:pt x="1100" y="1928"/>
                    <a:pt x="1003" y="1928"/>
                  </a:cubicBezTo>
                  <a:cubicBezTo>
                    <a:pt x="1003" y="1938"/>
                    <a:pt x="1003" y="1946"/>
                    <a:pt x="1003" y="1955"/>
                  </a:cubicBezTo>
                  <a:cubicBezTo>
                    <a:pt x="1003" y="2223"/>
                    <a:pt x="1003" y="2491"/>
                    <a:pt x="1003" y="2759"/>
                  </a:cubicBezTo>
                  <a:cubicBezTo>
                    <a:pt x="1003" y="2775"/>
                    <a:pt x="1001" y="2792"/>
                    <a:pt x="997" y="2808"/>
                  </a:cubicBezTo>
                  <a:cubicBezTo>
                    <a:pt x="984" y="2855"/>
                    <a:pt x="936" y="2885"/>
                    <a:pt x="883" y="2879"/>
                  </a:cubicBezTo>
                  <a:cubicBezTo>
                    <a:pt x="831" y="2874"/>
                    <a:pt x="792" y="2836"/>
                    <a:pt x="788" y="2785"/>
                  </a:cubicBezTo>
                  <a:cubicBezTo>
                    <a:pt x="788" y="2775"/>
                    <a:pt x="788" y="2765"/>
                    <a:pt x="788" y="2755"/>
                  </a:cubicBezTo>
                  <a:cubicBezTo>
                    <a:pt x="788" y="2487"/>
                    <a:pt x="788" y="2219"/>
                    <a:pt x="788" y="1951"/>
                  </a:cubicBezTo>
                  <a:cubicBezTo>
                    <a:pt x="788" y="1942"/>
                    <a:pt x="788" y="1934"/>
                    <a:pt x="788" y="1924"/>
                  </a:cubicBezTo>
                  <a:cubicBezTo>
                    <a:pt x="750" y="1924"/>
                    <a:pt x="714" y="1924"/>
                    <a:pt x="677" y="1924"/>
                  </a:cubicBezTo>
                  <a:cubicBezTo>
                    <a:pt x="677" y="1934"/>
                    <a:pt x="677" y="1942"/>
                    <a:pt x="677" y="1951"/>
                  </a:cubicBezTo>
                  <a:cubicBezTo>
                    <a:pt x="677" y="2220"/>
                    <a:pt x="677" y="2488"/>
                    <a:pt x="677" y="2757"/>
                  </a:cubicBezTo>
                  <a:cubicBezTo>
                    <a:pt x="676" y="2771"/>
                    <a:pt x="677" y="2785"/>
                    <a:pt x="674" y="2799"/>
                  </a:cubicBezTo>
                  <a:cubicBezTo>
                    <a:pt x="662" y="2851"/>
                    <a:pt x="616" y="2883"/>
                    <a:pt x="561" y="2879"/>
                  </a:cubicBezTo>
                  <a:cubicBezTo>
                    <a:pt x="505" y="2876"/>
                    <a:pt x="466" y="2837"/>
                    <a:pt x="461" y="2780"/>
                  </a:cubicBezTo>
                  <a:cubicBezTo>
                    <a:pt x="460" y="2771"/>
                    <a:pt x="461" y="2762"/>
                    <a:pt x="461" y="2752"/>
                  </a:cubicBezTo>
                  <a:cubicBezTo>
                    <a:pt x="461" y="2486"/>
                    <a:pt x="461" y="2220"/>
                    <a:pt x="461" y="1954"/>
                  </a:cubicBezTo>
                  <a:cubicBezTo>
                    <a:pt x="461" y="1947"/>
                    <a:pt x="461" y="1939"/>
                    <a:pt x="461" y="1929"/>
                  </a:cubicBezTo>
                  <a:cubicBezTo>
                    <a:pt x="364" y="1929"/>
                    <a:pt x="269" y="1929"/>
                    <a:pt x="171" y="1929"/>
                  </a:cubicBezTo>
                  <a:cubicBezTo>
                    <a:pt x="271" y="1567"/>
                    <a:pt x="371" y="1208"/>
                    <a:pt x="471" y="846"/>
                  </a:cubicBezTo>
                  <a:cubicBezTo>
                    <a:pt x="439" y="846"/>
                    <a:pt x="409" y="846"/>
                    <a:pt x="379" y="847"/>
                  </a:cubicBezTo>
                  <a:cubicBezTo>
                    <a:pt x="374" y="848"/>
                    <a:pt x="368" y="858"/>
                    <a:pt x="365" y="865"/>
                  </a:cubicBezTo>
                  <a:cubicBezTo>
                    <a:pt x="334" y="970"/>
                    <a:pt x="303" y="1075"/>
                    <a:pt x="272" y="1179"/>
                  </a:cubicBezTo>
                  <a:cubicBezTo>
                    <a:pt x="245" y="1269"/>
                    <a:pt x="218" y="1359"/>
                    <a:pt x="192" y="1449"/>
                  </a:cubicBezTo>
                  <a:cubicBezTo>
                    <a:pt x="177" y="1499"/>
                    <a:pt x="146" y="1528"/>
                    <a:pt x="105" y="1532"/>
                  </a:cubicBezTo>
                  <a:cubicBezTo>
                    <a:pt x="60" y="1536"/>
                    <a:pt x="22" y="1511"/>
                    <a:pt x="6" y="1469"/>
                  </a:cubicBezTo>
                  <a:cubicBezTo>
                    <a:pt x="4" y="1463"/>
                    <a:pt x="2" y="1458"/>
                    <a:pt x="0" y="1452"/>
                  </a:cubicBezTo>
                  <a:cubicBezTo>
                    <a:pt x="0" y="1439"/>
                    <a:pt x="0" y="1425"/>
                    <a:pt x="0" y="1412"/>
                  </a:cubicBezTo>
                  <a:close/>
                  <a:moveTo>
                    <a:pt x="704" y="0"/>
                  </a:moveTo>
                  <a:cubicBezTo>
                    <a:pt x="699" y="2"/>
                    <a:pt x="694" y="4"/>
                    <a:pt x="689" y="5"/>
                  </a:cubicBezTo>
                  <a:cubicBezTo>
                    <a:pt x="564" y="29"/>
                    <a:pt x="480" y="149"/>
                    <a:pt x="501" y="274"/>
                  </a:cubicBezTo>
                  <a:cubicBezTo>
                    <a:pt x="519" y="379"/>
                    <a:pt x="607" y="461"/>
                    <a:pt x="711" y="469"/>
                  </a:cubicBezTo>
                  <a:cubicBezTo>
                    <a:pt x="823" y="476"/>
                    <a:pt x="921" y="412"/>
                    <a:pt x="955" y="308"/>
                  </a:cubicBezTo>
                  <a:cubicBezTo>
                    <a:pt x="989" y="206"/>
                    <a:pt x="948" y="91"/>
                    <a:pt x="854" y="36"/>
                  </a:cubicBezTo>
                  <a:cubicBezTo>
                    <a:pt x="825" y="19"/>
                    <a:pt x="791" y="12"/>
                    <a:pt x="760" y="0"/>
                  </a:cubicBezTo>
                  <a:cubicBezTo>
                    <a:pt x="741" y="0"/>
                    <a:pt x="723" y="0"/>
                    <a:pt x="704" y="0"/>
                  </a:cubicBezTo>
                  <a:close/>
                </a:path>
              </a:pathLst>
            </a:custGeom>
            <a:grpFill/>
            <a:ln>
              <a:noFill/>
            </a:ln>
          </p:spPr>
          <p:txBody>
            <a:bodyPr vert="horz" wrap="square" lIns="117636" tIns="58817" rIns="117636" bIns="58817" numCol="1" anchor="t" anchorCtr="0" compatLnSpc="1">
              <a:prstTxWarp prst="textNoShape">
                <a:avLst/>
              </a:prstTxWarp>
            </a:bodyPr>
            <a:lstStyle/>
            <a:p>
              <a:pPr defTabSz="1176377" fontAlgn="auto">
                <a:spcBef>
                  <a:spcPts val="0"/>
                </a:spcBef>
                <a:spcAft>
                  <a:spcPts val="0"/>
                </a:spcAft>
                <a:defRPr/>
              </a:pPr>
              <a:endParaRPr lang="en-US" sz="2316" kern="0" dirty="0">
                <a:solidFill>
                  <a:srgbClr val="000000"/>
                </a:solidFill>
                <a:latin typeface="Avenir Book" panose="02000503020000020003" pitchFamily="2" charset="0"/>
              </a:endParaRPr>
            </a:p>
          </p:txBody>
        </p:sp>
        <p:sp>
          <p:nvSpPr>
            <p:cNvPr id="91" name="Freeform 5">
              <a:extLst>
                <a:ext uri="{FF2B5EF4-FFF2-40B4-BE49-F238E27FC236}">
                  <a16:creationId xmlns:a16="http://schemas.microsoft.com/office/drawing/2014/main" id="{42BEE2C3-9769-7844-9365-DFE91F02755E}"/>
                </a:ext>
              </a:extLst>
            </p:cNvPr>
            <p:cNvSpPr>
              <a:spLocks noEditPoints="1"/>
            </p:cNvSpPr>
            <p:nvPr/>
          </p:nvSpPr>
          <p:spPr bwMode="auto">
            <a:xfrm>
              <a:off x="3701125" y="2386277"/>
              <a:ext cx="99650" cy="195594"/>
            </a:xfrm>
            <a:custGeom>
              <a:avLst/>
              <a:gdLst>
                <a:gd name="T0" fmla="*/ 0 w 1469"/>
                <a:gd name="T1" fmla="*/ 1412 h 2885"/>
                <a:gd name="T2" fmla="*/ 76 w 1469"/>
                <a:gd name="T3" fmla="*/ 1164 h 2885"/>
                <a:gd name="T4" fmla="*/ 205 w 1469"/>
                <a:gd name="T5" fmla="*/ 738 h 2885"/>
                <a:gd name="T6" fmla="*/ 498 w 1469"/>
                <a:gd name="T7" fmla="*/ 520 h 2885"/>
                <a:gd name="T8" fmla="*/ 942 w 1469"/>
                <a:gd name="T9" fmla="*/ 521 h 2885"/>
                <a:gd name="T10" fmla="*/ 1241 w 1469"/>
                <a:gd name="T11" fmla="*/ 698 h 2885"/>
                <a:gd name="T12" fmla="*/ 1276 w 1469"/>
                <a:gd name="T13" fmla="*/ 796 h 2885"/>
                <a:gd name="T14" fmla="*/ 1454 w 1469"/>
                <a:gd name="T15" fmla="*/ 1381 h 2885"/>
                <a:gd name="T16" fmla="*/ 1457 w 1469"/>
                <a:gd name="T17" fmla="*/ 1470 h 2885"/>
                <a:gd name="T18" fmla="*/ 1380 w 1469"/>
                <a:gd name="T19" fmla="*/ 1532 h 2885"/>
                <a:gd name="T20" fmla="*/ 1292 w 1469"/>
                <a:gd name="T21" fmla="*/ 1490 h 2885"/>
                <a:gd name="T22" fmla="*/ 1272 w 1469"/>
                <a:gd name="T23" fmla="*/ 1446 h 2885"/>
                <a:gd name="T24" fmla="*/ 1101 w 1469"/>
                <a:gd name="T25" fmla="*/ 868 h 2885"/>
                <a:gd name="T26" fmla="*/ 1070 w 1469"/>
                <a:gd name="T27" fmla="*/ 846 h 2885"/>
                <a:gd name="T28" fmla="*/ 989 w 1469"/>
                <a:gd name="T29" fmla="*/ 846 h 2885"/>
                <a:gd name="T30" fmla="*/ 1292 w 1469"/>
                <a:gd name="T31" fmla="*/ 1928 h 2885"/>
                <a:gd name="T32" fmla="*/ 1003 w 1469"/>
                <a:gd name="T33" fmla="*/ 1928 h 2885"/>
                <a:gd name="T34" fmla="*/ 1003 w 1469"/>
                <a:gd name="T35" fmla="*/ 1955 h 2885"/>
                <a:gd name="T36" fmla="*/ 1003 w 1469"/>
                <a:gd name="T37" fmla="*/ 2759 h 2885"/>
                <a:gd name="T38" fmla="*/ 997 w 1469"/>
                <a:gd name="T39" fmla="*/ 2808 h 2885"/>
                <a:gd name="T40" fmla="*/ 883 w 1469"/>
                <a:gd name="T41" fmla="*/ 2879 h 2885"/>
                <a:gd name="T42" fmla="*/ 788 w 1469"/>
                <a:gd name="T43" fmla="*/ 2785 h 2885"/>
                <a:gd name="T44" fmla="*/ 788 w 1469"/>
                <a:gd name="T45" fmla="*/ 2755 h 2885"/>
                <a:gd name="T46" fmla="*/ 788 w 1469"/>
                <a:gd name="T47" fmla="*/ 1951 h 2885"/>
                <a:gd name="T48" fmla="*/ 788 w 1469"/>
                <a:gd name="T49" fmla="*/ 1924 h 2885"/>
                <a:gd name="T50" fmla="*/ 677 w 1469"/>
                <a:gd name="T51" fmla="*/ 1924 h 2885"/>
                <a:gd name="T52" fmla="*/ 677 w 1469"/>
                <a:gd name="T53" fmla="*/ 1951 h 2885"/>
                <a:gd name="T54" fmla="*/ 677 w 1469"/>
                <a:gd name="T55" fmla="*/ 2757 h 2885"/>
                <a:gd name="T56" fmla="*/ 674 w 1469"/>
                <a:gd name="T57" fmla="*/ 2799 h 2885"/>
                <a:gd name="T58" fmla="*/ 561 w 1469"/>
                <a:gd name="T59" fmla="*/ 2879 h 2885"/>
                <a:gd name="T60" fmla="*/ 461 w 1469"/>
                <a:gd name="T61" fmla="*/ 2780 h 2885"/>
                <a:gd name="T62" fmla="*/ 461 w 1469"/>
                <a:gd name="T63" fmla="*/ 2752 h 2885"/>
                <a:gd name="T64" fmla="*/ 461 w 1469"/>
                <a:gd name="T65" fmla="*/ 1954 h 2885"/>
                <a:gd name="T66" fmla="*/ 461 w 1469"/>
                <a:gd name="T67" fmla="*/ 1929 h 2885"/>
                <a:gd name="T68" fmla="*/ 171 w 1469"/>
                <a:gd name="T69" fmla="*/ 1929 h 2885"/>
                <a:gd name="T70" fmla="*/ 471 w 1469"/>
                <a:gd name="T71" fmla="*/ 846 h 2885"/>
                <a:gd name="T72" fmla="*/ 379 w 1469"/>
                <a:gd name="T73" fmla="*/ 847 h 2885"/>
                <a:gd name="T74" fmla="*/ 365 w 1469"/>
                <a:gd name="T75" fmla="*/ 865 h 2885"/>
                <a:gd name="T76" fmla="*/ 272 w 1469"/>
                <a:gd name="T77" fmla="*/ 1179 h 2885"/>
                <a:gd name="T78" fmla="*/ 192 w 1469"/>
                <a:gd name="T79" fmla="*/ 1449 h 2885"/>
                <a:gd name="T80" fmla="*/ 105 w 1469"/>
                <a:gd name="T81" fmla="*/ 1532 h 2885"/>
                <a:gd name="T82" fmla="*/ 6 w 1469"/>
                <a:gd name="T83" fmla="*/ 1469 h 2885"/>
                <a:gd name="T84" fmla="*/ 0 w 1469"/>
                <a:gd name="T85" fmla="*/ 1452 h 2885"/>
                <a:gd name="T86" fmla="*/ 0 w 1469"/>
                <a:gd name="T87" fmla="*/ 1412 h 2885"/>
                <a:gd name="T88" fmla="*/ 704 w 1469"/>
                <a:gd name="T89" fmla="*/ 0 h 2885"/>
                <a:gd name="T90" fmla="*/ 689 w 1469"/>
                <a:gd name="T91" fmla="*/ 5 h 2885"/>
                <a:gd name="T92" fmla="*/ 501 w 1469"/>
                <a:gd name="T93" fmla="*/ 274 h 2885"/>
                <a:gd name="T94" fmla="*/ 711 w 1469"/>
                <a:gd name="T95" fmla="*/ 469 h 2885"/>
                <a:gd name="T96" fmla="*/ 955 w 1469"/>
                <a:gd name="T97" fmla="*/ 308 h 2885"/>
                <a:gd name="T98" fmla="*/ 854 w 1469"/>
                <a:gd name="T99" fmla="*/ 36 h 2885"/>
                <a:gd name="T100" fmla="*/ 760 w 1469"/>
                <a:gd name="T101" fmla="*/ 0 h 2885"/>
                <a:gd name="T102" fmla="*/ 704 w 1469"/>
                <a:gd name="T103" fmla="*/ 0 h 2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69" h="2885">
                  <a:moveTo>
                    <a:pt x="0" y="1412"/>
                  </a:moveTo>
                  <a:cubicBezTo>
                    <a:pt x="25" y="1329"/>
                    <a:pt x="51" y="1247"/>
                    <a:pt x="76" y="1164"/>
                  </a:cubicBezTo>
                  <a:cubicBezTo>
                    <a:pt x="119" y="1022"/>
                    <a:pt x="162" y="880"/>
                    <a:pt x="205" y="738"/>
                  </a:cubicBezTo>
                  <a:cubicBezTo>
                    <a:pt x="245" y="606"/>
                    <a:pt x="360" y="521"/>
                    <a:pt x="498" y="520"/>
                  </a:cubicBezTo>
                  <a:cubicBezTo>
                    <a:pt x="646" y="520"/>
                    <a:pt x="794" y="520"/>
                    <a:pt x="942" y="521"/>
                  </a:cubicBezTo>
                  <a:cubicBezTo>
                    <a:pt x="1076" y="521"/>
                    <a:pt x="1174" y="587"/>
                    <a:pt x="1241" y="698"/>
                  </a:cubicBezTo>
                  <a:cubicBezTo>
                    <a:pt x="1259" y="727"/>
                    <a:pt x="1266" y="763"/>
                    <a:pt x="1276" y="796"/>
                  </a:cubicBezTo>
                  <a:cubicBezTo>
                    <a:pt x="1336" y="991"/>
                    <a:pt x="1395" y="1186"/>
                    <a:pt x="1454" y="1381"/>
                  </a:cubicBezTo>
                  <a:cubicBezTo>
                    <a:pt x="1463" y="1410"/>
                    <a:pt x="1469" y="1440"/>
                    <a:pt x="1457" y="1470"/>
                  </a:cubicBezTo>
                  <a:cubicBezTo>
                    <a:pt x="1443" y="1506"/>
                    <a:pt x="1418" y="1527"/>
                    <a:pt x="1380" y="1532"/>
                  </a:cubicBezTo>
                  <a:cubicBezTo>
                    <a:pt x="1342" y="1537"/>
                    <a:pt x="1312" y="1522"/>
                    <a:pt x="1292" y="1490"/>
                  </a:cubicBezTo>
                  <a:cubicBezTo>
                    <a:pt x="1283" y="1477"/>
                    <a:pt x="1277" y="1461"/>
                    <a:pt x="1272" y="1446"/>
                  </a:cubicBezTo>
                  <a:cubicBezTo>
                    <a:pt x="1215" y="1254"/>
                    <a:pt x="1157" y="1061"/>
                    <a:pt x="1101" y="868"/>
                  </a:cubicBezTo>
                  <a:cubicBezTo>
                    <a:pt x="1096" y="851"/>
                    <a:pt x="1088" y="845"/>
                    <a:pt x="1070" y="846"/>
                  </a:cubicBezTo>
                  <a:cubicBezTo>
                    <a:pt x="1045" y="848"/>
                    <a:pt x="1019" y="846"/>
                    <a:pt x="989" y="846"/>
                  </a:cubicBezTo>
                  <a:cubicBezTo>
                    <a:pt x="1090" y="1208"/>
                    <a:pt x="1191" y="1567"/>
                    <a:pt x="1292" y="1928"/>
                  </a:cubicBezTo>
                  <a:cubicBezTo>
                    <a:pt x="1195" y="1928"/>
                    <a:pt x="1100" y="1928"/>
                    <a:pt x="1003" y="1928"/>
                  </a:cubicBezTo>
                  <a:cubicBezTo>
                    <a:pt x="1003" y="1938"/>
                    <a:pt x="1003" y="1946"/>
                    <a:pt x="1003" y="1955"/>
                  </a:cubicBezTo>
                  <a:cubicBezTo>
                    <a:pt x="1003" y="2223"/>
                    <a:pt x="1003" y="2491"/>
                    <a:pt x="1003" y="2759"/>
                  </a:cubicBezTo>
                  <a:cubicBezTo>
                    <a:pt x="1003" y="2775"/>
                    <a:pt x="1001" y="2792"/>
                    <a:pt x="997" y="2808"/>
                  </a:cubicBezTo>
                  <a:cubicBezTo>
                    <a:pt x="984" y="2855"/>
                    <a:pt x="936" y="2885"/>
                    <a:pt x="883" y="2879"/>
                  </a:cubicBezTo>
                  <a:cubicBezTo>
                    <a:pt x="831" y="2874"/>
                    <a:pt x="792" y="2836"/>
                    <a:pt x="788" y="2785"/>
                  </a:cubicBezTo>
                  <a:cubicBezTo>
                    <a:pt x="788" y="2775"/>
                    <a:pt x="788" y="2765"/>
                    <a:pt x="788" y="2755"/>
                  </a:cubicBezTo>
                  <a:cubicBezTo>
                    <a:pt x="788" y="2487"/>
                    <a:pt x="788" y="2219"/>
                    <a:pt x="788" y="1951"/>
                  </a:cubicBezTo>
                  <a:cubicBezTo>
                    <a:pt x="788" y="1942"/>
                    <a:pt x="788" y="1934"/>
                    <a:pt x="788" y="1924"/>
                  </a:cubicBezTo>
                  <a:cubicBezTo>
                    <a:pt x="750" y="1924"/>
                    <a:pt x="714" y="1924"/>
                    <a:pt x="677" y="1924"/>
                  </a:cubicBezTo>
                  <a:cubicBezTo>
                    <a:pt x="677" y="1934"/>
                    <a:pt x="677" y="1942"/>
                    <a:pt x="677" y="1951"/>
                  </a:cubicBezTo>
                  <a:cubicBezTo>
                    <a:pt x="677" y="2220"/>
                    <a:pt x="677" y="2488"/>
                    <a:pt x="677" y="2757"/>
                  </a:cubicBezTo>
                  <a:cubicBezTo>
                    <a:pt x="676" y="2771"/>
                    <a:pt x="677" y="2785"/>
                    <a:pt x="674" y="2799"/>
                  </a:cubicBezTo>
                  <a:cubicBezTo>
                    <a:pt x="662" y="2851"/>
                    <a:pt x="616" y="2883"/>
                    <a:pt x="561" y="2879"/>
                  </a:cubicBezTo>
                  <a:cubicBezTo>
                    <a:pt x="505" y="2876"/>
                    <a:pt x="466" y="2837"/>
                    <a:pt x="461" y="2780"/>
                  </a:cubicBezTo>
                  <a:cubicBezTo>
                    <a:pt x="460" y="2771"/>
                    <a:pt x="461" y="2762"/>
                    <a:pt x="461" y="2752"/>
                  </a:cubicBezTo>
                  <a:cubicBezTo>
                    <a:pt x="461" y="2486"/>
                    <a:pt x="461" y="2220"/>
                    <a:pt x="461" y="1954"/>
                  </a:cubicBezTo>
                  <a:cubicBezTo>
                    <a:pt x="461" y="1947"/>
                    <a:pt x="461" y="1939"/>
                    <a:pt x="461" y="1929"/>
                  </a:cubicBezTo>
                  <a:cubicBezTo>
                    <a:pt x="364" y="1929"/>
                    <a:pt x="269" y="1929"/>
                    <a:pt x="171" y="1929"/>
                  </a:cubicBezTo>
                  <a:cubicBezTo>
                    <a:pt x="271" y="1567"/>
                    <a:pt x="371" y="1208"/>
                    <a:pt x="471" y="846"/>
                  </a:cubicBezTo>
                  <a:cubicBezTo>
                    <a:pt x="439" y="846"/>
                    <a:pt x="409" y="846"/>
                    <a:pt x="379" y="847"/>
                  </a:cubicBezTo>
                  <a:cubicBezTo>
                    <a:pt x="374" y="848"/>
                    <a:pt x="368" y="858"/>
                    <a:pt x="365" y="865"/>
                  </a:cubicBezTo>
                  <a:cubicBezTo>
                    <a:pt x="334" y="970"/>
                    <a:pt x="303" y="1075"/>
                    <a:pt x="272" y="1179"/>
                  </a:cubicBezTo>
                  <a:cubicBezTo>
                    <a:pt x="245" y="1269"/>
                    <a:pt x="218" y="1359"/>
                    <a:pt x="192" y="1449"/>
                  </a:cubicBezTo>
                  <a:cubicBezTo>
                    <a:pt x="177" y="1499"/>
                    <a:pt x="146" y="1528"/>
                    <a:pt x="105" y="1532"/>
                  </a:cubicBezTo>
                  <a:cubicBezTo>
                    <a:pt x="60" y="1536"/>
                    <a:pt x="22" y="1511"/>
                    <a:pt x="6" y="1469"/>
                  </a:cubicBezTo>
                  <a:cubicBezTo>
                    <a:pt x="4" y="1463"/>
                    <a:pt x="2" y="1458"/>
                    <a:pt x="0" y="1452"/>
                  </a:cubicBezTo>
                  <a:cubicBezTo>
                    <a:pt x="0" y="1439"/>
                    <a:pt x="0" y="1425"/>
                    <a:pt x="0" y="1412"/>
                  </a:cubicBezTo>
                  <a:close/>
                  <a:moveTo>
                    <a:pt x="704" y="0"/>
                  </a:moveTo>
                  <a:cubicBezTo>
                    <a:pt x="699" y="2"/>
                    <a:pt x="694" y="4"/>
                    <a:pt x="689" y="5"/>
                  </a:cubicBezTo>
                  <a:cubicBezTo>
                    <a:pt x="564" y="29"/>
                    <a:pt x="480" y="149"/>
                    <a:pt x="501" y="274"/>
                  </a:cubicBezTo>
                  <a:cubicBezTo>
                    <a:pt x="519" y="379"/>
                    <a:pt x="607" y="461"/>
                    <a:pt x="711" y="469"/>
                  </a:cubicBezTo>
                  <a:cubicBezTo>
                    <a:pt x="823" y="476"/>
                    <a:pt x="921" y="412"/>
                    <a:pt x="955" y="308"/>
                  </a:cubicBezTo>
                  <a:cubicBezTo>
                    <a:pt x="989" y="206"/>
                    <a:pt x="948" y="91"/>
                    <a:pt x="854" y="36"/>
                  </a:cubicBezTo>
                  <a:cubicBezTo>
                    <a:pt x="825" y="19"/>
                    <a:pt x="791" y="12"/>
                    <a:pt x="760" y="0"/>
                  </a:cubicBezTo>
                  <a:cubicBezTo>
                    <a:pt x="741" y="0"/>
                    <a:pt x="723" y="0"/>
                    <a:pt x="704" y="0"/>
                  </a:cubicBezTo>
                  <a:close/>
                </a:path>
              </a:pathLst>
            </a:custGeom>
            <a:grpFill/>
            <a:ln>
              <a:noFill/>
            </a:ln>
          </p:spPr>
          <p:txBody>
            <a:bodyPr vert="horz" wrap="square" lIns="117636" tIns="58817" rIns="117636" bIns="58817" numCol="1" anchor="t" anchorCtr="0" compatLnSpc="1">
              <a:prstTxWarp prst="textNoShape">
                <a:avLst/>
              </a:prstTxWarp>
            </a:bodyPr>
            <a:lstStyle/>
            <a:p>
              <a:pPr defTabSz="1176377" fontAlgn="auto">
                <a:spcBef>
                  <a:spcPts val="0"/>
                </a:spcBef>
                <a:spcAft>
                  <a:spcPts val="0"/>
                </a:spcAft>
                <a:defRPr/>
              </a:pPr>
              <a:endParaRPr lang="en-US" sz="2316" kern="0" dirty="0">
                <a:solidFill>
                  <a:srgbClr val="000000"/>
                </a:solidFill>
                <a:latin typeface="Avenir Book" panose="02000503020000020003" pitchFamily="2" charset="0"/>
              </a:endParaRPr>
            </a:p>
          </p:txBody>
        </p:sp>
        <p:grpSp>
          <p:nvGrpSpPr>
            <p:cNvPr id="92" name="Group 91">
              <a:extLst>
                <a:ext uri="{FF2B5EF4-FFF2-40B4-BE49-F238E27FC236}">
                  <a16:creationId xmlns:a16="http://schemas.microsoft.com/office/drawing/2014/main" id="{108D21F5-2B73-7346-BC1B-28B92F1318CD}"/>
                </a:ext>
              </a:extLst>
            </p:cNvPr>
            <p:cNvGrpSpPr/>
            <p:nvPr/>
          </p:nvGrpSpPr>
          <p:grpSpPr>
            <a:xfrm>
              <a:off x="342900" y="2256882"/>
              <a:ext cx="1819394" cy="195594"/>
              <a:chOff x="381000" y="1811855"/>
              <a:chExt cx="3736004" cy="401639"/>
            </a:xfrm>
            <a:grpFill/>
          </p:grpSpPr>
          <p:sp>
            <p:nvSpPr>
              <p:cNvPr id="105" name="Freeform 5">
                <a:extLst>
                  <a:ext uri="{FF2B5EF4-FFF2-40B4-BE49-F238E27FC236}">
                    <a16:creationId xmlns:a16="http://schemas.microsoft.com/office/drawing/2014/main" id="{DA280DD8-3F9D-084B-A130-2D1942B56E7E}"/>
                  </a:ext>
                </a:extLst>
              </p:cNvPr>
              <p:cNvSpPr>
                <a:spLocks noEditPoints="1"/>
              </p:cNvSpPr>
              <p:nvPr/>
            </p:nvSpPr>
            <p:spPr bwMode="auto">
              <a:xfrm>
                <a:off x="381000" y="1811855"/>
                <a:ext cx="204624" cy="401639"/>
              </a:xfrm>
              <a:custGeom>
                <a:avLst/>
                <a:gdLst>
                  <a:gd name="T0" fmla="*/ 0 w 1469"/>
                  <a:gd name="T1" fmla="*/ 1412 h 2885"/>
                  <a:gd name="T2" fmla="*/ 76 w 1469"/>
                  <a:gd name="T3" fmla="*/ 1164 h 2885"/>
                  <a:gd name="T4" fmla="*/ 205 w 1469"/>
                  <a:gd name="T5" fmla="*/ 738 h 2885"/>
                  <a:gd name="T6" fmla="*/ 498 w 1469"/>
                  <a:gd name="T7" fmla="*/ 520 h 2885"/>
                  <a:gd name="T8" fmla="*/ 942 w 1469"/>
                  <a:gd name="T9" fmla="*/ 521 h 2885"/>
                  <a:gd name="T10" fmla="*/ 1241 w 1469"/>
                  <a:gd name="T11" fmla="*/ 698 h 2885"/>
                  <a:gd name="T12" fmla="*/ 1276 w 1469"/>
                  <a:gd name="T13" fmla="*/ 796 h 2885"/>
                  <a:gd name="T14" fmla="*/ 1454 w 1469"/>
                  <a:gd name="T15" fmla="*/ 1381 h 2885"/>
                  <a:gd name="T16" fmla="*/ 1457 w 1469"/>
                  <a:gd name="T17" fmla="*/ 1470 h 2885"/>
                  <a:gd name="T18" fmla="*/ 1380 w 1469"/>
                  <a:gd name="T19" fmla="*/ 1532 h 2885"/>
                  <a:gd name="T20" fmla="*/ 1292 w 1469"/>
                  <a:gd name="T21" fmla="*/ 1490 h 2885"/>
                  <a:gd name="T22" fmla="*/ 1272 w 1469"/>
                  <a:gd name="T23" fmla="*/ 1446 h 2885"/>
                  <a:gd name="T24" fmla="*/ 1101 w 1469"/>
                  <a:gd name="T25" fmla="*/ 868 h 2885"/>
                  <a:gd name="T26" fmla="*/ 1070 w 1469"/>
                  <a:gd name="T27" fmla="*/ 846 h 2885"/>
                  <a:gd name="T28" fmla="*/ 989 w 1469"/>
                  <a:gd name="T29" fmla="*/ 846 h 2885"/>
                  <a:gd name="T30" fmla="*/ 1292 w 1469"/>
                  <a:gd name="T31" fmla="*/ 1928 h 2885"/>
                  <a:gd name="T32" fmla="*/ 1003 w 1469"/>
                  <a:gd name="T33" fmla="*/ 1928 h 2885"/>
                  <a:gd name="T34" fmla="*/ 1003 w 1469"/>
                  <a:gd name="T35" fmla="*/ 1955 h 2885"/>
                  <a:gd name="T36" fmla="*/ 1003 w 1469"/>
                  <a:gd name="T37" fmla="*/ 2759 h 2885"/>
                  <a:gd name="T38" fmla="*/ 997 w 1469"/>
                  <a:gd name="T39" fmla="*/ 2808 h 2885"/>
                  <a:gd name="T40" fmla="*/ 883 w 1469"/>
                  <a:gd name="T41" fmla="*/ 2879 h 2885"/>
                  <a:gd name="T42" fmla="*/ 788 w 1469"/>
                  <a:gd name="T43" fmla="*/ 2785 h 2885"/>
                  <a:gd name="T44" fmla="*/ 788 w 1469"/>
                  <a:gd name="T45" fmla="*/ 2755 h 2885"/>
                  <a:gd name="T46" fmla="*/ 788 w 1469"/>
                  <a:gd name="T47" fmla="*/ 1951 h 2885"/>
                  <a:gd name="T48" fmla="*/ 788 w 1469"/>
                  <a:gd name="T49" fmla="*/ 1924 h 2885"/>
                  <a:gd name="T50" fmla="*/ 677 w 1469"/>
                  <a:gd name="T51" fmla="*/ 1924 h 2885"/>
                  <a:gd name="T52" fmla="*/ 677 w 1469"/>
                  <a:gd name="T53" fmla="*/ 1951 h 2885"/>
                  <a:gd name="T54" fmla="*/ 677 w 1469"/>
                  <a:gd name="T55" fmla="*/ 2757 h 2885"/>
                  <a:gd name="T56" fmla="*/ 674 w 1469"/>
                  <a:gd name="T57" fmla="*/ 2799 h 2885"/>
                  <a:gd name="T58" fmla="*/ 561 w 1469"/>
                  <a:gd name="T59" fmla="*/ 2879 h 2885"/>
                  <a:gd name="T60" fmla="*/ 461 w 1469"/>
                  <a:gd name="T61" fmla="*/ 2780 h 2885"/>
                  <a:gd name="T62" fmla="*/ 461 w 1469"/>
                  <a:gd name="T63" fmla="*/ 2752 h 2885"/>
                  <a:gd name="T64" fmla="*/ 461 w 1469"/>
                  <a:gd name="T65" fmla="*/ 1954 h 2885"/>
                  <a:gd name="T66" fmla="*/ 461 w 1469"/>
                  <a:gd name="T67" fmla="*/ 1929 h 2885"/>
                  <a:gd name="T68" fmla="*/ 171 w 1469"/>
                  <a:gd name="T69" fmla="*/ 1929 h 2885"/>
                  <a:gd name="T70" fmla="*/ 471 w 1469"/>
                  <a:gd name="T71" fmla="*/ 846 h 2885"/>
                  <a:gd name="T72" fmla="*/ 379 w 1469"/>
                  <a:gd name="T73" fmla="*/ 847 h 2885"/>
                  <a:gd name="T74" fmla="*/ 365 w 1469"/>
                  <a:gd name="T75" fmla="*/ 865 h 2885"/>
                  <a:gd name="T76" fmla="*/ 272 w 1469"/>
                  <a:gd name="T77" fmla="*/ 1179 h 2885"/>
                  <a:gd name="T78" fmla="*/ 192 w 1469"/>
                  <a:gd name="T79" fmla="*/ 1449 h 2885"/>
                  <a:gd name="T80" fmla="*/ 105 w 1469"/>
                  <a:gd name="T81" fmla="*/ 1532 h 2885"/>
                  <a:gd name="T82" fmla="*/ 6 w 1469"/>
                  <a:gd name="T83" fmla="*/ 1469 h 2885"/>
                  <a:gd name="T84" fmla="*/ 0 w 1469"/>
                  <a:gd name="T85" fmla="*/ 1452 h 2885"/>
                  <a:gd name="T86" fmla="*/ 0 w 1469"/>
                  <a:gd name="T87" fmla="*/ 1412 h 2885"/>
                  <a:gd name="T88" fmla="*/ 704 w 1469"/>
                  <a:gd name="T89" fmla="*/ 0 h 2885"/>
                  <a:gd name="T90" fmla="*/ 689 w 1469"/>
                  <a:gd name="T91" fmla="*/ 5 h 2885"/>
                  <a:gd name="T92" fmla="*/ 501 w 1469"/>
                  <a:gd name="T93" fmla="*/ 274 h 2885"/>
                  <a:gd name="T94" fmla="*/ 711 w 1469"/>
                  <a:gd name="T95" fmla="*/ 469 h 2885"/>
                  <a:gd name="T96" fmla="*/ 955 w 1469"/>
                  <a:gd name="T97" fmla="*/ 308 h 2885"/>
                  <a:gd name="T98" fmla="*/ 854 w 1469"/>
                  <a:gd name="T99" fmla="*/ 36 h 2885"/>
                  <a:gd name="T100" fmla="*/ 760 w 1469"/>
                  <a:gd name="T101" fmla="*/ 0 h 2885"/>
                  <a:gd name="T102" fmla="*/ 704 w 1469"/>
                  <a:gd name="T103" fmla="*/ 0 h 2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69" h="2885">
                    <a:moveTo>
                      <a:pt x="0" y="1412"/>
                    </a:moveTo>
                    <a:cubicBezTo>
                      <a:pt x="25" y="1329"/>
                      <a:pt x="51" y="1247"/>
                      <a:pt x="76" y="1164"/>
                    </a:cubicBezTo>
                    <a:cubicBezTo>
                      <a:pt x="119" y="1022"/>
                      <a:pt x="162" y="880"/>
                      <a:pt x="205" y="738"/>
                    </a:cubicBezTo>
                    <a:cubicBezTo>
                      <a:pt x="245" y="606"/>
                      <a:pt x="360" y="521"/>
                      <a:pt x="498" y="520"/>
                    </a:cubicBezTo>
                    <a:cubicBezTo>
                      <a:pt x="646" y="520"/>
                      <a:pt x="794" y="520"/>
                      <a:pt x="942" y="521"/>
                    </a:cubicBezTo>
                    <a:cubicBezTo>
                      <a:pt x="1076" y="521"/>
                      <a:pt x="1174" y="587"/>
                      <a:pt x="1241" y="698"/>
                    </a:cubicBezTo>
                    <a:cubicBezTo>
                      <a:pt x="1259" y="727"/>
                      <a:pt x="1266" y="763"/>
                      <a:pt x="1276" y="796"/>
                    </a:cubicBezTo>
                    <a:cubicBezTo>
                      <a:pt x="1336" y="991"/>
                      <a:pt x="1395" y="1186"/>
                      <a:pt x="1454" y="1381"/>
                    </a:cubicBezTo>
                    <a:cubicBezTo>
                      <a:pt x="1463" y="1410"/>
                      <a:pt x="1469" y="1440"/>
                      <a:pt x="1457" y="1470"/>
                    </a:cubicBezTo>
                    <a:cubicBezTo>
                      <a:pt x="1443" y="1506"/>
                      <a:pt x="1418" y="1527"/>
                      <a:pt x="1380" y="1532"/>
                    </a:cubicBezTo>
                    <a:cubicBezTo>
                      <a:pt x="1342" y="1537"/>
                      <a:pt x="1312" y="1522"/>
                      <a:pt x="1292" y="1490"/>
                    </a:cubicBezTo>
                    <a:cubicBezTo>
                      <a:pt x="1283" y="1477"/>
                      <a:pt x="1277" y="1461"/>
                      <a:pt x="1272" y="1446"/>
                    </a:cubicBezTo>
                    <a:cubicBezTo>
                      <a:pt x="1215" y="1254"/>
                      <a:pt x="1157" y="1061"/>
                      <a:pt x="1101" y="868"/>
                    </a:cubicBezTo>
                    <a:cubicBezTo>
                      <a:pt x="1096" y="851"/>
                      <a:pt x="1088" y="845"/>
                      <a:pt x="1070" y="846"/>
                    </a:cubicBezTo>
                    <a:cubicBezTo>
                      <a:pt x="1045" y="848"/>
                      <a:pt x="1019" y="846"/>
                      <a:pt x="989" y="846"/>
                    </a:cubicBezTo>
                    <a:cubicBezTo>
                      <a:pt x="1090" y="1208"/>
                      <a:pt x="1191" y="1567"/>
                      <a:pt x="1292" y="1928"/>
                    </a:cubicBezTo>
                    <a:cubicBezTo>
                      <a:pt x="1195" y="1928"/>
                      <a:pt x="1100" y="1928"/>
                      <a:pt x="1003" y="1928"/>
                    </a:cubicBezTo>
                    <a:cubicBezTo>
                      <a:pt x="1003" y="1938"/>
                      <a:pt x="1003" y="1946"/>
                      <a:pt x="1003" y="1955"/>
                    </a:cubicBezTo>
                    <a:cubicBezTo>
                      <a:pt x="1003" y="2223"/>
                      <a:pt x="1003" y="2491"/>
                      <a:pt x="1003" y="2759"/>
                    </a:cubicBezTo>
                    <a:cubicBezTo>
                      <a:pt x="1003" y="2775"/>
                      <a:pt x="1001" y="2792"/>
                      <a:pt x="997" y="2808"/>
                    </a:cubicBezTo>
                    <a:cubicBezTo>
                      <a:pt x="984" y="2855"/>
                      <a:pt x="936" y="2885"/>
                      <a:pt x="883" y="2879"/>
                    </a:cubicBezTo>
                    <a:cubicBezTo>
                      <a:pt x="831" y="2874"/>
                      <a:pt x="792" y="2836"/>
                      <a:pt x="788" y="2785"/>
                    </a:cubicBezTo>
                    <a:cubicBezTo>
                      <a:pt x="788" y="2775"/>
                      <a:pt x="788" y="2765"/>
                      <a:pt x="788" y="2755"/>
                    </a:cubicBezTo>
                    <a:cubicBezTo>
                      <a:pt x="788" y="2487"/>
                      <a:pt x="788" y="2219"/>
                      <a:pt x="788" y="1951"/>
                    </a:cubicBezTo>
                    <a:cubicBezTo>
                      <a:pt x="788" y="1942"/>
                      <a:pt x="788" y="1934"/>
                      <a:pt x="788" y="1924"/>
                    </a:cubicBezTo>
                    <a:cubicBezTo>
                      <a:pt x="750" y="1924"/>
                      <a:pt x="714" y="1924"/>
                      <a:pt x="677" y="1924"/>
                    </a:cubicBezTo>
                    <a:cubicBezTo>
                      <a:pt x="677" y="1934"/>
                      <a:pt x="677" y="1942"/>
                      <a:pt x="677" y="1951"/>
                    </a:cubicBezTo>
                    <a:cubicBezTo>
                      <a:pt x="677" y="2220"/>
                      <a:pt x="677" y="2488"/>
                      <a:pt x="677" y="2757"/>
                    </a:cubicBezTo>
                    <a:cubicBezTo>
                      <a:pt x="676" y="2771"/>
                      <a:pt x="677" y="2785"/>
                      <a:pt x="674" y="2799"/>
                    </a:cubicBezTo>
                    <a:cubicBezTo>
                      <a:pt x="662" y="2851"/>
                      <a:pt x="616" y="2883"/>
                      <a:pt x="561" y="2879"/>
                    </a:cubicBezTo>
                    <a:cubicBezTo>
                      <a:pt x="505" y="2876"/>
                      <a:pt x="466" y="2837"/>
                      <a:pt x="461" y="2780"/>
                    </a:cubicBezTo>
                    <a:cubicBezTo>
                      <a:pt x="460" y="2771"/>
                      <a:pt x="461" y="2762"/>
                      <a:pt x="461" y="2752"/>
                    </a:cubicBezTo>
                    <a:cubicBezTo>
                      <a:pt x="461" y="2486"/>
                      <a:pt x="461" y="2220"/>
                      <a:pt x="461" y="1954"/>
                    </a:cubicBezTo>
                    <a:cubicBezTo>
                      <a:pt x="461" y="1947"/>
                      <a:pt x="461" y="1939"/>
                      <a:pt x="461" y="1929"/>
                    </a:cubicBezTo>
                    <a:cubicBezTo>
                      <a:pt x="364" y="1929"/>
                      <a:pt x="269" y="1929"/>
                      <a:pt x="171" y="1929"/>
                    </a:cubicBezTo>
                    <a:cubicBezTo>
                      <a:pt x="271" y="1567"/>
                      <a:pt x="371" y="1208"/>
                      <a:pt x="471" y="846"/>
                    </a:cubicBezTo>
                    <a:cubicBezTo>
                      <a:pt x="439" y="846"/>
                      <a:pt x="409" y="846"/>
                      <a:pt x="379" y="847"/>
                    </a:cubicBezTo>
                    <a:cubicBezTo>
                      <a:pt x="374" y="848"/>
                      <a:pt x="368" y="858"/>
                      <a:pt x="365" y="865"/>
                    </a:cubicBezTo>
                    <a:cubicBezTo>
                      <a:pt x="334" y="970"/>
                      <a:pt x="303" y="1075"/>
                      <a:pt x="272" y="1179"/>
                    </a:cubicBezTo>
                    <a:cubicBezTo>
                      <a:pt x="245" y="1269"/>
                      <a:pt x="218" y="1359"/>
                      <a:pt x="192" y="1449"/>
                    </a:cubicBezTo>
                    <a:cubicBezTo>
                      <a:pt x="177" y="1499"/>
                      <a:pt x="146" y="1528"/>
                      <a:pt x="105" y="1532"/>
                    </a:cubicBezTo>
                    <a:cubicBezTo>
                      <a:pt x="60" y="1536"/>
                      <a:pt x="22" y="1511"/>
                      <a:pt x="6" y="1469"/>
                    </a:cubicBezTo>
                    <a:cubicBezTo>
                      <a:pt x="4" y="1463"/>
                      <a:pt x="2" y="1458"/>
                      <a:pt x="0" y="1452"/>
                    </a:cubicBezTo>
                    <a:cubicBezTo>
                      <a:pt x="0" y="1439"/>
                      <a:pt x="0" y="1425"/>
                      <a:pt x="0" y="1412"/>
                    </a:cubicBezTo>
                    <a:close/>
                    <a:moveTo>
                      <a:pt x="704" y="0"/>
                    </a:moveTo>
                    <a:cubicBezTo>
                      <a:pt x="699" y="2"/>
                      <a:pt x="694" y="4"/>
                      <a:pt x="689" y="5"/>
                    </a:cubicBezTo>
                    <a:cubicBezTo>
                      <a:pt x="564" y="29"/>
                      <a:pt x="480" y="149"/>
                      <a:pt x="501" y="274"/>
                    </a:cubicBezTo>
                    <a:cubicBezTo>
                      <a:pt x="519" y="379"/>
                      <a:pt x="607" y="461"/>
                      <a:pt x="711" y="469"/>
                    </a:cubicBezTo>
                    <a:cubicBezTo>
                      <a:pt x="823" y="476"/>
                      <a:pt x="921" y="412"/>
                      <a:pt x="955" y="308"/>
                    </a:cubicBezTo>
                    <a:cubicBezTo>
                      <a:pt x="989" y="206"/>
                      <a:pt x="948" y="91"/>
                      <a:pt x="854" y="36"/>
                    </a:cubicBezTo>
                    <a:cubicBezTo>
                      <a:pt x="825" y="19"/>
                      <a:pt x="791" y="12"/>
                      <a:pt x="760" y="0"/>
                    </a:cubicBezTo>
                    <a:cubicBezTo>
                      <a:pt x="741" y="0"/>
                      <a:pt x="723" y="0"/>
                      <a:pt x="704" y="0"/>
                    </a:cubicBezTo>
                    <a:close/>
                  </a:path>
                </a:pathLst>
              </a:custGeom>
              <a:grpFill/>
              <a:ln>
                <a:noFill/>
              </a:ln>
            </p:spPr>
            <p:txBody>
              <a:bodyPr vert="horz" wrap="square" lIns="117636" tIns="58817" rIns="117636" bIns="58817" numCol="1" anchor="t" anchorCtr="0" compatLnSpc="1">
                <a:prstTxWarp prst="textNoShape">
                  <a:avLst/>
                </a:prstTxWarp>
              </a:bodyPr>
              <a:lstStyle/>
              <a:p>
                <a:pPr defTabSz="1176377" fontAlgn="auto">
                  <a:spcBef>
                    <a:spcPts val="0"/>
                  </a:spcBef>
                  <a:spcAft>
                    <a:spcPts val="0"/>
                  </a:spcAft>
                  <a:defRPr/>
                </a:pPr>
                <a:endParaRPr lang="en-US" sz="2316" kern="0" dirty="0">
                  <a:solidFill>
                    <a:srgbClr val="000000"/>
                  </a:solidFill>
                  <a:latin typeface="Avenir Book" panose="02000503020000020003" pitchFamily="2" charset="0"/>
                </a:endParaRPr>
              </a:p>
            </p:txBody>
          </p:sp>
          <p:sp>
            <p:nvSpPr>
              <p:cNvPr id="106" name="Freeform 5">
                <a:extLst>
                  <a:ext uri="{FF2B5EF4-FFF2-40B4-BE49-F238E27FC236}">
                    <a16:creationId xmlns:a16="http://schemas.microsoft.com/office/drawing/2014/main" id="{02C9F51C-299B-9144-BCF1-6C021093B5B2}"/>
                  </a:ext>
                </a:extLst>
              </p:cNvPr>
              <p:cNvSpPr>
                <a:spLocks noEditPoints="1"/>
              </p:cNvSpPr>
              <p:nvPr/>
            </p:nvSpPr>
            <p:spPr bwMode="auto">
              <a:xfrm>
                <a:off x="734138" y="1811855"/>
                <a:ext cx="204624" cy="401639"/>
              </a:xfrm>
              <a:custGeom>
                <a:avLst/>
                <a:gdLst>
                  <a:gd name="T0" fmla="*/ 0 w 1469"/>
                  <a:gd name="T1" fmla="*/ 1412 h 2885"/>
                  <a:gd name="T2" fmla="*/ 76 w 1469"/>
                  <a:gd name="T3" fmla="*/ 1164 h 2885"/>
                  <a:gd name="T4" fmla="*/ 205 w 1469"/>
                  <a:gd name="T5" fmla="*/ 738 h 2885"/>
                  <a:gd name="T6" fmla="*/ 498 w 1469"/>
                  <a:gd name="T7" fmla="*/ 520 h 2885"/>
                  <a:gd name="T8" fmla="*/ 942 w 1469"/>
                  <a:gd name="T9" fmla="*/ 521 h 2885"/>
                  <a:gd name="T10" fmla="*/ 1241 w 1469"/>
                  <a:gd name="T11" fmla="*/ 698 h 2885"/>
                  <a:gd name="T12" fmla="*/ 1276 w 1469"/>
                  <a:gd name="T13" fmla="*/ 796 h 2885"/>
                  <a:gd name="T14" fmla="*/ 1454 w 1469"/>
                  <a:gd name="T15" fmla="*/ 1381 h 2885"/>
                  <a:gd name="T16" fmla="*/ 1457 w 1469"/>
                  <a:gd name="T17" fmla="*/ 1470 h 2885"/>
                  <a:gd name="T18" fmla="*/ 1380 w 1469"/>
                  <a:gd name="T19" fmla="*/ 1532 h 2885"/>
                  <a:gd name="T20" fmla="*/ 1292 w 1469"/>
                  <a:gd name="T21" fmla="*/ 1490 h 2885"/>
                  <a:gd name="T22" fmla="*/ 1272 w 1469"/>
                  <a:gd name="T23" fmla="*/ 1446 h 2885"/>
                  <a:gd name="T24" fmla="*/ 1101 w 1469"/>
                  <a:gd name="T25" fmla="*/ 868 h 2885"/>
                  <a:gd name="T26" fmla="*/ 1070 w 1469"/>
                  <a:gd name="T27" fmla="*/ 846 h 2885"/>
                  <a:gd name="T28" fmla="*/ 989 w 1469"/>
                  <a:gd name="T29" fmla="*/ 846 h 2885"/>
                  <a:gd name="T30" fmla="*/ 1292 w 1469"/>
                  <a:gd name="T31" fmla="*/ 1928 h 2885"/>
                  <a:gd name="T32" fmla="*/ 1003 w 1469"/>
                  <a:gd name="T33" fmla="*/ 1928 h 2885"/>
                  <a:gd name="T34" fmla="*/ 1003 w 1469"/>
                  <a:gd name="T35" fmla="*/ 1955 h 2885"/>
                  <a:gd name="T36" fmla="*/ 1003 w 1469"/>
                  <a:gd name="T37" fmla="*/ 2759 h 2885"/>
                  <a:gd name="T38" fmla="*/ 997 w 1469"/>
                  <a:gd name="T39" fmla="*/ 2808 h 2885"/>
                  <a:gd name="T40" fmla="*/ 883 w 1469"/>
                  <a:gd name="T41" fmla="*/ 2879 h 2885"/>
                  <a:gd name="T42" fmla="*/ 788 w 1469"/>
                  <a:gd name="T43" fmla="*/ 2785 h 2885"/>
                  <a:gd name="T44" fmla="*/ 788 w 1469"/>
                  <a:gd name="T45" fmla="*/ 2755 h 2885"/>
                  <a:gd name="T46" fmla="*/ 788 w 1469"/>
                  <a:gd name="T47" fmla="*/ 1951 h 2885"/>
                  <a:gd name="T48" fmla="*/ 788 w 1469"/>
                  <a:gd name="T49" fmla="*/ 1924 h 2885"/>
                  <a:gd name="T50" fmla="*/ 677 w 1469"/>
                  <a:gd name="T51" fmla="*/ 1924 h 2885"/>
                  <a:gd name="T52" fmla="*/ 677 w 1469"/>
                  <a:gd name="T53" fmla="*/ 1951 h 2885"/>
                  <a:gd name="T54" fmla="*/ 677 w 1469"/>
                  <a:gd name="T55" fmla="*/ 2757 h 2885"/>
                  <a:gd name="T56" fmla="*/ 674 w 1469"/>
                  <a:gd name="T57" fmla="*/ 2799 h 2885"/>
                  <a:gd name="T58" fmla="*/ 561 w 1469"/>
                  <a:gd name="T59" fmla="*/ 2879 h 2885"/>
                  <a:gd name="T60" fmla="*/ 461 w 1469"/>
                  <a:gd name="T61" fmla="*/ 2780 h 2885"/>
                  <a:gd name="T62" fmla="*/ 461 w 1469"/>
                  <a:gd name="T63" fmla="*/ 2752 h 2885"/>
                  <a:gd name="T64" fmla="*/ 461 w 1469"/>
                  <a:gd name="T65" fmla="*/ 1954 h 2885"/>
                  <a:gd name="T66" fmla="*/ 461 w 1469"/>
                  <a:gd name="T67" fmla="*/ 1929 h 2885"/>
                  <a:gd name="T68" fmla="*/ 171 w 1469"/>
                  <a:gd name="T69" fmla="*/ 1929 h 2885"/>
                  <a:gd name="T70" fmla="*/ 471 w 1469"/>
                  <a:gd name="T71" fmla="*/ 846 h 2885"/>
                  <a:gd name="T72" fmla="*/ 379 w 1469"/>
                  <a:gd name="T73" fmla="*/ 847 h 2885"/>
                  <a:gd name="T74" fmla="*/ 365 w 1469"/>
                  <a:gd name="T75" fmla="*/ 865 h 2885"/>
                  <a:gd name="T76" fmla="*/ 272 w 1469"/>
                  <a:gd name="T77" fmla="*/ 1179 h 2885"/>
                  <a:gd name="T78" fmla="*/ 192 w 1469"/>
                  <a:gd name="T79" fmla="*/ 1449 h 2885"/>
                  <a:gd name="T80" fmla="*/ 105 w 1469"/>
                  <a:gd name="T81" fmla="*/ 1532 h 2885"/>
                  <a:gd name="T82" fmla="*/ 6 w 1469"/>
                  <a:gd name="T83" fmla="*/ 1469 h 2885"/>
                  <a:gd name="T84" fmla="*/ 0 w 1469"/>
                  <a:gd name="T85" fmla="*/ 1452 h 2885"/>
                  <a:gd name="T86" fmla="*/ 0 w 1469"/>
                  <a:gd name="T87" fmla="*/ 1412 h 2885"/>
                  <a:gd name="T88" fmla="*/ 704 w 1469"/>
                  <a:gd name="T89" fmla="*/ 0 h 2885"/>
                  <a:gd name="T90" fmla="*/ 689 w 1469"/>
                  <a:gd name="T91" fmla="*/ 5 h 2885"/>
                  <a:gd name="T92" fmla="*/ 501 w 1469"/>
                  <a:gd name="T93" fmla="*/ 274 h 2885"/>
                  <a:gd name="T94" fmla="*/ 711 w 1469"/>
                  <a:gd name="T95" fmla="*/ 469 h 2885"/>
                  <a:gd name="T96" fmla="*/ 955 w 1469"/>
                  <a:gd name="T97" fmla="*/ 308 h 2885"/>
                  <a:gd name="T98" fmla="*/ 854 w 1469"/>
                  <a:gd name="T99" fmla="*/ 36 h 2885"/>
                  <a:gd name="T100" fmla="*/ 760 w 1469"/>
                  <a:gd name="T101" fmla="*/ 0 h 2885"/>
                  <a:gd name="T102" fmla="*/ 704 w 1469"/>
                  <a:gd name="T103" fmla="*/ 0 h 2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69" h="2885">
                    <a:moveTo>
                      <a:pt x="0" y="1412"/>
                    </a:moveTo>
                    <a:cubicBezTo>
                      <a:pt x="25" y="1329"/>
                      <a:pt x="51" y="1247"/>
                      <a:pt x="76" y="1164"/>
                    </a:cubicBezTo>
                    <a:cubicBezTo>
                      <a:pt x="119" y="1022"/>
                      <a:pt x="162" y="880"/>
                      <a:pt x="205" y="738"/>
                    </a:cubicBezTo>
                    <a:cubicBezTo>
                      <a:pt x="245" y="606"/>
                      <a:pt x="360" y="521"/>
                      <a:pt x="498" y="520"/>
                    </a:cubicBezTo>
                    <a:cubicBezTo>
                      <a:pt x="646" y="520"/>
                      <a:pt x="794" y="520"/>
                      <a:pt x="942" y="521"/>
                    </a:cubicBezTo>
                    <a:cubicBezTo>
                      <a:pt x="1076" y="521"/>
                      <a:pt x="1174" y="587"/>
                      <a:pt x="1241" y="698"/>
                    </a:cubicBezTo>
                    <a:cubicBezTo>
                      <a:pt x="1259" y="727"/>
                      <a:pt x="1266" y="763"/>
                      <a:pt x="1276" y="796"/>
                    </a:cubicBezTo>
                    <a:cubicBezTo>
                      <a:pt x="1336" y="991"/>
                      <a:pt x="1395" y="1186"/>
                      <a:pt x="1454" y="1381"/>
                    </a:cubicBezTo>
                    <a:cubicBezTo>
                      <a:pt x="1463" y="1410"/>
                      <a:pt x="1469" y="1440"/>
                      <a:pt x="1457" y="1470"/>
                    </a:cubicBezTo>
                    <a:cubicBezTo>
                      <a:pt x="1443" y="1506"/>
                      <a:pt x="1418" y="1527"/>
                      <a:pt x="1380" y="1532"/>
                    </a:cubicBezTo>
                    <a:cubicBezTo>
                      <a:pt x="1342" y="1537"/>
                      <a:pt x="1312" y="1522"/>
                      <a:pt x="1292" y="1490"/>
                    </a:cubicBezTo>
                    <a:cubicBezTo>
                      <a:pt x="1283" y="1477"/>
                      <a:pt x="1277" y="1461"/>
                      <a:pt x="1272" y="1446"/>
                    </a:cubicBezTo>
                    <a:cubicBezTo>
                      <a:pt x="1215" y="1254"/>
                      <a:pt x="1157" y="1061"/>
                      <a:pt x="1101" y="868"/>
                    </a:cubicBezTo>
                    <a:cubicBezTo>
                      <a:pt x="1096" y="851"/>
                      <a:pt x="1088" y="845"/>
                      <a:pt x="1070" y="846"/>
                    </a:cubicBezTo>
                    <a:cubicBezTo>
                      <a:pt x="1045" y="848"/>
                      <a:pt x="1019" y="846"/>
                      <a:pt x="989" y="846"/>
                    </a:cubicBezTo>
                    <a:cubicBezTo>
                      <a:pt x="1090" y="1208"/>
                      <a:pt x="1191" y="1567"/>
                      <a:pt x="1292" y="1928"/>
                    </a:cubicBezTo>
                    <a:cubicBezTo>
                      <a:pt x="1195" y="1928"/>
                      <a:pt x="1100" y="1928"/>
                      <a:pt x="1003" y="1928"/>
                    </a:cubicBezTo>
                    <a:cubicBezTo>
                      <a:pt x="1003" y="1938"/>
                      <a:pt x="1003" y="1946"/>
                      <a:pt x="1003" y="1955"/>
                    </a:cubicBezTo>
                    <a:cubicBezTo>
                      <a:pt x="1003" y="2223"/>
                      <a:pt x="1003" y="2491"/>
                      <a:pt x="1003" y="2759"/>
                    </a:cubicBezTo>
                    <a:cubicBezTo>
                      <a:pt x="1003" y="2775"/>
                      <a:pt x="1001" y="2792"/>
                      <a:pt x="997" y="2808"/>
                    </a:cubicBezTo>
                    <a:cubicBezTo>
                      <a:pt x="984" y="2855"/>
                      <a:pt x="936" y="2885"/>
                      <a:pt x="883" y="2879"/>
                    </a:cubicBezTo>
                    <a:cubicBezTo>
                      <a:pt x="831" y="2874"/>
                      <a:pt x="792" y="2836"/>
                      <a:pt x="788" y="2785"/>
                    </a:cubicBezTo>
                    <a:cubicBezTo>
                      <a:pt x="788" y="2775"/>
                      <a:pt x="788" y="2765"/>
                      <a:pt x="788" y="2755"/>
                    </a:cubicBezTo>
                    <a:cubicBezTo>
                      <a:pt x="788" y="2487"/>
                      <a:pt x="788" y="2219"/>
                      <a:pt x="788" y="1951"/>
                    </a:cubicBezTo>
                    <a:cubicBezTo>
                      <a:pt x="788" y="1942"/>
                      <a:pt x="788" y="1934"/>
                      <a:pt x="788" y="1924"/>
                    </a:cubicBezTo>
                    <a:cubicBezTo>
                      <a:pt x="750" y="1924"/>
                      <a:pt x="714" y="1924"/>
                      <a:pt x="677" y="1924"/>
                    </a:cubicBezTo>
                    <a:cubicBezTo>
                      <a:pt x="677" y="1934"/>
                      <a:pt x="677" y="1942"/>
                      <a:pt x="677" y="1951"/>
                    </a:cubicBezTo>
                    <a:cubicBezTo>
                      <a:pt x="677" y="2220"/>
                      <a:pt x="677" y="2488"/>
                      <a:pt x="677" y="2757"/>
                    </a:cubicBezTo>
                    <a:cubicBezTo>
                      <a:pt x="676" y="2771"/>
                      <a:pt x="677" y="2785"/>
                      <a:pt x="674" y="2799"/>
                    </a:cubicBezTo>
                    <a:cubicBezTo>
                      <a:pt x="662" y="2851"/>
                      <a:pt x="616" y="2883"/>
                      <a:pt x="561" y="2879"/>
                    </a:cubicBezTo>
                    <a:cubicBezTo>
                      <a:pt x="505" y="2876"/>
                      <a:pt x="466" y="2837"/>
                      <a:pt x="461" y="2780"/>
                    </a:cubicBezTo>
                    <a:cubicBezTo>
                      <a:pt x="460" y="2771"/>
                      <a:pt x="461" y="2762"/>
                      <a:pt x="461" y="2752"/>
                    </a:cubicBezTo>
                    <a:cubicBezTo>
                      <a:pt x="461" y="2486"/>
                      <a:pt x="461" y="2220"/>
                      <a:pt x="461" y="1954"/>
                    </a:cubicBezTo>
                    <a:cubicBezTo>
                      <a:pt x="461" y="1947"/>
                      <a:pt x="461" y="1939"/>
                      <a:pt x="461" y="1929"/>
                    </a:cubicBezTo>
                    <a:cubicBezTo>
                      <a:pt x="364" y="1929"/>
                      <a:pt x="269" y="1929"/>
                      <a:pt x="171" y="1929"/>
                    </a:cubicBezTo>
                    <a:cubicBezTo>
                      <a:pt x="271" y="1567"/>
                      <a:pt x="371" y="1208"/>
                      <a:pt x="471" y="846"/>
                    </a:cubicBezTo>
                    <a:cubicBezTo>
                      <a:pt x="439" y="846"/>
                      <a:pt x="409" y="846"/>
                      <a:pt x="379" y="847"/>
                    </a:cubicBezTo>
                    <a:cubicBezTo>
                      <a:pt x="374" y="848"/>
                      <a:pt x="368" y="858"/>
                      <a:pt x="365" y="865"/>
                    </a:cubicBezTo>
                    <a:cubicBezTo>
                      <a:pt x="334" y="970"/>
                      <a:pt x="303" y="1075"/>
                      <a:pt x="272" y="1179"/>
                    </a:cubicBezTo>
                    <a:cubicBezTo>
                      <a:pt x="245" y="1269"/>
                      <a:pt x="218" y="1359"/>
                      <a:pt x="192" y="1449"/>
                    </a:cubicBezTo>
                    <a:cubicBezTo>
                      <a:pt x="177" y="1499"/>
                      <a:pt x="146" y="1528"/>
                      <a:pt x="105" y="1532"/>
                    </a:cubicBezTo>
                    <a:cubicBezTo>
                      <a:pt x="60" y="1536"/>
                      <a:pt x="22" y="1511"/>
                      <a:pt x="6" y="1469"/>
                    </a:cubicBezTo>
                    <a:cubicBezTo>
                      <a:pt x="4" y="1463"/>
                      <a:pt x="2" y="1458"/>
                      <a:pt x="0" y="1452"/>
                    </a:cubicBezTo>
                    <a:cubicBezTo>
                      <a:pt x="0" y="1439"/>
                      <a:pt x="0" y="1425"/>
                      <a:pt x="0" y="1412"/>
                    </a:cubicBezTo>
                    <a:close/>
                    <a:moveTo>
                      <a:pt x="704" y="0"/>
                    </a:moveTo>
                    <a:cubicBezTo>
                      <a:pt x="699" y="2"/>
                      <a:pt x="694" y="4"/>
                      <a:pt x="689" y="5"/>
                    </a:cubicBezTo>
                    <a:cubicBezTo>
                      <a:pt x="564" y="29"/>
                      <a:pt x="480" y="149"/>
                      <a:pt x="501" y="274"/>
                    </a:cubicBezTo>
                    <a:cubicBezTo>
                      <a:pt x="519" y="379"/>
                      <a:pt x="607" y="461"/>
                      <a:pt x="711" y="469"/>
                    </a:cubicBezTo>
                    <a:cubicBezTo>
                      <a:pt x="823" y="476"/>
                      <a:pt x="921" y="412"/>
                      <a:pt x="955" y="308"/>
                    </a:cubicBezTo>
                    <a:cubicBezTo>
                      <a:pt x="989" y="206"/>
                      <a:pt x="948" y="91"/>
                      <a:pt x="854" y="36"/>
                    </a:cubicBezTo>
                    <a:cubicBezTo>
                      <a:pt x="825" y="19"/>
                      <a:pt x="791" y="12"/>
                      <a:pt x="760" y="0"/>
                    </a:cubicBezTo>
                    <a:cubicBezTo>
                      <a:pt x="741" y="0"/>
                      <a:pt x="723" y="0"/>
                      <a:pt x="704" y="0"/>
                    </a:cubicBezTo>
                    <a:close/>
                  </a:path>
                </a:pathLst>
              </a:custGeom>
              <a:grpFill/>
              <a:ln>
                <a:noFill/>
              </a:ln>
            </p:spPr>
            <p:txBody>
              <a:bodyPr vert="horz" wrap="square" lIns="117636" tIns="58817" rIns="117636" bIns="58817" numCol="1" anchor="t" anchorCtr="0" compatLnSpc="1">
                <a:prstTxWarp prst="textNoShape">
                  <a:avLst/>
                </a:prstTxWarp>
              </a:bodyPr>
              <a:lstStyle/>
              <a:p>
                <a:pPr defTabSz="1176377" fontAlgn="auto">
                  <a:spcBef>
                    <a:spcPts val="0"/>
                  </a:spcBef>
                  <a:spcAft>
                    <a:spcPts val="0"/>
                  </a:spcAft>
                  <a:defRPr/>
                </a:pPr>
                <a:endParaRPr lang="en-US" sz="2316" kern="0" dirty="0">
                  <a:solidFill>
                    <a:srgbClr val="000000"/>
                  </a:solidFill>
                  <a:latin typeface="Avenir Book" panose="02000503020000020003" pitchFamily="2" charset="0"/>
                </a:endParaRPr>
              </a:p>
            </p:txBody>
          </p:sp>
          <p:sp>
            <p:nvSpPr>
              <p:cNvPr id="107" name="Freeform 5">
                <a:extLst>
                  <a:ext uri="{FF2B5EF4-FFF2-40B4-BE49-F238E27FC236}">
                    <a16:creationId xmlns:a16="http://schemas.microsoft.com/office/drawing/2014/main" id="{9C1BFAB8-17CF-904D-ACE3-1E208AA9BBFC}"/>
                  </a:ext>
                </a:extLst>
              </p:cNvPr>
              <p:cNvSpPr>
                <a:spLocks noEditPoints="1"/>
              </p:cNvSpPr>
              <p:nvPr/>
            </p:nvSpPr>
            <p:spPr bwMode="auto">
              <a:xfrm>
                <a:off x="1087276" y="1811855"/>
                <a:ext cx="204624" cy="401639"/>
              </a:xfrm>
              <a:custGeom>
                <a:avLst/>
                <a:gdLst>
                  <a:gd name="T0" fmla="*/ 0 w 1469"/>
                  <a:gd name="T1" fmla="*/ 1412 h 2885"/>
                  <a:gd name="T2" fmla="*/ 76 w 1469"/>
                  <a:gd name="T3" fmla="*/ 1164 h 2885"/>
                  <a:gd name="T4" fmla="*/ 205 w 1469"/>
                  <a:gd name="T5" fmla="*/ 738 h 2885"/>
                  <a:gd name="T6" fmla="*/ 498 w 1469"/>
                  <a:gd name="T7" fmla="*/ 520 h 2885"/>
                  <a:gd name="T8" fmla="*/ 942 w 1469"/>
                  <a:gd name="T9" fmla="*/ 521 h 2885"/>
                  <a:gd name="T10" fmla="*/ 1241 w 1469"/>
                  <a:gd name="T11" fmla="*/ 698 h 2885"/>
                  <a:gd name="T12" fmla="*/ 1276 w 1469"/>
                  <a:gd name="T13" fmla="*/ 796 h 2885"/>
                  <a:gd name="T14" fmla="*/ 1454 w 1469"/>
                  <a:gd name="T15" fmla="*/ 1381 h 2885"/>
                  <a:gd name="T16" fmla="*/ 1457 w 1469"/>
                  <a:gd name="T17" fmla="*/ 1470 h 2885"/>
                  <a:gd name="T18" fmla="*/ 1380 w 1469"/>
                  <a:gd name="T19" fmla="*/ 1532 h 2885"/>
                  <a:gd name="T20" fmla="*/ 1292 w 1469"/>
                  <a:gd name="T21" fmla="*/ 1490 h 2885"/>
                  <a:gd name="T22" fmla="*/ 1272 w 1469"/>
                  <a:gd name="T23" fmla="*/ 1446 h 2885"/>
                  <a:gd name="T24" fmla="*/ 1101 w 1469"/>
                  <a:gd name="T25" fmla="*/ 868 h 2885"/>
                  <a:gd name="T26" fmla="*/ 1070 w 1469"/>
                  <a:gd name="T27" fmla="*/ 846 h 2885"/>
                  <a:gd name="T28" fmla="*/ 989 w 1469"/>
                  <a:gd name="T29" fmla="*/ 846 h 2885"/>
                  <a:gd name="T30" fmla="*/ 1292 w 1469"/>
                  <a:gd name="T31" fmla="*/ 1928 h 2885"/>
                  <a:gd name="T32" fmla="*/ 1003 w 1469"/>
                  <a:gd name="T33" fmla="*/ 1928 h 2885"/>
                  <a:gd name="T34" fmla="*/ 1003 w 1469"/>
                  <a:gd name="T35" fmla="*/ 1955 h 2885"/>
                  <a:gd name="T36" fmla="*/ 1003 w 1469"/>
                  <a:gd name="T37" fmla="*/ 2759 h 2885"/>
                  <a:gd name="T38" fmla="*/ 997 w 1469"/>
                  <a:gd name="T39" fmla="*/ 2808 h 2885"/>
                  <a:gd name="T40" fmla="*/ 883 w 1469"/>
                  <a:gd name="T41" fmla="*/ 2879 h 2885"/>
                  <a:gd name="T42" fmla="*/ 788 w 1469"/>
                  <a:gd name="T43" fmla="*/ 2785 h 2885"/>
                  <a:gd name="T44" fmla="*/ 788 w 1469"/>
                  <a:gd name="T45" fmla="*/ 2755 h 2885"/>
                  <a:gd name="T46" fmla="*/ 788 w 1469"/>
                  <a:gd name="T47" fmla="*/ 1951 h 2885"/>
                  <a:gd name="T48" fmla="*/ 788 w 1469"/>
                  <a:gd name="T49" fmla="*/ 1924 h 2885"/>
                  <a:gd name="T50" fmla="*/ 677 w 1469"/>
                  <a:gd name="T51" fmla="*/ 1924 h 2885"/>
                  <a:gd name="T52" fmla="*/ 677 w 1469"/>
                  <a:gd name="T53" fmla="*/ 1951 h 2885"/>
                  <a:gd name="T54" fmla="*/ 677 w 1469"/>
                  <a:gd name="T55" fmla="*/ 2757 h 2885"/>
                  <a:gd name="T56" fmla="*/ 674 w 1469"/>
                  <a:gd name="T57" fmla="*/ 2799 h 2885"/>
                  <a:gd name="T58" fmla="*/ 561 w 1469"/>
                  <a:gd name="T59" fmla="*/ 2879 h 2885"/>
                  <a:gd name="T60" fmla="*/ 461 w 1469"/>
                  <a:gd name="T61" fmla="*/ 2780 h 2885"/>
                  <a:gd name="T62" fmla="*/ 461 w 1469"/>
                  <a:gd name="T63" fmla="*/ 2752 h 2885"/>
                  <a:gd name="T64" fmla="*/ 461 w 1469"/>
                  <a:gd name="T65" fmla="*/ 1954 h 2885"/>
                  <a:gd name="T66" fmla="*/ 461 w 1469"/>
                  <a:gd name="T67" fmla="*/ 1929 h 2885"/>
                  <a:gd name="T68" fmla="*/ 171 w 1469"/>
                  <a:gd name="T69" fmla="*/ 1929 h 2885"/>
                  <a:gd name="T70" fmla="*/ 471 w 1469"/>
                  <a:gd name="T71" fmla="*/ 846 h 2885"/>
                  <a:gd name="T72" fmla="*/ 379 w 1469"/>
                  <a:gd name="T73" fmla="*/ 847 h 2885"/>
                  <a:gd name="T74" fmla="*/ 365 w 1469"/>
                  <a:gd name="T75" fmla="*/ 865 h 2885"/>
                  <a:gd name="T76" fmla="*/ 272 w 1469"/>
                  <a:gd name="T77" fmla="*/ 1179 h 2885"/>
                  <a:gd name="T78" fmla="*/ 192 w 1469"/>
                  <a:gd name="T79" fmla="*/ 1449 h 2885"/>
                  <a:gd name="T80" fmla="*/ 105 w 1469"/>
                  <a:gd name="T81" fmla="*/ 1532 h 2885"/>
                  <a:gd name="T82" fmla="*/ 6 w 1469"/>
                  <a:gd name="T83" fmla="*/ 1469 h 2885"/>
                  <a:gd name="T84" fmla="*/ 0 w 1469"/>
                  <a:gd name="T85" fmla="*/ 1452 h 2885"/>
                  <a:gd name="T86" fmla="*/ 0 w 1469"/>
                  <a:gd name="T87" fmla="*/ 1412 h 2885"/>
                  <a:gd name="T88" fmla="*/ 704 w 1469"/>
                  <a:gd name="T89" fmla="*/ 0 h 2885"/>
                  <a:gd name="T90" fmla="*/ 689 w 1469"/>
                  <a:gd name="T91" fmla="*/ 5 h 2885"/>
                  <a:gd name="T92" fmla="*/ 501 w 1469"/>
                  <a:gd name="T93" fmla="*/ 274 h 2885"/>
                  <a:gd name="T94" fmla="*/ 711 w 1469"/>
                  <a:gd name="T95" fmla="*/ 469 h 2885"/>
                  <a:gd name="T96" fmla="*/ 955 w 1469"/>
                  <a:gd name="T97" fmla="*/ 308 h 2885"/>
                  <a:gd name="T98" fmla="*/ 854 w 1469"/>
                  <a:gd name="T99" fmla="*/ 36 h 2885"/>
                  <a:gd name="T100" fmla="*/ 760 w 1469"/>
                  <a:gd name="T101" fmla="*/ 0 h 2885"/>
                  <a:gd name="T102" fmla="*/ 704 w 1469"/>
                  <a:gd name="T103" fmla="*/ 0 h 2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69" h="2885">
                    <a:moveTo>
                      <a:pt x="0" y="1412"/>
                    </a:moveTo>
                    <a:cubicBezTo>
                      <a:pt x="25" y="1329"/>
                      <a:pt x="51" y="1247"/>
                      <a:pt x="76" y="1164"/>
                    </a:cubicBezTo>
                    <a:cubicBezTo>
                      <a:pt x="119" y="1022"/>
                      <a:pt x="162" y="880"/>
                      <a:pt x="205" y="738"/>
                    </a:cubicBezTo>
                    <a:cubicBezTo>
                      <a:pt x="245" y="606"/>
                      <a:pt x="360" y="521"/>
                      <a:pt x="498" y="520"/>
                    </a:cubicBezTo>
                    <a:cubicBezTo>
                      <a:pt x="646" y="520"/>
                      <a:pt x="794" y="520"/>
                      <a:pt x="942" y="521"/>
                    </a:cubicBezTo>
                    <a:cubicBezTo>
                      <a:pt x="1076" y="521"/>
                      <a:pt x="1174" y="587"/>
                      <a:pt x="1241" y="698"/>
                    </a:cubicBezTo>
                    <a:cubicBezTo>
                      <a:pt x="1259" y="727"/>
                      <a:pt x="1266" y="763"/>
                      <a:pt x="1276" y="796"/>
                    </a:cubicBezTo>
                    <a:cubicBezTo>
                      <a:pt x="1336" y="991"/>
                      <a:pt x="1395" y="1186"/>
                      <a:pt x="1454" y="1381"/>
                    </a:cubicBezTo>
                    <a:cubicBezTo>
                      <a:pt x="1463" y="1410"/>
                      <a:pt x="1469" y="1440"/>
                      <a:pt x="1457" y="1470"/>
                    </a:cubicBezTo>
                    <a:cubicBezTo>
                      <a:pt x="1443" y="1506"/>
                      <a:pt x="1418" y="1527"/>
                      <a:pt x="1380" y="1532"/>
                    </a:cubicBezTo>
                    <a:cubicBezTo>
                      <a:pt x="1342" y="1537"/>
                      <a:pt x="1312" y="1522"/>
                      <a:pt x="1292" y="1490"/>
                    </a:cubicBezTo>
                    <a:cubicBezTo>
                      <a:pt x="1283" y="1477"/>
                      <a:pt x="1277" y="1461"/>
                      <a:pt x="1272" y="1446"/>
                    </a:cubicBezTo>
                    <a:cubicBezTo>
                      <a:pt x="1215" y="1254"/>
                      <a:pt x="1157" y="1061"/>
                      <a:pt x="1101" y="868"/>
                    </a:cubicBezTo>
                    <a:cubicBezTo>
                      <a:pt x="1096" y="851"/>
                      <a:pt x="1088" y="845"/>
                      <a:pt x="1070" y="846"/>
                    </a:cubicBezTo>
                    <a:cubicBezTo>
                      <a:pt x="1045" y="848"/>
                      <a:pt x="1019" y="846"/>
                      <a:pt x="989" y="846"/>
                    </a:cubicBezTo>
                    <a:cubicBezTo>
                      <a:pt x="1090" y="1208"/>
                      <a:pt x="1191" y="1567"/>
                      <a:pt x="1292" y="1928"/>
                    </a:cubicBezTo>
                    <a:cubicBezTo>
                      <a:pt x="1195" y="1928"/>
                      <a:pt x="1100" y="1928"/>
                      <a:pt x="1003" y="1928"/>
                    </a:cubicBezTo>
                    <a:cubicBezTo>
                      <a:pt x="1003" y="1938"/>
                      <a:pt x="1003" y="1946"/>
                      <a:pt x="1003" y="1955"/>
                    </a:cubicBezTo>
                    <a:cubicBezTo>
                      <a:pt x="1003" y="2223"/>
                      <a:pt x="1003" y="2491"/>
                      <a:pt x="1003" y="2759"/>
                    </a:cubicBezTo>
                    <a:cubicBezTo>
                      <a:pt x="1003" y="2775"/>
                      <a:pt x="1001" y="2792"/>
                      <a:pt x="997" y="2808"/>
                    </a:cubicBezTo>
                    <a:cubicBezTo>
                      <a:pt x="984" y="2855"/>
                      <a:pt x="936" y="2885"/>
                      <a:pt x="883" y="2879"/>
                    </a:cubicBezTo>
                    <a:cubicBezTo>
                      <a:pt x="831" y="2874"/>
                      <a:pt x="792" y="2836"/>
                      <a:pt x="788" y="2785"/>
                    </a:cubicBezTo>
                    <a:cubicBezTo>
                      <a:pt x="788" y="2775"/>
                      <a:pt x="788" y="2765"/>
                      <a:pt x="788" y="2755"/>
                    </a:cubicBezTo>
                    <a:cubicBezTo>
                      <a:pt x="788" y="2487"/>
                      <a:pt x="788" y="2219"/>
                      <a:pt x="788" y="1951"/>
                    </a:cubicBezTo>
                    <a:cubicBezTo>
                      <a:pt x="788" y="1942"/>
                      <a:pt x="788" y="1934"/>
                      <a:pt x="788" y="1924"/>
                    </a:cubicBezTo>
                    <a:cubicBezTo>
                      <a:pt x="750" y="1924"/>
                      <a:pt x="714" y="1924"/>
                      <a:pt x="677" y="1924"/>
                    </a:cubicBezTo>
                    <a:cubicBezTo>
                      <a:pt x="677" y="1934"/>
                      <a:pt x="677" y="1942"/>
                      <a:pt x="677" y="1951"/>
                    </a:cubicBezTo>
                    <a:cubicBezTo>
                      <a:pt x="677" y="2220"/>
                      <a:pt x="677" y="2488"/>
                      <a:pt x="677" y="2757"/>
                    </a:cubicBezTo>
                    <a:cubicBezTo>
                      <a:pt x="676" y="2771"/>
                      <a:pt x="677" y="2785"/>
                      <a:pt x="674" y="2799"/>
                    </a:cubicBezTo>
                    <a:cubicBezTo>
                      <a:pt x="662" y="2851"/>
                      <a:pt x="616" y="2883"/>
                      <a:pt x="561" y="2879"/>
                    </a:cubicBezTo>
                    <a:cubicBezTo>
                      <a:pt x="505" y="2876"/>
                      <a:pt x="466" y="2837"/>
                      <a:pt x="461" y="2780"/>
                    </a:cubicBezTo>
                    <a:cubicBezTo>
                      <a:pt x="460" y="2771"/>
                      <a:pt x="461" y="2762"/>
                      <a:pt x="461" y="2752"/>
                    </a:cubicBezTo>
                    <a:cubicBezTo>
                      <a:pt x="461" y="2486"/>
                      <a:pt x="461" y="2220"/>
                      <a:pt x="461" y="1954"/>
                    </a:cubicBezTo>
                    <a:cubicBezTo>
                      <a:pt x="461" y="1947"/>
                      <a:pt x="461" y="1939"/>
                      <a:pt x="461" y="1929"/>
                    </a:cubicBezTo>
                    <a:cubicBezTo>
                      <a:pt x="364" y="1929"/>
                      <a:pt x="269" y="1929"/>
                      <a:pt x="171" y="1929"/>
                    </a:cubicBezTo>
                    <a:cubicBezTo>
                      <a:pt x="271" y="1567"/>
                      <a:pt x="371" y="1208"/>
                      <a:pt x="471" y="846"/>
                    </a:cubicBezTo>
                    <a:cubicBezTo>
                      <a:pt x="439" y="846"/>
                      <a:pt x="409" y="846"/>
                      <a:pt x="379" y="847"/>
                    </a:cubicBezTo>
                    <a:cubicBezTo>
                      <a:pt x="374" y="848"/>
                      <a:pt x="368" y="858"/>
                      <a:pt x="365" y="865"/>
                    </a:cubicBezTo>
                    <a:cubicBezTo>
                      <a:pt x="334" y="970"/>
                      <a:pt x="303" y="1075"/>
                      <a:pt x="272" y="1179"/>
                    </a:cubicBezTo>
                    <a:cubicBezTo>
                      <a:pt x="245" y="1269"/>
                      <a:pt x="218" y="1359"/>
                      <a:pt x="192" y="1449"/>
                    </a:cubicBezTo>
                    <a:cubicBezTo>
                      <a:pt x="177" y="1499"/>
                      <a:pt x="146" y="1528"/>
                      <a:pt x="105" y="1532"/>
                    </a:cubicBezTo>
                    <a:cubicBezTo>
                      <a:pt x="60" y="1536"/>
                      <a:pt x="22" y="1511"/>
                      <a:pt x="6" y="1469"/>
                    </a:cubicBezTo>
                    <a:cubicBezTo>
                      <a:pt x="4" y="1463"/>
                      <a:pt x="2" y="1458"/>
                      <a:pt x="0" y="1452"/>
                    </a:cubicBezTo>
                    <a:cubicBezTo>
                      <a:pt x="0" y="1439"/>
                      <a:pt x="0" y="1425"/>
                      <a:pt x="0" y="1412"/>
                    </a:cubicBezTo>
                    <a:close/>
                    <a:moveTo>
                      <a:pt x="704" y="0"/>
                    </a:moveTo>
                    <a:cubicBezTo>
                      <a:pt x="699" y="2"/>
                      <a:pt x="694" y="4"/>
                      <a:pt x="689" y="5"/>
                    </a:cubicBezTo>
                    <a:cubicBezTo>
                      <a:pt x="564" y="29"/>
                      <a:pt x="480" y="149"/>
                      <a:pt x="501" y="274"/>
                    </a:cubicBezTo>
                    <a:cubicBezTo>
                      <a:pt x="519" y="379"/>
                      <a:pt x="607" y="461"/>
                      <a:pt x="711" y="469"/>
                    </a:cubicBezTo>
                    <a:cubicBezTo>
                      <a:pt x="823" y="476"/>
                      <a:pt x="921" y="412"/>
                      <a:pt x="955" y="308"/>
                    </a:cubicBezTo>
                    <a:cubicBezTo>
                      <a:pt x="989" y="206"/>
                      <a:pt x="948" y="91"/>
                      <a:pt x="854" y="36"/>
                    </a:cubicBezTo>
                    <a:cubicBezTo>
                      <a:pt x="825" y="19"/>
                      <a:pt x="791" y="12"/>
                      <a:pt x="760" y="0"/>
                    </a:cubicBezTo>
                    <a:cubicBezTo>
                      <a:pt x="741" y="0"/>
                      <a:pt x="723" y="0"/>
                      <a:pt x="704" y="0"/>
                    </a:cubicBezTo>
                    <a:close/>
                  </a:path>
                </a:pathLst>
              </a:custGeom>
              <a:grpFill/>
              <a:ln>
                <a:noFill/>
              </a:ln>
            </p:spPr>
            <p:txBody>
              <a:bodyPr vert="horz" wrap="square" lIns="117636" tIns="58817" rIns="117636" bIns="58817" numCol="1" anchor="t" anchorCtr="0" compatLnSpc="1">
                <a:prstTxWarp prst="textNoShape">
                  <a:avLst/>
                </a:prstTxWarp>
              </a:bodyPr>
              <a:lstStyle/>
              <a:p>
                <a:pPr defTabSz="1176377" fontAlgn="auto">
                  <a:spcBef>
                    <a:spcPts val="0"/>
                  </a:spcBef>
                  <a:spcAft>
                    <a:spcPts val="0"/>
                  </a:spcAft>
                  <a:defRPr/>
                </a:pPr>
                <a:endParaRPr lang="en-US" sz="2316" kern="0" dirty="0">
                  <a:solidFill>
                    <a:srgbClr val="000000"/>
                  </a:solidFill>
                  <a:latin typeface="Avenir Book" panose="02000503020000020003" pitchFamily="2" charset="0"/>
                </a:endParaRPr>
              </a:p>
            </p:txBody>
          </p:sp>
          <p:sp>
            <p:nvSpPr>
              <p:cNvPr id="108" name="Freeform 5">
                <a:extLst>
                  <a:ext uri="{FF2B5EF4-FFF2-40B4-BE49-F238E27FC236}">
                    <a16:creationId xmlns:a16="http://schemas.microsoft.com/office/drawing/2014/main" id="{ACE04533-0E35-814C-9FA4-1065097FA5C4}"/>
                  </a:ext>
                </a:extLst>
              </p:cNvPr>
              <p:cNvSpPr>
                <a:spLocks noEditPoints="1"/>
              </p:cNvSpPr>
              <p:nvPr/>
            </p:nvSpPr>
            <p:spPr bwMode="auto">
              <a:xfrm>
                <a:off x="1440414" y="1811855"/>
                <a:ext cx="204624" cy="401639"/>
              </a:xfrm>
              <a:custGeom>
                <a:avLst/>
                <a:gdLst>
                  <a:gd name="T0" fmla="*/ 0 w 1469"/>
                  <a:gd name="T1" fmla="*/ 1412 h 2885"/>
                  <a:gd name="T2" fmla="*/ 76 w 1469"/>
                  <a:gd name="T3" fmla="*/ 1164 h 2885"/>
                  <a:gd name="T4" fmla="*/ 205 w 1469"/>
                  <a:gd name="T5" fmla="*/ 738 h 2885"/>
                  <a:gd name="T6" fmla="*/ 498 w 1469"/>
                  <a:gd name="T7" fmla="*/ 520 h 2885"/>
                  <a:gd name="T8" fmla="*/ 942 w 1469"/>
                  <a:gd name="T9" fmla="*/ 521 h 2885"/>
                  <a:gd name="T10" fmla="*/ 1241 w 1469"/>
                  <a:gd name="T11" fmla="*/ 698 h 2885"/>
                  <a:gd name="T12" fmla="*/ 1276 w 1469"/>
                  <a:gd name="T13" fmla="*/ 796 h 2885"/>
                  <a:gd name="T14" fmla="*/ 1454 w 1469"/>
                  <a:gd name="T15" fmla="*/ 1381 h 2885"/>
                  <a:gd name="T16" fmla="*/ 1457 w 1469"/>
                  <a:gd name="T17" fmla="*/ 1470 h 2885"/>
                  <a:gd name="T18" fmla="*/ 1380 w 1469"/>
                  <a:gd name="T19" fmla="*/ 1532 h 2885"/>
                  <a:gd name="T20" fmla="*/ 1292 w 1469"/>
                  <a:gd name="T21" fmla="*/ 1490 h 2885"/>
                  <a:gd name="T22" fmla="*/ 1272 w 1469"/>
                  <a:gd name="T23" fmla="*/ 1446 h 2885"/>
                  <a:gd name="T24" fmla="*/ 1101 w 1469"/>
                  <a:gd name="T25" fmla="*/ 868 h 2885"/>
                  <a:gd name="T26" fmla="*/ 1070 w 1469"/>
                  <a:gd name="T27" fmla="*/ 846 h 2885"/>
                  <a:gd name="T28" fmla="*/ 989 w 1469"/>
                  <a:gd name="T29" fmla="*/ 846 h 2885"/>
                  <a:gd name="T30" fmla="*/ 1292 w 1469"/>
                  <a:gd name="T31" fmla="*/ 1928 h 2885"/>
                  <a:gd name="T32" fmla="*/ 1003 w 1469"/>
                  <a:gd name="T33" fmla="*/ 1928 h 2885"/>
                  <a:gd name="T34" fmla="*/ 1003 w 1469"/>
                  <a:gd name="T35" fmla="*/ 1955 h 2885"/>
                  <a:gd name="T36" fmla="*/ 1003 w 1469"/>
                  <a:gd name="T37" fmla="*/ 2759 h 2885"/>
                  <a:gd name="T38" fmla="*/ 997 w 1469"/>
                  <a:gd name="T39" fmla="*/ 2808 h 2885"/>
                  <a:gd name="T40" fmla="*/ 883 w 1469"/>
                  <a:gd name="T41" fmla="*/ 2879 h 2885"/>
                  <a:gd name="T42" fmla="*/ 788 w 1469"/>
                  <a:gd name="T43" fmla="*/ 2785 h 2885"/>
                  <a:gd name="T44" fmla="*/ 788 w 1469"/>
                  <a:gd name="T45" fmla="*/ 2755 h 2885"/>
                  <a:gd name="T46" fmla="*/ 788 w 1469"/>
                  <a:gd name="T47" fmla="*/ 1951 h 2885"/>
                  <a:gd name="T48" fmla="*/ 788 w 1469"/>
                  <a:gd name="T49" fmla="*/ 1924 h 2885"/>
                  <a:gd name="T50" fmla="*/ 677 w 1469"/>
                  <a:gd name="T51" fmla="*/ 1924 h 2885"/>
                  <a:gd name="T52" fmla="*/ 677 w 1469"/>
                  <a:gd name="T53" fmla="*/ 1951 h 2885"/>
                  <a:gd name="T54" fmla="*/ 677 w 1469"/>
                  <a:gd name="T55" fmla="*/ 2757 h 2885"/>
                  <a:gd name="T56" fmla="*/ 674 w 1469"/>
                  <a:gd name="T57" fmla="*/ 2799 h 2885"/>
                  <a:gd name="T58" fmla="*/ 561 w 1469"/>
                  <a:gd name="T59" fmla="*/ 2879 h 2885"/>
                  <a:gd name="T60" fmla="*/ 461 w 1469"/>
                  <a:gd name="T61" fmla="*/ 2780 h 2885"/>
                  <a:gd name="T62" fmla="*/ 461 w 1469"/>
                  <a:gd name="T63" fmla="*/ 2752 h 2885"/>
                  <a:gd name="T64" fmla="*/ 461 w 1469"/>
                  <a:gd name="T65" fmla="*/ 1954 h 2885"/>
                  <a:gd name="T66" fmla="*/ 461 w 1469"/>
                  <a:gd name="T67" fmla="*/ 1929 h 2885"/>
                  <a:gd name="T68" fmla="*/ 171 w 1469"/>
                  <a:gd name="T69" fmla="*/ 1929 h 2885"/>
                  <a:gd name="T70" fmla="*/ 471 w 1469"/>
                  <a:gd name="T71" fmla="*/ 846 h 2885"/>
                  <a:gd name="T72" fmla="*/ 379 w 1469"/>
                  <a:gd name="T73" fmla="*/ 847 h 2885"/>
                  <a:gd name="T74" fmla="*/ 365 w 1469"/>
                  <a:gd name="T75" fmla="*/ 865 h 2885"/>
                  <a:gd name="T76" fmla="*/ 272 w 1469"/>
                  <a:gd name="T77" fmla="*/ 1179 h 2885"/>
                  <a:gd name="T78" fmla="*/ 192 w 1469"/>
                  <a:gd name="T79" fmla="*/ 1449 h 2885"/>
                  <a:gd name="T80" fmla="*/ 105 w 1469"/>
                  <a:gd name="T81" fmla="*/ 1532 h 2885"/>
                  <a:gd name="T82" fmla="*/ 6 w 1469"/>
                  <a:gd name="T83" fmla="*/ 1469 h 2885"/>
                  <a:gd name="T84" fmla="*/ 0 w 1469"/>
                  <a:gd name="T85" fmla="*/ 1452 h 2885"/>
                  <a:gd name="T86" fmla="*/ 0 w 1469"/>
                  <a:gd name="T87" fmla="*/ 1412 h 2885"/>
                  <a:gd name="T88" fmla="*/ 704 w 1469"/>
                  <a:gd name="T89" fmla="*/ 0 h 2885"/>
                  <a:gd name="T90" fmla="*/ 689 w 1469"/>
                  <a:gd name="T91" fmla="*/ 5 h 2885"/>
                  <a:gd name="T92" fmla="*/ 501 w 1469"/>
                  <a:gd name="T93" fmla="*/ 274 h 2885"/>
                  <a:gd name="T94" fmla="*/ 711 w 1469"/>
                  <a:gd name="T95" fmla="*/ 469 h 2885"/>
                  <a:gd name="T96" fmla="*/ 955 w 1469"/>
                  <a:gd name="T97" fmla="*/ 308 h 2885"/>
                  <a:gd name="T98" fmla="*/ 854 w 1469"/>
                  <a:gd name="T99" fmla="*/ 36 h 2885"/>
                  <a:gd name="T100" fmla="*/ 760 w 1469"/>
                  <a:gd name="T101" fmla="*/ 0 h 2885"/>
                  <a:gd name="T102" fmla="*/ 704 w 1469"/>
                  <a:gd name="T103" fmla="*/ 0 h 2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69" h="2885">
                    <a:moveTo>
                      <a:pt x="0" y="1412"/>
                    </a:moveTo>
                    <a:cubicBezTo>
                      <a:pt x="25" y="1329"/>
                      <a:pt x="51" y="1247"/>
                      <a:pt x="76" y="1164"/>
                    </a:cubicBezTo>
                    <a:cubicBezTo>
                      <a:pt x="119" y="1022"/>
                      <a:pt x="162" y="880"/>
                      <a:pt x="205" y="738"/>
                    </a:cubicBezTo>
                    <a:cubicBezTo>
                      <a:pt x="245" y="606"/>
                      <a:pt x="360" y="521"/>
                      <a:pt x="498" y="520"/>
                    </a:cubicBezTo>
                    <a:cubicBezTo>
                      <a:pt x="646" y="520"/>
                      <a:pt x="794" y="520"/>
                      <a:pt x="942" y="521"/>
                    </a:cubicBezTo>
                    <a:cubicBezTo>
                      <a:pt x="1076" y="521"/>
                      <a:pt x="1174" y="587"/>
                      <a:pt x="1241" y="698"/>
                    </a:cubicBezTo>
                    <a:cubicBezTo>
                      <a:pt x="1259" y="727"/>
                      <a:pt x="1266" y="763"/>
                      <a:pt x="1276" y="796"/>
                    </a:cubicBezTo>
                    <a:cubicBezTo>
                      <a:pt x="1336" y="991"/>
                      <a:pt x="1395" y="1186"/>
                      <a:pt x="1454" y="1381"/>
                    </a:cubicBezTo>
                    <a:cubicBezTo>
                      <a:pt x="1463" y="1410"/>
                      <a:pt x="1469" y="1440"/>
                      <a:pt x="1457" y="1470"/>
                    </a:cubicBezTo>
                    <a:cubicBezTo>
                      <a:pt x="1443" y="1506"/>
                      <a:pt x="1418" y="1527"/>
                      <a:pt x="1380" y="1532"/>
                    </a:cubicBezTo>
                    <a:cubicBezTo>
                      <a:pt x="1342" y="1537"/>
                      <a:pt x="1312" y="1522"/>
                      <a:pt x="1292" y="1490"/>
                    </a:cubicBezTo>
                    <a:cubicBezTo>
                      <a:pt x="1283" y="1477"/>
                      <a:pt x="1277" y="1461"/>
                      <a:pt x="1272" y="1446"/>
                    </a:cubicBezTo>
                    <a:cubicBezTo>
                      <a:pt x="1215" y="1254"/>
                      <a:pt x="1157" y="1061"/>
                      <a:pt x="1101" y="868"/>
                    </a:cubicBezTo>
                    <a:cubicBezTo>
                      <a:pt x="1096" y="851"/>
                      <a:pt x="1088" y="845"/>
                      <a:pt x="1070" y="846"/>
                    </a:cubicBezTo>
                    <a:cubicBezTo>
                      <a:pt x="1045" y="848"/>
                      <a:pt x="1019" y="846"/>
                      <a:pt x="989" y="846"/>
                    </a:cubicBezTo>
                    <a:cubicBezTo>
                      <a:pt x="1090" y="1208"/>
                      <a:pt x="1191" y="1567"/>
                      <a:pt x="1292" y="1928"/>
                    </a:cubicBezTo>
                    <a:cubicBezTo>
                      <a:pt x="1195" y="1928"/>
                      <a:pt x="1100" y="1928"/>
                      <a:pt x="1003" y="1928"/>
                    </a:cubicBezTo>
                    <a:cubicBezTo>
                      <a:pt x="1003" y="1938"/>
                      <a:pt x="1003" y="1946"/>
                      <a:pt x="1003" y="1955"/>
                    </a:cubicBezTo>
                    <a:cubicBezTo>
                      <a:pt x="1003" y="2223"/>
                      <a:pt x="1003" y="2491"/>
                      <a:pt x="1003" y="2759"/>
                    </a:cubicBezTo>
                    <a:cubicBezTo>
                      <a:pt x="1003" y="2775"/>
                      <a:pt x="1001" y="2792"/>
                      <a:pt x="997" y="2808"/>
                    </a:cubicBezTo>
                    <a:cubicBezTo>
                      <a:pt x="984" y="2855"/>
                      <a:pt x="936" y="2885"/>
                      <a:pt x="883" y="2879"/>
                    </a:cubicBezTo>
                    <a:cubicBezTo>
                      <a:pt x="831" y="2874"/>
                      <a:pt x="792" y="2836"/>
                      <a:pt x="788" y="2785"/>
                    </a:cubicBezTo>
                    <a:cubicBezTo>
                      <a:pt x="788" y="2775"/>
                      <a:pt x="788" y="2765"/>
                      <a:pt x="788" y="2755"/>
                    </a:cubicBezTo>
                    <a:cubicBezTo>
                      <a:pt x="788" y="2487"/>
                      <a:pt x="788" y="2219"/>
                      <a:pt x="788" y="1951"/>
                    </a:cubicBezTo>
                    <a:cubicBezTo>
                      <a:pt x="788" y="1942"/>
                      <a:pt x="788" y="1934"/>
                      <a:pt x="788" y="1924"/>
                    </a:cubicBezTo>
                    <a:cubicBezTo>
                      <a:pt x="750" y="1924"/>
                      <a:pt x="714" y="1924"/>
                      <a:pt x="677" y="1924"/>
                    </a:cubicBezTo>
                    <a:cubicBezTo>
                      <a:pt x="677" y="1934"/>
                      <a:pt x="677" y="1942"/>
                      <a:pt x="677" y="1951"/>
                    </a:cubicBezTo>
                    <a:cubicBezTo>
                      <a:pt x="677" y="2220"/>
                      <a:pt x="677" y="2488"/>
                      <a:pt x="677" y="2757"/>
                    </a:cubicBezTo>
                    <a:cubicBezTo>
                      <a:pt x="676" y="2771"/>
                      <a:pt x="677" y="2785"/>
                      <a:pt x="674" y="2799"/>
                    </a:cubicBezTo>
                    <a:cubicBezTo>
                      <a:pt x="662" y="2851"/>
                      <a:pt x="616" y="2883"/>
                      <a:pt x="561" y="2879"/>
                    </a:cubicBezTo>
                    <a:cubicBezTo>
                      <a:pt x="505" y="2876"/>
                      <a:pt x="466" y="2837"/>
                      <a:pt x="461" y="2780"/>
                    </a:cubicBezTo>
                    <a:cubicBezTo>
                      <a:pt x="460" y="2771"/>
                      <a:pt x="461" y="2762"/>
                      <a:pt x="461" y="2752"/>
                    </a:cubicBezTo>
                    <a:cubicBezTo>
                      <a:pt x="461" y="2486"/>
                      <a:pt x="461" y="2220"/>
                      <a:pt x="461" y="1954"/>
                    </a:cubicBezTo>
                    <a:cubicBezTo>
                      <a:pt x="461" y="1947"/>
                      <a:pt x="461" y="1939"/>
                      <a:pt x="461" y="1929"/>
                    </a:cubicBezTo>
                    <a:cubicBezTo>
                      <a:pt x="364" y="1929"/>
                      <a:pt x="269" y="1929"/>
                      <a:pt x="171" y="1929"/>
                    </a:cubicBezTo>
                    <a:cubicBezTo>
                      <a:pt x="271" y="1567"/>
                      <a:pt x="371" y="1208"/>
                      <a:pt x="471" y="846"/>
                    </a:cubicBezTo>
                    <a:cubicBezTo>
                      <a:pt x="439" y="846"/>
                      <a:pt x="409" y="846"/>
                      <a:pt x="379" y="847"/>
                    </a:cubicBezTo>
                    <a:cubicBezTo>
                      <a:pt x="374" y="848"/>
                      <a:pt x="368" y="858"/>
                      <a:pt x="365" y="865"/>
                    </a:cubicBezTo>
                    <a:cubicBezTo>
                      <a:pt x="334" y="970"/>
                      <a:pt x="303" y="1075"/>
                      <a:pt x="272" y="1179"/>
                    </a:cubicBezTo>
                    <a:cubicBezTo>
                      <a:pt x="245" y="1269"/>
                      <a:pt x="218" y="1359"/>
                      <a:pt x="192" y="1449"/>
                    </a:cubicBezTo>
                    <a:cubicBezTo>
                      <a:pt x="177" y="1499"/>
                      <a:pt x="146" y="1528"/>
                      <a:pt x="105" y="1532"/>
                    </a:cubicBezTo>
                    <a:cubicBezTo>
                      <a:pt x="60" y="1536"/>
                      <a:pt x="22" y="1511"/>
                      <a:pt x="6" y="1469"/>
                    </a:cubicBezTo>
                    <a:cubicBezTo>
                      <a:pt x="4" y="1463"/>
                      <a:pt x="2" y="1458"/>
                      <a:pt x="0" y="1452"/>
                    </a:cubicBezTo>
                    <a:cubicBezTo>
                      <a:pt x="0" y="1439"/>
                      <a:pt x="0" y="1425"/>
                      <a:pt x="0" y="1412"/>
                    </a:cubicBezTo>
                    <a:close/>
                    <a:moveTo>
                      <a:pt x="704" y="0"/>
                    </a:moveTo>
                    <a:cubicBezTo>
                      <a:pt x="699" y="2"/>
                      <a:pt x="694" y="4"/>
                      <a:pt x="689" y="5"/>
                    </a:cubicBezTo>
                    <a:cubicBezTo>
                      <a:pt x="564" y="29"/>
                      <a:pt x="480" y="149"/>
                      <a:pt x="501" y="274"/>
                    </a:cubicBezTo>
                    <a:cubicBezTo>
                      <a:pt x="519" y="379"/>
                      <a:pt x="607" y="461"/>
                      <a:pt x="711" y="469"/>
                    </a:cubicBezTo>
                    <a:cubicBezTo>
                      <a:pt x="823" y="476"/>
                      <a:pt x="921" y="412"/>
                      <a:pt x="955" y="308"/>
                    </a:cubicBezTo>
                    <a:cubicBezTo>
                      <a:pt x="989" y="206"/>
                      <a:pt x="948" y="91"/>
                      <a:pt x="854" y="36"/>
                    </a:cubicBezTo>
                    <a:cubicBezTo>
                      <a:pt x="825" y="19"/>
                      <a:pt x="791" y="12"/>
                      <a:pt x="760" y="0"/>
                    </a:cubicBezTo>
                    <a:cubicBezTo>
                      <a:pt x="741" y="0"/>
                      <a:pt x="723" y="0"/>
                      <a:pt x="704" y="0"/>
                    </a:cubicBezTo>
                    <a:close/>
                  </a:path>
                </a:pathLst>
              </a:custGeom>
              <a:grpFill/>
              <a:ln>
                <a:noFill/>
              </a:ln>
            </p:spPr>
            <p:txBody>
              <a:bodyPr vert="horz" wrap="square" lIns="117636" tIns="58817" rIns="117636" bIns="58817" numCol="1" anchor="t" anchorCtr="0" compatLnSpc="1">
                <a:prstTxWarp prst="textNoShape">
                  <a:avLst/>
                </a:prstTxWarp>
              </a:bodyPr>
              <a:lstStyle/>
              <a:p>
                <a:pPr defTabSz="1176377" fontAlgn="auto">
                  <a:spcBef>
                    <a:spcPts val="0"/>
                  </a:spcBef>
                  <a:spcAft>
                    <a:spcPts val="0"/>
                  </a:spcAft>
                  <a:defRPr/>
                </a:pPr>
                <a:endParaRPr lang="en-US" sz="2316" kern="0" dirty="0">
                  <a:solidFill>
                    <a:srgbClr val="000000"/>
                  </a:solidFill>
                  <a:latin typeface="Avenir Book" panose="02000503020000020003" pitchFamily="2" charset="0"/>
                </a:endParaRPr>
              </a:p>
            </p:txBody>
          </p:sp>
          <p:sp>
            <p:nvSpPr>
              <p:cNvPr id="109" name="Freeform 5">
                <a:extLst>
                  <a:ext uri="{FF2B5EF4-FFF2-40B4-BE49-F238E27FC236}">
                    <a16:creationId xmlns:a16="http://schemas.microsoft.com/office/drawing/2014/main" id="{46C246A5-1CE2-094A-9174-A38C0745C2CF}"/>
                  </a:ext>
                </a:extLst>
              </p:cNvPr>
              <p:cNvSpPr>
                <a:spLocks noEditPoints="1"/>
              </p:cNvSpPr>
              <p:nvPr/>
            </p:nvSpPr>
            <p:spPr bwMode="auto">
              <a:xfrm>
                <a:off x="1793552" y="1811855"/>
                <a:ext cx="204624" cy="401639"/>
              </a:xfrm>
              <a:custGeom>
                <a:avLst/>
                <a:gdLst>
                  <a:gd name="T0" fmla="*/ 0 w 1469"/>
                  <a:gd name="T1" fmla="*/ 1412 h 2885"/>
                  <a:gd name="T2" fmla="*/ 76 w 1469"/>
                  <a:gd name="T3" fmla="*/ 1164 h 2885"/>
                  <a:gd name="T4" fmla="*/ 205 w 1469"/>
                  <a:gd name="T5" fmla="*/ 738 h 2885"/>
                  <a:gd name="T6" fmla="*/ 498 w 1469"/>
                  <a:gd name="T7" fmla="*/ 520 h 2885"/>
                  <a:gd name="T8" fmla="*/ 942 w 1469"/>
                  <a:gd name="T9" fmla="*/ 521 h 2885"/>
                  <a:gd name="T10" fmla="*/ 1241 w 1469"/>
                  <a:gd name="T11" fmla="*/ 698 h 2885"/>
                  <a:gd name="T12" fmla="*/ 1276 w 1469"/>
                  <a:gd name="T13" fmla="*/ 796 h 2885"/>
                  <a:gd name="T14" fmla="*/ 1454 w 1469"/>
                  <a:gd name="T15" fmla="*/ 1381 h 2885"/>
                  <a:gd name="T16" fmla="*/ 1457 w 1469"/>
                  <a:gd name="T17" fmla="*/ 1470 h 2885"/>
                  <a:gd name="T18" fmla="*/ 1380 w 1469"/>
                  <a:gd name="T19" fmla="*/ 1532 h 2885"/>
                  <a:gd name="T20" fmla="*/ 1292 w 1469"/>
                  <a:gd name="T21" fmla="*/ 1490 h 2885"/>
                  <a:gd name="T22" fmla="*/ 1272 w 1469"/>
                  <a:gd name="T23" fmla="*/ 1446 h 2885"/>
                  <a:gd name="T24" fmla="*/ 1101 w 1469"/>
                  <a:gd name="T25" fmla="*/ 868 h 2885"/>
                  <a:gd name="T26" fmla="*/ 1070 w 1469"/>
                  <a:gd name="T27" fmla="*/ 846 h 2885"/>
                  <a:gd name="T28" fmla="*/ 989 w 1469"/>
                  <a:gd name="T29" fmla="*/ 846 h 2885"/>
                  <a:gd name="T30" fmla="*/ 1292 w 1469"/>
                  <a:gd name="T31" fmla="*/ 1928 h 2885"/>
                  <a:gd name="T32" fmla="*/ 1003 w 1469"/>
                  <a:gd name="T33" fmla="*/ 1928 h 2885"/>
                  <a:gd name="T34" fmla="*/ 1003 w 1469"/>
                  <a:gd name="T35" fmla="*/ 1955 h 2885"/>
                  <a:gd name="T36" fmla="*/ 1003 w 1469"/>
                  <a:gd name="T37" fmla="*/ 2759 h 2885"/>
                  <a:gd name="T38" fmla="*/ 997 w 1469"/>
                  <a:gd name="T39" fmla="*/ 2808 h 2885"/>
                  <a:gd name="T40" fmla="*/ 883 w 1469"/>
                  <a:gd name="T41" fmla="*/ 2879 h 2885"/>
                  <a:gd name="T42" fmla="*/ 788 w 1469"/>
                  <a:gd name="T43" fmla="*/ 2785 h 2885"/>
                  <a:gd name="T44" fmla="*/ 788 w 1469"/>
                  <a:gd name="T45" fmla="*/ 2755 h 2885"/>
                  <a:gd name="T46" fmla="*/ 788 w 1469"/>
                  <a:gd name="T47" fmla="*/ 1951 h 2885"/>
                  <a:gd name="T48" fmla="*/ 788 w 1469"/>
                  <a:gd name="T49" fmla="*/ 1924 h 2885"/>
                  <a:gd name="T50" fmla="*/ 677 w 1469"/>
                  <a:gd name="T51" fmla="*/ 1924 h 2885"/>
                  <a:gd name="T52" fmla="*/ 677 w 1469"/>
                  <a:gd name="T53" fmla="*/ 1951 h 2885"/>
                  <a:gd name="T54" fmla="*/ 677 w 1469"/>
                  <a:gd name="T55" fmla="*/ 2757 h 2885"/>
                  <a:gd name="T56" fmla="*/ 674 w 1469"/>
                  <a:gd name="T57" fmla="*/ 2799 h 2885"/>
                  <a:gd name="T58" fmla="*/ 561 w 1469"/>
                  <a:gd name="T59" fmla="*/ 2879 h 2885"/>
                  <a:gd name="T60" fmla="*/ 461 w 1469"/>
                  <a:gd name="T61" fmla="*/ 2780 h 2885"/>
                  <a:gd name="T62" fmla="*/ 461 w 1469"/>
                  <a:gd name="T63" fmla="*/ 2752 h 2885"/>
                  <a:gd name="T64" fmla="*/ 461 w 1469"/>
                  <a:gd name="T65" fmla="*/ 1954 h 2885"/>
                  <a:gd name="T66" fmla="*/ 461 w 1469"/>
                  <a:gd name="T67" fmla="*/ 1929 h 2885"/>
                  <a:gd name="T68" fmla="*/ 171 w 1469"/>
                  <a:gd name="T69" fmla="*/ 1929 h 2885"/>
                  <a:gd name="T70" fmla="*/ 471 w 1469"/>
                  <a:gd name="T71" fmla="*/ 846 h 2885"/>
                  <a:gd name="T72" fmla="*/ 379 w 1469"/>
                  <a:gd name="T73" fmla="*/ 847 h 2885"/>
                  <a:gd name="T74" fmla="*/ 365 w 1469"/>
                  <a:gd name="T75" fmla="*/ 865 h 2885"/>
                  <a:gd name="T76" fmla="*/ 272 w 1469"/>
                  <a:gd name="T77" fmla="*/ 1179 h 2885"/>
                  <a:gd name="T78" fmla="*/ 192 w 1469"/>
                  <a:gd name="T79" fmla="*/ 1449 h 2885"/>
                  <a:gd name="T80" fmla="*/ 105 w 1469"/>
                  <a:gd name="T81" fmla="*/ 1532 h 2885"/>
                  <a:gd name="T82" fmla="*/ 6 w 1469"/>
                  <a:gd name="T83" fmla="*/ 1469 h 2885"/>
                  <a:gd name="T84" fmla="*/ 0 w 1469"/>
                  <a:gd name="T85" fmla="*/ 1452 h 2885"/>
                  <a:gd name="T86" fmla="*/ 0 w 1469"/>
                  <a:gd name="T87" fmla="*/ 1412 h 2885"/>
                  <a:gd name="T88" fmla="*/ 704 w 1469"/>
                  <a:gd name="T89" fmla="*/ 0 h 2885"/>
                  <a:gd name="T90" fmla="*/ 689 w 1469"/>
                  <a:gd name="T91" fmla="*/ 5 h 2885"/>
                  <a:gd name="T92" fmla="*/ 501 w 1469"/>
                  <a:gd name="T93" fmla="*/ 274 h 2885"/>
                  <a:gd name="T94" fmla="*/ 711 w 1469"/>
                  <a:gd name="T95" fmla="*/ 469 h 2885"/>
                  <a:gd name="T96" fmla="*/ 955 w 1469"/>
                  <a:gd name="T97" fmla="*/ 308 h 2885"/>
                  <a:gd name="T98" fmla="*/ 854 w 1469"/>
                  <a:gd name="T99" fmla="*/ 36 h 2885"/>
                  <a:gd name="T100" fmla="*/ 760 w 1469"/>
                  <a:gd name="T101" fmla="*/ 0 h 2885"/>
                  <a:gd name="T102" fmla="*/ 704 w 1469"/>
                  <a:gd name="T103" fmla="*/ 0 h 2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69" h="2885">
                    <a:moveTo>
                      <a:pt x="0" y="1412"/>
                    </a:moveTo>
                    <a:cubicBezTo>
                      <a:pt x="25" y="1329"/>
                      <a:pt x="51" y="1247"/>
                      <a:pt x="76" y="1164"/>
                    </a:cubicBezTo>
                    <a:cubicBezTo>
                      <a:pt x="119" y="1022"/>
                      <a:pt x="162" y="880"/>
                      <a:pt x="205" y="738"/>
                    </a:cubicBezTo>
                    <a:cubicBezTo>
                      <a:pt x="245" y="606"/>
                      <a:pt x="360" y="521"/>
                      <a:pt x="498" y="520"/>
                    </a:cubicBezTo>
                    <a:cubicBezTo>
                      <a:pt x="646" y="520"/>
                      <a:pt x="794" y="520"/>
                      <a:pt x="942" y="521"/>
                    </a:cubicBezTo>
                    <a:cubicBezTo>
                      <a:pt x="1076" y="521"/>
                      <a:pt x="1174" y="587"/>
                      <a:pt x="1241" y="698"/>
                    </a:cubicBezTo>
                    <a:cubicBezTo>
                      <a:pt x="1259" y="727"/>
                      <a:pt x="1266" y="763"/>
                      <a:pt x="1276" y="796"/>
                    </a:cubicBezTo>
                    <a:cubicBezTo>
                      <a:pt x="1336" y="991"/>
                      <a:pt x="1395" y="1186"/>
                      <a:pt x="1454" y="1381"/>
                    </a:cubicBezTo>
                    <a:cubicBezTo>
                      <a:pt x="1463" y="1410"/>
                      <a:pt x="1469" y="1440"/>
                      <a:pt x="1457" y="1470"/>
                    </a:cubicBezTo>
                    <a:cubicBezTo>
                      <a:pt x="1443" y="1506"/>
                      <a:pt x="1418" y="1527"/>
                      <a:pt x="1380" y="1532"/>
                    </a:cubicBezTo>
                    <a:cubicBezTo>
                      <a:pt x="1342" y="1537"/>
                      <a:pt x="1312" y="1522"/>
                      <a:pt x="1292" y="1490"/>
                    </a:cubicBezTo>
                    <a:cubicBezTo>
                      <a:pt x="1283" y="1477"/>
                      <a:pt x="1277" y="1461"/>
                      <a:pt x="1272" y="1446"/>
                    </a:cubicBezTo>
                    <a:cubicBezTo>
                      <a:pt x="1215" y="1254"/>
                      <a:pt x="1157" y="1061"/>
                      <a:pt x="1101" y="868"/>
                    </a:cubicBezTo>
                    <a:cubicBezTo>
                      <a:pt x="1096" y="851"/>
                      <a:pt x="1088" y="845"/>
                      <a:pt x="1070" y="846"/>
                    </a:cubicBezTo>
                    <a:cubicBezTo>
                      <a:pt x="1045" y="848"/>
                      <a:pt x="1019" y="846"/>
                      <a:pt x="989" y="846"/>
                    </a:cubicBezTo>
                    <a:cubicBezTo>
                      <a:pt x="1090" y="1208"/>
                      <a:pt x="1191" y="1567"/>
                      <a:pt x="1292" y="1928"/>
                    </a:cubicBezTo>
                    <a:cubicBezTo>
                      <a:pt x="1195" y="1928"/>
                      <a:pt x="1100" y="1928"/>
                      <a:pt x="1003" y="1928"/>
                    </a:cubicBezTo>
                    <a:cubicBezTo>
                      <a:pt x="1003" y="1938"/>
                      <a:pt x="1003" y="1946"/>
                      <a:pt x="1003" y="1955"/>
                    </a:cubicBezTo>
                    <a:cubicBezTo>
                      <a:pt x="1003" y="2223"/>
                      <a:pt x="1003" y="2491"/>
                      <a:pt x="1003" y="2759"/>
                    </a:cubicBezTo>
                    <a:cubicBezTo>
                      <a:pt x="1003" y="2775"/>
                      <a:pt x="1001" y="2792"/>
                      <a:pt x="997" y="2808"/>
                    </a:cubicBezTo>
                    <a:cubicBezTo>
                      <a:pt x="984" y="2855"/>
                      <a:pt x="936" y="2885"/>
                      <a:pt x="883" y="2879"/>
                    </a:cubicBezTo>
                    <a:cubicBezTo>
                      <a:pt x="831" y="2874"/>
                      <a:pt x="792" y="2836"/>
                      <a:pt x="788" y="2785"/>
                    </a:cubicBezTo>
                    <a:cubicBezTo>
                      <a:pt x="788" y="2775"/>
                      <a:pt x="788" y="2765"/>
                      <a:pt x="788" y="2755"/>
                    </a:cubicBezTo>
                    <a:cubicBezTo>
                      <a:pt x="788" y="2487"/>
                      <a:pt x="788" y="2219"/>
                      <a:pt x="788" y="1951"/>
                    </a:cubicBezTo>
                    <a:cubicBezTo>
                      <a:pt x="788" y="1942"/>
                      <a:pt x="788" y="1934"/>
                      <a:pt x="788" y="1924"/>
                    </a:cubicBezTo>
                    <a:cubicBezTo>
                      <a:pt x="750" y="1924"/>
                      <a:pt x="714" y="1924"/>
                      <a:pt x="677" y="1924"/>
                    </a:cubicBezTo>
                    <a:cubicBezTo>
                      <a:pt x="677" y="1934"/>
                      <a:pt x="677" y="1942"/>
                      <a:pt x="677" y="1951"/>
                    </a:cubicBezTo>
                    <a:cubicBezTo>
                      <a:pt x="677" y="2220"/>
                      <a:pt x="677" y="2488"/>
                      <a:pt x="677" y="2757"/>
                    </a:cubicBezTo>
                    <a:cubicBezTo>
                      <a:pt x="676" y="2771"/>
                      <a:pt x="677" y="2785"/>
                      <a:pt x="674" y="2799"/>
                    </a:cubicBezTo>
                    <a:cubicBezTo>
                      <a:pt x="662" y="2851"/>
                      <a:pt x="616" y="2883"/>
                      <a:pt x="561" y="2879"/>
                    </a:cubicBezTo>
                    <a:cubicBezTo>
                      <a:pt x="505" y="2876"/>
                      <a:pt x="466" y="2837"/>
                      <a:pt x="461" y="2780"/>
                    </a:cubicBezTo>
                    <a:cubicBezTo>
                      <a:pt x="460" y="2771"/>
                      <a:pt x="461" y="2762"/>
                      <a:pt x="461" y="2752"/>
                    </a:cubicBezTo>
                    <a:cubicBezTo>
                      <a:pt x="461" y="2486"/>
                      <a:pt x="461" y="2220"/>
                      <a:pt x="461" y="1954"/>
                    </a:cubicBezTo>
                    <a:cubicBezTo>
                      <a:pt x="461" y="1947"/>
                      <a:pt x="461" y="1939"/>
                      <a:pt x="461" y="1929"/>
                    </a:cubicBezTo>
                    <a:cubicBezTo>
                      <a:pt x="364" y="1929"/>
                      <a:pt x="269" y="1929"/>
                      <a:pt x="171" y="1929"/>
                    </a:cubicBezTo>
                    <a:cubicBezTo>
                      <a:pt x="271" y="1567"/>
                      <a:pt x="371" y="1208"/>
                      <a:pt x="471" y="846"/>
                    </a:cubicBezTo>
                    <a:cubicBezTo>
                      <a:pt x="439" y="846"/>
                      <a:pt x="409" y="846"/>
                      <a:pt x="379" y="847"/>
                    </a:cubicBezTo>
                    <a:cubicBezTo>
                      <a:pt x="374" y="848"/>
                      <a:pt x="368" y="858"/>
                      <a:pt x="365" y="865"/>
                    </a:cubicBezTo>
                    <a:cubicBezTo>
                      <a:pt x="334" y="970"/>
                      <a:pt x="303" y="1075"/>
                      <a:pt x="272" y="1179"/>
                    </a:cubicBezTo>
                    <a:cubicBezTo>
                      <a:pt x="245" y="1269"/>
                      <a:pt x="218" y="1359"/>
                      <a:pt x="192" y="1449"/>
                    </a:cubicBezTo>
                    <a:cubicBezTo>
                      <a:pt x="177" y="1499"/>
                      <a:pt x="146" y="1528"/>
                      <a:pt x="105" y="1532"/>
                    </a:cubicBezTo>
                    <a:cubicBezTo>
                      <a:pt x="60" y="1536"/>
                      <a:pt x="22" y="1511"/>
                      <a:pt x="6" y="1469"/>
                    </a:cubicBezTo>
                    <a:cubicBezTo>
                      <a:pt x="4" y="1463"/>
                      <a:pt x="2" y="1458"/>
                      <a:pt x="0" y="1452"/>
                    </a:cubicBezTo>
                    <a:cubicBezTo>
                      <a:pt x="0" y="1439"/>
                      <a:pt x="0" y="1425"/>
                      <a:pt x="0" y="1412"/>
                    </a:cubicBezTo>
                    <a:close/>
                    <a:moveTo>
                      <a:pt x="704" y="0"/>
                    </a:moveTo>
                    <a:cubicBezTo>
                      <a:pt x="699" y="2"/>
                      <a:pt x="694" y="4"/>
                      <a:pt x="689" y="5"/>
                    </a:cubicBezTo>
                    <a:cubicBezTo>
                      <a:pt x="564" y="29"/>
                      <a:pt x="480" y="149"/>
                      <a:pt x="501" y="274"/>
                    </a:cubicBezTo>
                    <a:cubicBezTo>
                      <a:pt x="519" y="379"/>
                      <a:pt x="607" y="461"/>
                      <a:pt x="711" y="469"/>
                    </a:cubicBezTo>
                    <a:cubicBezTo>
                      <a:pt x="823" y="476"/>
                      <a:pt x="921" y="412"/>
                      <a:pt x="955" y="308"/>
                    </a:cubicBezTo>
                    <a:cubicBezTo>
                      <a:pt x="989" y="206"/>
                      <a:pt x="948" y="91"/>
                      <a:pt x="854" y="36"/>
                    </a:cubicBezTo>
                    <a:cubicBezTo>
                      <a:pt x="825" y="19"/>
                      <a:pt x="791" y="12"/>
                      <a:pt x="760" y="0"/>
                    </a:cubicBezTo>
                    <a:cubicBezTo>
                      <a:pt x="741" y="0"/>
                      <a:pt x="723" y="0"/>
                      <a:pt x="704" y="0"/>
                    </a:cubicBezTo>
                    <a:close/>
                  </a:path>
                </a:pathLst>
              </a:custGeom>
              <a:grpFill/>
              <a:ln>
                <a:noFill/>
              </a:ln>
            </p:spPr>
            <p:txBody>
              <a:bodyPr vert="horz" wrap="square" lIns="117636" tIns="58817" rIns="117636" bIns="58817" numCol="1" anchor="t" anchorCtr="0" compatLnSpc="1">
                <a:prstTxWarp prst="textNoShape">
                  <a:avLst/>
                </a:prstTxWarp>
              </a:bodyPr>
              <a:lstStyle/>
              <a:p>
                <a:pPr defTabSz="1176377" fontAlgn="auto">
                  <a:spcBef>
                    <a:spcPts val="0"/>
                  </a:spcBef>
                  <a:spcAft>
                    <a:spcPts val="0"/>
                  </a:spcAft>
                  <a:defRPr/>
                </a:pPr>
                <a:endParaRPr lang="en-US" sz="2316" kern="0" dirty="0">
                  <a:solidFill>
                    <a:srgbClr val="000000"/>
                  </a:solidFill>
                  <a:latin typeface="Avenir Book" panose="02000503020000020003" pitchFamily="2" charset="0"/>
                </a:endParaRPr>
              </a:p>
            </p:txBody>
          </p:sp>
          <p:sp>
            <p:nvSpPr>
              <p:cNvPr id="110" name="Freeform 5">
                <a:extLst>
                  <a:ext uri="{FF2B5EF4-FFF2-40B4-BE49-F238E27FC236}">
                    <a16:creationId xmlns:a16="http://schemas.microsoft.com/office/drawing/2014/main" id="{37E74D1E-DBF8-4C4C-B33D-55C94CCBD909}"/>
                  </a:ext>
                </a:extLst>
              </p:cNvPr>
              <p:cNvSpPr>
                <a:spLocks noEditPoints="1"/>
              </p:cNvSpPr>
              <p:nvPr/>
            </p:nvSpPr>
            <p:spPr bwMode="auto">
              <a:xfrm>
                <a:off x="2146690" y="1811855"/>
                <a:ext cx="204624" cy="401639"/>
              </a:xfrm>
              <a:custGeom>
                <a:avLst/>
                <a:gdLst>
                  <a:gd name="T0" fmla="*/ 0 w 1469"/>
                  <a:gd name="T1" fmla="*/ 1412 h 2885"/>
                  <a:gd name="T2" fmla="*/ 76 w 1469"/>
                  <a:gd name="T3" fmla="*/ 1164 h 2885"/>
                  <a:gd name="T4" fmla="*/ 205 w 1469"/>
                  <a:gd name="T5" fmla="*/ 738 h 2885"/>
                  <a:gd name="T6" fmla="*/ 498 w 1469"/>
                  <a:gd name="T7" fmla="*/ 520 h 2885"/>
                  <a:gd name="T8" fmla="*/ 942 w 1469"/>
                  <a:gd name="T9" fmla="*/ 521 h 2885"/>
                  <a:gd name="T10" fmla="*/ 1241 w 1469"/>
                  <a:gd name="T11" fmla="*/ 698 h 2885"/>
                  <a:gd name="T12" fmla="*/ 1276 w 1469"/>
                  <a:gd name="T13" fmla="*/ 796 h 2885"/>
                  <a:gd name="T14" fmla="*/ 1454 w 1469"/>
                  <a:gd name="T15" fmla="*/ 1381 h 2885"/>
                  <a:gd name="T16" fmla="*/ 1457 w 1469"/>
                  <a:gd name="T17" fmla="*/ 1470 h 2885"/>
                  <a:gd name="T18" fmla="*/ 1380 w 1469"/>
                  <a:gd name="T19" fmla="*/ 1532 h 2885"/>
                  <a:gd name="T20" fmla="*/ 1292 w 1469"/>
                  <a:gd name="T21" fmla="*/ 1490 h 2885"/>
                  <a:gd name="T22" fmla="*/ 1272 w 1469"/>
                  <a:gd name="T23" fmla="*/ 1446 h 2885"/>
                  <a:gd name="T24" fmla="*/ 1101 w 1469"/>
                  <a:gd name="T25" fmla="*/ 868 h 2885"/>
                  <a:gd name="T26" fmla="*/ 1070 w 1469"/>
                  <a:gd name="T27" fmla="*/ 846 h 2885"/>
                  <a:gd name="T28" fmla="*/ 989 w 1469"/>
                  <a:gd name="T29" fmla="*/ 846 h 2885"/>
                  <a:gd name="T30" fmla="*/ 1292 w 1469"/>
                  <a:gd name="T31" fmla="*/ 1928 h 2885"/>
                  <a:gd name="T32" fmla="*/ 1003 w 1469"/>
                  <a:gd name="T33" fmla="*/ 1928 h 2885"/>
                  <a:gd name="T34" fmla="*/ 1003 w 1469"/>
                  <a:gd name="T35" fmla="*/ 1955 h 2885"/>
                  <a:gd name="T36" fmla="*/ 1003 w 1469"/>
                  <a:gd name="T37" fmla="*/ 2759 h 2885"/>
                  <a:gd name="T38" fmla="*/ 997 w 1469"/>
                  <a:gd name="T39" fmla="*/ 2808 h 2885"/>
                  <a:gd name="T40" fmla="*/ 883 w 1469"/>
                  <a:gd name="T41" fmla="*/ 2879 h 2885"/>
                  <a:gd name="T42" fmla="*/ 788 w 1469"/>
                  <a:gd name="T43" fmla="*/ 2785 h 2885"/>
                  <a:gd name="T44" fmla="*/ 788 w 1469"/>
                  <a:gd name="T45" fmla="*/ 2755 h 2885"/>
                  <a:gd name="T46" fmla="*/ 788 w 1469"/>
                  <a:gd name="T47" fmla="*/ 1951 h 2885"/>
                  <a:gd name="T48" fmla="*/ 788 w 1469"/>
                  <a:gd name="T49" fmla="*/ 1924 h 2885"/>
                  <a:gd name="T50" fmla="*/ 677 w 1469"/>
                  <a:gd name="T51" fmla="*/ 1924 h 2885"/>
                  <a:gd name="T52" fmla="*/ 677 w 1469"/>
                  <a:gd name="T53" fmla="*/ 1951 h 2885"/>
                  <a:gd name="T54" fmla="*/ 677 w 1469"/>
                  <a:gd name="T55" fmla="*/ 2757 h 2885"/>
                  <a:gd name="T56" fmla="*/ 674 w 1469"/>
                  <a:gd name="T57" fmla="*/ 2799 h 2885"/>
                  <a:gd name="T58" fmla="*/ 561 w 1469"/>
                  <a:gd name="T59" fmla="*/ 2879 h 2885"/>
                  <a:gd name="T60" fmla="*/ 461 w 1469"/>
                  <a:gd name="T61" fmla="*/ 2780 h 2885"/>
                  <a:gd name="T62" fmla="*/ 461 w 1469"/>
                  <a:gd name="T63" fmla="*/ 2752 h 2885"/>
                  <a:gd name="T64" fmla="*/ 461 w 1469"/>
                  <a:gd name="T65" fmla="*/ 1954 h 2885"/>
                  <a:gd name="T66" fmla="*/ 461 w 1469"/>
                  <a:gd name="T67" fmla="*/ 1929 h 2885"/>
                  <a:gd name="T68" fmla="*/ 171 w 1469"/>
                  <a:gd name="T69" fmla="*/ 1929 h 2885"/>
                  <a:gd name="T70" fmla="*/ 471 w 1469"/>
                  <a:gd name="T71" fmla="*/ 846 h 2885"/>
                  <a:gd name="T72" fmla="*/ 379 w 1469"/>
                  <a:gd name="T73" fmla="*/ 847 h 2885"/>
                  <a:gd name="T74" fmla="*/ 365 w 1469"/>
                  <a:gd name="T75" fmla="*/ 865 h 2885"/>
                  <a:gd name="T76" fmla="*/ 272 w 1469"/>
                  <a:gd name="T77" fmla="*/ 1179 h 2885"/>
                  <a:gd name="T78" fmla="*/ 192 w 1469"/>
                  <a:gd name="T79" fmla="*/ 1449 h 2885"/>
                  <a:gd name="T80" fmla="*/ 105 w 1469"/>
                  <a:gd name="T81" fmla="*/ 1532 h 2885"/>
                  <a:gd name="T82" fmla="*/ 6 w 1469"/>
                  <a:gd name="T83" fmla="*/ 1469 h 2885"/>
                  <a:gd name="T84" fmla="*/ 0 w 1469"/>
                  <a:gd name="T85" fmla="*/ 1452 h 2885"/>
                  <a:gd name="T86" fmla="*/ 0 w 1469"/>
                  <a:gd name="T87" fmla="*/ 1412 h 2885"/>
                  <a:gd name="T88" fmla="*/ 704 w 1469"/>
                  <a:gd name="T89" fmla="*/ 0 h 2885"/>
                  <a:gd name="T90" fmla="*/ 689 w 1469"/>
                  <a:gd name="T91" fmla="*/ 5 h 2885"/>
                  <a:gd name="T92" fmla="*/ 501 w 1469"/>
                  <a:gd name="T93" fmla="*/ 274 h 2885"/>
                  <a:gd name="T94" fmla="*/ 711 w 1469"/>
                  <a:gd name="T95" fmla="*/ 469 h 2885"/>
                  <a:gd name="T96" fmla="*/ 955 w 1469"/>
                  <a:gd name="T97" fmla="*/ 308 h 2885"/>
                  <a:gd name="T98" fmla="*/ 854 w 1469"/>
                  <a:gd name="T99" fmla="*/ 36 h 2885"/>
                  <a:gd name="T100" fmla="*/ 760 w 1469"/>
                  <a:gd name="T101" fmla="*/ 0 h 2885"/>
                  <a:gd name="T102" fmla="*/ 704 w 1469"/>
                  <a:gd name="T103" fmla="*/ 0 h 2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69" h="2885">
                    <a:moveTo>
                      <a:pt x="0" y="1412"/>
                    </a:moveTo>
                    <a:cubicBezTo>
                      <a:pt x="25" y="1329"/>
                      <a:pt x="51" y="1247"/>
                      <a:pt x="76" y="1164"/>
                    </a:cubicBezTo>
                    <a:cubicBezTo>
                      <a:pt x="119" y="1022"/>
                      <a:pt x="162" y="880"/>
                      <a:pt x="205" y="738"/>
                    </a:cubicBezTo>
                    <a:cubicBezTo>
                      <a:pt x="245" y="606"/>
                      <a:pt x="360" y="521"/>
                      <a:pt x="498" y="520"/>
                    </a:cubicBezTo>
                    <a:cubicBezTo>
                      <a:pt x="646" y="520"/>
                      <a:pt x="794" y="520"/>
                      <a:pt x="942" y="521"/>
                    </a:cubicBezTo>
                    <a:cubicBezTo>
                      <a:pt x="1076" y="521"/>
                      <a:pt x="1174" y="587"/>
                      <a:pt x="1241" y="698"/>
                    </a:cubicBezTo>
                    <a:cubicBezTo>
                      <a:pt x="1259" y="727"/>
                      <a:pt x="1266" y="763"/>
                      <a:pt x="1276" y="796"/>
                    </a:cubicBezTo>
                    <a:cubicBezTo>
                      <a:pt x="1336" y="991"/>
                      <a:pt x="1395" y="1186"/>
                      <a:pt x="1454" y="1381"/>
                    </a:cubicBezTo>
                    <a:cubicBezTo>
                      <a:pt x="1463" y="1410"/>
                      <a:pt x="1469" y="1440"/>
                      <a:pt x="1457" y="1470"/>
                    </a:cubicBezTo>
                    <a:cubicBezTo>
                      <a:pt x="1443" y="1506"/>
                      <a:pt x="1418" y="1527"/>
                      <a:pt x="1380" y="1532"/>
                    </a:cubicBezTo>
                    <a:cubicBezTo>
                      <a:pt x="1342" y="1537"/>
                      <a:pt x="1312" y="1522"/>
                      <a:pt x="1292" y="1490"/>
                    </a:cubicBezTo>
                    <a:cubicBezTo>
                      <a:pt x="1283" y="1477"/>
                      <a:pt x="1277" y="1461"/>
                      <a:pt x="1272" y="1446"/>
                    </a:cubicBezTo>
                    <a:cubicBezTo>
                      <a:pt x="1215" y="1254"/>
                      <a:pt x="1157" y="1061"/>
                      <a:pt x="1101" y="868"/>
                    </a:cubicBezTo>
                    <a:cubicBezTo>
                      <a:pt x="1096" y="851"/>
                      <a:pt x="1088" y="845"/>
                      <a:pt x="1070" y="846"/>
                    </a:cubicBezTo>
                    <a:cubicBezTo>
                      <a:pt x="1045" y="848"/>
                      <a:pt x="1019" y="846"/>
                      <a:pt x="989" y="846"/>
                    </a:cubicBezTo>
                    <a:cubicBezTo>
                      <a:pt x="1090" y="1208"/>
                      <a:pt x="1191" y="1567"/>
                      <a:pt x="1292" y="1928"/>
                    </a:cubicBezTo>
                    <a:cubicBezTo>
                      <a:pt x="1195" y="1928"/>
                      <a:pt x="1100" y="1928"/>
                      <a:pt x="1003" y="1928"/>
                    </a:cubicBezTo>
                    <a:cubicBezTo>
                      <a:pt x="1003" y="1938"/>
                      <a:pt x="1003" y="1946"/>
                      <a:pt x="1003" y="1955"/>
                    </a:cubicBezTo>
                    <a:cubicBezTo>
                      <a:pt x="1003" y="2223"/>
                      <a:pt x="1003" y="2491"/>
                      <a:pt x="1003" y="2759"/>
                    </a:cubicBezTo>
                    <a:cubicBezTo>
                      <a:pt x="1003" y="2775"/>
                      <a:pt x="1001" y="2792"/>
                      <a:pt x="997" y="2808"/>
                    </a:cubicBezTo>
                    <a:cubicBezTo>
                      <a:pt x="984" y="2855"/>
                      <a:pt x="936" y="2885"/>
                      <a:pt x="883" y="2879"/>
                    </a:cubicBezTo>
                    <a:cubicBezTo>
                      <a:pt x="831" y="2874"/>
                      <a:pt x="792" y="2836"/>
                      <a:pt x="788" y="2785"/>
                    </a:cubicBezTo>
                    <a:cubicBezTo>
                      <a:pt x="788" y="2775"/>
                      <a:pt x="788" y="2765"/>
                      <a:pt x="788" y="2755"/>
                    </a:cubicBezTo>
                    <a:cubicBezTo>
                      <a:pt x="788" y="2487"/>
                      <a:pt x="788" y="2219"/>
                      <a:pt x="788" y="1951"/>
                    </a:cubicBezTo>
                    <a:cubicBezTo>
                      <a:pt x="788" y="1942"/>
                      <a:pt x="788" y="1934"/>
                      <a:pt x="788" y="1924"/>
                    </a:cubicBezTo>
                    <a:cubicBezTo>
                      <a:pt x="750" y="1924"/>
                      <a:pt x="714" y="1924"/>
                      <a:pt x="677" y="1924"/>
                    </a:cubicBezTo>
                    <a:cubicBezTo>
                      <a:pt x="677" y="1934"/>
                      <a:pt x="677" y="1942"/>
                      <a:pt x="677" y="1951"/>
                    </a:cubicBezTo>
                    <a:cubicBezTo>
                      <a:pt x="677" y="2220"/>
                      <a:pt x="677" y="2488"/>
                      <a:pt x="677" y="2757"/>
                    </a:cubicBezTo>
                    <a:cubicBezTo>
                      <a:pt x="676" y="2771"/>
                      <a:pt x="677" y="2785"/>
                      <a:pt x="674" y="2799"/>
                    </a:cubicBezTo>
                    <a:cubicBezTo>
                      <a:pt x="662" y="2851"/>
                      <a:pt x="616" y="2883"/>
                      <a:pt x="561" y="2879"/>
                    </a:cubicBezTo>
                    <a:cubicBezTo>
                      <a:pt x="505" y="2876"/>
                      <a:pt x="466" y="2837"/>
                      <a:pt x="461" y="2780"/>
                    </a:cubicBezTo>
                    <a:cubicBezTo>
                      <a:pt x="460" y="2771"/>
                      <a:pt x="461" y="2762"/>
                      <a:pt x="461" y="2752"/>
                    </a:cubicBezTo>
                    <a:cubicBezTo>
                      <a:pt x="461" y="2486"/>
                      <a:pt x="461" y="2220"/>
                      <a:pt x="461" y="1954"/>
                    </a:cubicBezTo>
                    <a:cubicBezTo>
                      <a:pt x="461" y="1947"/>
                      <a:pt x="461" y="1939"/>
                      <a:pt x="461" y="1929"/>
                    </a:cubicBezTo>
                    <a:cubicBezTo>
                      <a:pt x="364" y="1929"/>
                      <a:pt x="269" y="1929"/>
                      <a:pt x="171" y="1929"/>
                    </a:cubicBezTo>
                    <a:cubicBezTo>
                      <a:pt x="271" y="1567"/>
                      <a:pt x="371" y="1208"/>
                      <a:pt x="471" y="846"/>
                    </a:cubicBezTo>
                    <a:cubicBezTo>
                      <a:pt x="439" y="846"/>
                      <a:pt x="409" y="846"/>
                      <a:pt x="379" y="847"/>
                    </a:cubicBezTo>
                    <a:cubicBezTo>
                      <a:pt x="374" y="848"/>
                      <a:pt x="368" y="858"/>
                      <a:pt x="365" y="865"/>
                    </a:cubicBezTo>
                    <a:cubicBezTo>
                      <a:pt x="334" y="970"/>
                      <a:pt x="303" y="1075"/>
                      <a:pt x="272" y="1179"/>
                    </a:cubicBezTo>
                    <a:cubicBezTo>
                      <a:pt x="245" y="1269"/>
                      <a:pt x="218" y="1359"/>
                      <a:pt x="192" y="1449"/>
                    </a:cubicBezTo>
                    <a:cubicBezTo>
                      <a:pt x="177" y="1499"/>
                      <a:pt x="146" y="1528"/>
                      <a:pt x="105" y="1532"/>
                    </a:cubicBezTo>
                    <a:cubicBezTo>
                      <a:pt x="60" y="1536"/>
                      <a:pt x="22" y="1511"/>
                      <a:pt x="6" y="1469"/>
                    </a:cubicBezTo>
                    <a:cubicBezTo>
                      <a:pt x="4" y="1463"/>
                      <a:pt x="2" y="1458"/>
                      <a:pt x="0" y="1452"/>
                    </a:cubicBezTo>
                    <a:cubicBezTo>
                      <a:pt x="0" y="1439"/>
                      <a:pt x="0" y="1425"/>
                      <a:pt x="0" y="1412"/>
                    </a:cubicBezTo>
                    <a:close/>
                    <a:moveTo>
                      <a:pt x="704" y="0"/>
                    </a:moveTo>
                    <a:cubicBezTo>
                      <a:pt x="699" y="2"/>
                      <a:pt x="694" y="4"/>
                      <a:pt x="689" y="5"/>
                    </a:cubicBezTo>
                    <a:cubicBezTo>
                      <a:pt x="564" y="29"/>
                      <a:pt x="480" y="149"/>
                      <a:pt x="501" y="274"/>
                    </a:cubicBezTo>
                    <a:cubicBezTo>
                      <a:pt x="519" y="379"/>
                      <a:pt x="607" y="461"/>
                      <a:pt x="711" y="469"/>
                    </a:cubicBezTo>
                    <a:cubicBezTo>
                      <a:pt x="823" y="476"/>
                      <a:pt x="921" y="412"/>
                      <a:pt x="955" y="308"/>
                    </a:cubicBezTo>
                    <a:cubicBezTo>
                      <a:pt x="989" y="206"/>
                      <a:pt x="948" y="91"/>
                      <a:pt x="854" y="36"/>
                    </a:cubicBezTo>
                    <a:cubicBezTo>
                      <a:pt x="825" y="19"/>
                      <a:pt x="791" y="12"/>
                      <a:pt x="760" y="0"/>
                    </a:cubicBezTo>
                    <a:cubicBezTo>
                      <a:pt x="741" y="0"/>
                      <a:pt x="723" y="0"/>
                      <a:pt x="704" y="0"/>
                    </a:cubicBezTo>
                    <a:close/>
                  </a:path>
                </a:pathLst>
              </a:custGeom>
              <a:grpFill/>
              <a:ln>
                <a:noFill/>
              </a:ln>
            </p:spPr>
            <p:txBody>
              <a:bodyPr vert="horz" wrap="square" lIns="117636" tIns="58817" rIns="117636" bIns="58817" numCol="1" anchor="t" anchorCtr="0" compatLnSpc="1">
                <a:prstTxWarp prst="textNoShape">
                  <a:avLst/>
                </a:prstTxWarp>
              </a:bodyPr>
              <a:lstStyle/>
              <a:p>
                <a:pPr defTabSz="1176377" fontAlgn="auto">
                  <a:spcBef>
                    <a:spcPts val="0"/>
                  </a:spcBef>
                  <a:spcAft>
                    <a:spcPts val="0"/>
                  </a:spcAft>
                  <a:defRPr/>
                </a:pPr>
                <a:endParaRPr lang="en-US" sz="2316" kern="0" dirty="0">
                  <a:solidFill>
                    <a:srgbClr val="000000"/>
                  </a:solidFill>
                  <a:latin typeface="Avenir Book" panose="02000503020000020003" pitchFamily="2" charset="0"/>
                </a:endParaRPr>
              </a:p>
            </p:txBody>
          </p:sp>
          <p:sp>
            <p:nvSpPr>
              <p:cNvPr id="111" name="Freeform 5">
                <a:extLst>
                  <a:ext uri="{FF2B5EF4-FFF2-40B4-BE49-F238E27FC236}">
                    <a16:creationId xmlns:a16="http://schemas.microsoft.com/office/drawing/2014/main" id="{751018FC-33AE-2446-95E1-FCE6A3BA5D04}"/>
                  </a:ext>
                </a:extLst>
              </p:cNvPr>
              <p:cNvSpPr>
                <a:spLocks noEditPoints="1"/>
              </p:cNvSpPr>
              <p:nvPr/>
            </p:nvSpPr>
            <p:spPr bwMode="auto">
              <a:xfrm>
                <a:off x="2499828" y="1811855"/>
                <a:ext cx="204624" cy="401639"/>
              </a:xfrm>
              <a:custGeom>
                <a:avLst/>
                <a:gdLst>
                  <a:gd name="T0" fmla="*/ 0 w 1469"/>
                  <a:gd name="T1" fmla="*/ 1412 h 2885"/>
                  <a:gd name="T2" fmla="*/ 76 w 1469"/>
                  <a:gd name="T3" fmla="*/ 1164 h 2885"/>
                  <a:gd name="T4" fmla="*/ 205 w 1469"/>
                  <a:gd name="T5" fmla="*/ 738 h 2885"/>
                  <a:gd name="T6" fmla="*/ 498 w 1469"/>
                  <a:gd name="T7" fmla="*/ 520 h 2885"/>
                  <a:gd name="T8" fmla="*/ 942 w 1469"/>
                  <a:gd name="T9" fmla="*/ 521 h 2885"/>
                  <a:gd name="T10" fmla="*/ 1241 w 1469"/>
                  <a:gd name="T11" fmla="*/ 698 h 2885"/>
                  <a:gd name="T12" fmla="*/ 1276 w 1469"/>
                  <a:gd name="T13" fmla="*/ 796 h 2885"/>
                  <a:gd name="T14" fmla="*/ 1454 w 1469"/>
                  <a:gd name="T15" fmla="*/ 1381 h 2885"/>
                  <a:gd name="T16" fmla="*/ 1457 w 1469"/>
                  <a:gd name="T17" fmla="*/ 1470 h 2885"/>
                  <a:gd name="T18" fmla="*/ 1380 w 1469"/>
                  <a:gd name="T19" fmla="*/ 1532 h 2885"/>
                  <a:gd name="T20" fmla="*/ 1292 w 1469"/>
                  <a:gd name="T21" fmla="*/ 1490 h 2885"/>
                  <a:gd name="T22" fmla="*/ 1272 w 1469"/>
                  <a:gd name="T23" fmla="*/ 1446 h 2885"/>
                  <a:gd name="T24" fmla="*/ 1101 w 1469"/>
                  <a:gd name="T25" fmla="*/ 868 h 2885"/>
                  <a:gd name="T26" fmla="*/ 1070 w 1469"/>
                  <a:gd name="T27" fmla="*/ 846 h 2885"/>
                  <a:gd name="T28" fmla="*/ 989 w 1469"/>
                  <a:gd name="T29" fmla="*/ 846 h 2885"/>
                  <a:gd name="T30" fmla="*/ 1292 w 1469"/>
                  <a:gd name="T31" fmla="*/ 1928 h 2885"/>
                  <a:gd name="T32" fmla="*/ 1003 w 1469"/>
                  <a:gd name="T33" fmla="*/ 1928 h 2885"/>
                  <a:gd name="T34" fmla="*/ 1003 w 1469"/>
                  <a:gd name="T35" fmla="*/ 1955 h 2885"/>
                  <a:gd name="T36" fmla="*/ 1003 w 1469"/>
                  <a:gd name="T37" fmla="*/ 2759 h 2885"/>
                  <a:gd name="T38" fmla="*/ 997 w 1469"/>
                  <a:gd name="T39" fmla="*/ 2808 h 2885"/>
                  <a:gd name="T40" fmla="*/ 883 w 1469"/>
                  <a:gd name="T41" fmla="*/ 2879 h 2885"/>
                  <a:gd name="T42" fmla="*/ 788 w 1469"/>
                  <a:gd name="T43" fmla="*/ 2785 h 2885"/>
                  <a:gd name="T44" fmla="*/ 788 w 1469"/>
                  <a:gd name="T45" fmla="*/ 2755 h 2885"/>
                  <a:gd name="T46" fmla="*/ 788 w 1469"/>
                  <a:gd name="T47" fmla="*/ 1951 h 2885"/>
                  <a:gd name="T48" fmla="*/ 788 w 1469"/>
                  <a:gd name="T49" fmla="*/ 1924 h 2885"/>
                  <a:gd name="T50" fmla="*/ 677 w 1469"/>
                  <a:gd name="T51" fmla="*/ 1924 h 2885"/>
                  <a:gd name="T52" fmla="*/ 677 w 1469"/>
                  <a:gd name="T53" fmla="*/ 1951 h 2885"/>
                  <a:gd name="T54" fmla="*/ 677 w 1469"/>
                  <a:gd name="T55" fmla="*/ 2757 h 2885"/>
                  <a:gd name="T56" fmla="*/ 674 w 1469"/>
                  <a:gd name="T57" fmla="*/ 2799 h 2885"/>
                  <a:gd name="T58" fmla="*/ 561 w 1469"/>
                  <a:gd name="T59" fmla="*/ 2879 h 2885"/>
                  <a:gd name="T60" fmla="*/ 461 w 1469"/>
                  <a:gd name="T61" fmla="*/ 2780 h 2885"/>
                  <a:gd name="T62" fmla="*/ 461 w 1469"/>
                  <a:gd name="T63" fmla="*/ 2752 h 2885"/>
                  <a:gd name="T64" fmla="*/ 461 w 1469"/>
                  <a:gd name="T65" fmla="*/ 1954 h 2885"/>
                  <a:gd name="T66" fmla="*/ 461 w 1469"/>
                  <a:gd name="T67" fmla="*/ 1929 h 2885"/>
                  <a:gd name="T68" fmla="*/ 171 w 1469"/>
                  <a:gd name="T69" fmla="*/ 1929 h 2885"/>
                  <a:gd name="T70" fmla="*/ 471 w 1469"/>
                  <a:gd name="T71" fmla="*/ 846 h 2885"/>
                  <a:gd name="T72" fmla="*/ 379 w 1469"/>
                  <a:gd name="T73" fmla="*/ 847 h 2885"/>
                  <a:gd name="T74" fmla="*/ 365 w 1469"/>
                  <a:gd name="T75" fmla="*/ 865 h 2885"/>
                  <a:gd name="T76" fmla="*/ 272 w 1469"/>
                  <a:gd name="T77" fmla="*/ 1179 h 2885"/>
                  <a:gd name="T78" fmla="*/ 192 w 1469"/>
                  <a:gd name="T79" fmla="*/ 1449 h 2885"/>
                  <a:gd name="T80" fmla="*/ 105 w 1469"/>
                  <a:gd name="T81" fmla="*/ 1532 h 2885"/>
                  <a:gd name="T82" fmla="*/ 6 w 1469"/>
                  <a:gd name="T83" fmla="*/ 1469 h 2885"/>
                  <a:gd name="T84" fmla="*/ 0 w 1469"/>
                  <a:gd name="T85" fmla="*/ 1452 h 2885"/>
                  <a:gd name="T86" fmla="*/ 0 w 1469"/>
                  <a:gd name="T87" fmla="*/ 1412 h 2885"/>
                  <a:gd name="T88" fmla="*/ 704 w 1469"/>
                  <a:gd name="T89" fmla="*/ 0 h 2885"/>
                  <a:gd name="T90" fmla="*/ 689 w 1469"/>
                  <a:gd name="T91" fmla="*/ 5 h 2885"/>
                  <a:gd name="T92" fmla="*/ 501 w 1469"/>
                  <a:gd name="T93" fmla="*/ 274 h 2885"/>
                  <a:gd name="T94" fmla="*/ 711 w 1469"/>
                  <a:gd name="T95" fmla="*/ 469 h 2885"/>
                  <a:gd name="T96" fmla="*/ 955 w 1469"/>
                  <a:gd name="T97" fmla="*/ 308 h 2885"/>
                  <a:gd name="T98" fmla="*/ 854 w 1469"/>
                  <a:gd name="T99" fmla="*/ 36 h 2885"/>
                  <a:gd name="T100" fmla="*/ 760 w 1469"/>
                  <a:gd name="T101" fmla="*/ 0 h 2885"/>
                  <a:gd name="T102" fmla="*/ 704 w 1469"/>
                  <a:gd name="T103" fmla="*/ 0 h 2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69" h="2885">
                    <a:moveTo>
                      <a:pt x="0" y="1412"/>
                    </a:moveTo>
                    <a:cubicBezTo>
                      <a:pt x="25" y="1329"/>
                      <a:pt x="51" y="1247"/>
                      <a:pt x="76" y="1164"/>
                    </a:cubicBezTo>
                    <a:cubicBezTo>
                      <a:pt x="119" y="1022"/>
                      <a:pt x="162" y="880"/>
                      <a:pt x="205" y="738"/>
                    </a:cubicBezTo>
                    <a:cubicBezTo>
                      <a:pt x="245" y="606"/>
                      <a:pt x="360" y="521"/>
                      <a:pt x="498" y="520"/>
                    </a:cubicBezTo>
                    <a:cubicBezTo>
                      <a:pt x="646" y="520"/>
                      <a:pt x="794" y="520"/>
                      <a:pt x="942" y="521"/>
                    </a:cubicBezTo>
                    <a:cubicBezTo>
                      <a:pt x="1076" y="521"/>
                      <a:pt x="1174" y="587"/>
                      <a:pt x="1241" y="698"/>
                    </a:cubicBezTo>
                    <a:cubicBezTo>
                      <a:pt x="1259" y="727"/>
                      <a:pt x="1266" y="763"/>
                      <a:pt x="1276" y="796"/>
                    </a:cubicBezTo>
                    <a:cubicBezTo>
                      <a:pt x="1336" y="991"/>
                      <a:pt x="1395" y="1186"/>
                      <a:pt x="1454" y="1381"/>
                    </a:cubicBezTo>
                    <a:cubicBezTo>
                      <a:pt x="1463" y="1410"/>
                      <a:pt x="1469" y="1440"/>
                      <a:pt x="1457" y="1470"/>
                    </a:cubicBezTo>
                    <a:cubicBezTo>
                      <a:pt x="1443" y="1506"/>
                      <a:pt x="1418" y="1527"/>
                      <a:pt x="1380" y="1532"/>
                    </a:cubicBezTo>
                    <a:cubicBezTo>
                      <a:pt x="1342" y="1537"/>
                      <a:pt x="1312" y="1522"/>
                      <a:pt x="1292" y="1490"/>
                    </a:cubicBezTo>
                    <a:cubicBezTo>
                      <a:pt x="1283" y="1477"/>
                      <a:pt x="1277" y="1461"/>
                      <a:pt x="1272" y="1446"/>
                    </a:cubicBezTo>
                    <a:cubicBezTo>
                      <a:pt x="1215" y="1254"/>
                      <a:pt x="1157" y="1061"/>
                      <a:pt x="1101" y="868"/>
                    </a:cubicBezTo>
                    <a:cubicBezTo>
                      <a:pt x="1096" y="851"/>
                      <a:pt x="1088" y="845"/>
                      <a:pt x="1070" y="846"/>
                    </a:cubicBezTo>
                    <a:cubicBezTo>
                      <a:pt x="1045" y="848"/>
                      <a:pt x="1019" y="846"/>
                      <a:pt x="989" y="846"/>
                    </a:cubicBezTo>
                    <a:cubicBezTo>
                      <a:pt x="1090" y="1208"/>
                      <a:pt x="1191" y="1567"/>
                      <a:pt x="1292" y="1928"/>
                    </a:cubicBezTo>
                    <a:cubicBezTo>
                      <a:pt x="1195" y="1928"/>
                      <a:pt x="1100" y="1928"/>
                      <a:pt x="1003" y="1928"/>
                    </a:cubicBezTo>
                    <a:cubicBezTo>
                      <a:pt x="1003" y="1938"/>
                      <a:pt x="1003" y="1946"/>
                      <a:pt x="1003" y="1955"/>
                    </a:cubicBezTo>
                    <a:cubicBezTo>
                      <a:pt x="1003" y="2223"/>
                      <a:pt x="1003" y="2491"/>
                      <a:pt x="1003" y="2759"/>
                    </a:cubicBezTo>
                    <a:cubicBezTo>
                      <a:pt x="1003" y="2775"/>
                      <a:pt x="1001" y="2792"/>
                      <a:pt x="997" y="2808"/>
                    </a:cubicBezTo>
                    <a:cubicBezTo>
                      <a:pt x="984" y="2855"/>
                      <a:pt x="936" y="2885"/>
                      <a:pt x="883" y="2879"/>
                    </a:cubicBezTo>
                    <a:cubicBezTo>
                      <a:pt x="831" y="2874"/>
                      <a:pt x="792" y="2836"/>
                      <a:pt x="788" y="2785"/>
                    </a:cubicBezTo>
                    <a:cubicBezTo>
                      <a:pt x="788" y="2775"/>
                      <a:pt x="788" y="2765"/>
                      <a:pt x="788" y="2755"/>
                    </a:cubicBezTo>
                    <a:cubicBezTo>
                      <a:pt x="788" y="2487"/>
                      <a:pt x="788" y="2219"/>
                      <a:pt x="788" y="1951"/>
                    </a:cubicBezTo>
                    <a:cubicBezTo>
                      <a:pt x="788" y="1942"/>
                      <a:pt x="788" y="1934"/>
                      <a:pt x="788" y="1924"/>
                    </a:cubicBezTo>
                    <a:cubicBezTo>
                      <a:pt x="750" y="1924"/>
                      <a:pt x="714" y="1924"/>
                      <a:pt x="677" y="1924"/>
                    </a:cubicBezTo>
                    <a:cubicBezTo>
                      <a:pt x="677" y="1934"/>
                      <a:pt x="677" y="1942"/>
                      <a:pt x="677" y="1951"/>
                    </a:cubicBezTo>
                    <a:cubicBezTo>
                      <a:pt x="677" y="2220"/>
                      <a:pt x="677" y="2488"/>
                      <a:pt x="677" y="2757"/>
                    </a:cubicBezTo>
                    <a:cubicBezTo>
                      <a:pt x="676" y="2771"/>
                      <a:pt x="677" y="2785"/>
                      <a:pt x="674" y="2799"/>
                    </a:cubicBezTo>
                    <a:cubicBezTo>
                      <a:pt x="662" y="2851"/>
                      <a:pt x="616" y="2883"/>
                      <a:pt x="561" y="2879"/>
                    </a:cubicBezTo>
                    <a:cubicBezTo>
                      <a:pt x="505" y="2876"/>
                      <a:pt x="466" y="2837"/>
                      <a:pt x="461" y="2780"/>
                    </a:cubicBezTo>
                    <a:cubicBezTo>
                      <a:pt x="460" y="2771"/>
                      <a:pt x="461" y="2762"/>
                      <a:pt x="461" y="2752"/>
                    </a:cubicBezTo>
                    <a:cubicBezTo>
                      <a:pt x="461" y="2486"/>
                      <a:pt x="461" y="2220"/>
                      <a:pt x="461" y="1954"/>
                    </a:cubicBezTo>
                    <a:cubicBezTo>
                      <a:pt x="461" y="1947"/>
                      <a:pt x="461" y="1939"/>
                      <a:pt x="461" y="1929"/>
                    </a:cubicBezTo>
                    <a:cubicBezTo>
                      <a:pt x="364" y="1929"/>
                      <a:pt x="269" y="1929"/>
                      <a:pt x="171" y="1929"/>
                    </a:cubicBezTo>
                    <a:cubicBezTo>
                      <a:pt x="271" y="1567"/>
                      <a:pt x="371" y="1208"/>
                      <a:pt x="471" y="846"/>
                    </a:cubicBezTo>
                    <a:cubicBezTo>
                      <a:pt x="439" y="846"/>
                      <a:pt x="409" y="846"/>
                      <a:pt x="379" y="847"/>
                    </a:cubicBezTo>
                    <a:cubicBezTo>
                      <a:pt x="374" y="848"/>
                      <a:pt x="368" y="858"/>
                      <a:pt x="365" y="865"/>
                    </a:cubicBezTo>
                    <a:cubicBezTo>
                      <a:pt x="334" y="970"/>
                      <a:pt x="303" y="1075"/>
                      <a:pt x="272" y="1179"/>
                    </a:cubicBezTo>
                    <a:cubicBezTo>
                      <a:pt x="245" y="1269"/>
                      <a:pt x="218" y="1359"/>
                      <a:pt x="192" y="1449"/>
                    </a:cubicBezTo>
                    <a:cubicBezTo>
                      <a:pt x="177" y="1499"/>
                      <a:pt x="146" y="1528"/>
                      <a:pt x="105" y="1532"/>
                    </a:cubicBezTo>
                    <a:cubicBezTo>
                      <a:pt x="60" y="1536"/>
                      <a:pt x="22" y="1511"/>
                      <a:pt x="6" y="1469"/>
                    </a:cubicBezTo>
                    <a:cubicBezTo>
                      <a:pt x="4" y="1463"/>
                      <a:pt x="2" y="1458"/>
                      <a:pt x="0" y="1452"/>
                    </a:cubicBezTo>
                    <a:cubicBezTo>
                      <a:pt x="0" y="1439"/>
                      <a:pt x="0" y="1425"/>
                      <a:pt x="0" y="1412"/>
                    </a:cubicBezTo>
                    <a:close/>
                    <a:moveTo>
                      <a:pt x="704" y="0"/>
                    </a:moveTo>
                    <a:cubicBezTo>
                      <a:pt x="699" y="2"/>
                      <a:pt x="694" y="4"/>
                      <a:pt x="689" y="5"/>
                    </a:cubicBezTo>
                    <a:cubicBezTo>
                      <a:pt x="564" y="29"/>
                      <a:pt x="480" y="149"/>
                      <a:pt x="501" y="274"/>
                    </a:cubicBezTo>
                    <a:cubicBezTo>
                      <a:pt x="519" y="379"/>
                      <a:pt x="607" y="461"/>
                      <a:pt x="711" y="469"/>
                    </a:cubicBezTo>
                    <a:cubicBezTo>
                      <a:pt x="823" y="476"/>
                      <a:pt x="921" y="412"/>
                      <a:pt x="955" y="308"/>
                    </a:cubicBezTo>
                    <a:cubicBezTo>
                      <a:pt x="989" y="206"/>
                      <a:pt x="948" y="91"/>
                      <a:pt x="854" y="36"/>
                    </a:cubicBezTo>
                    <a:cubicBezTo>
                      <a:pt x="825" y="19"/>
                      <a:pt x="791" y="12"/>
                      <a:pt x="760" y="0"/>
                    </a:cubicBezTo>
                    <a:cubicBezTo>
                      <a:pt x="741" y="0"/>
                      <a:pt x="723" y="0"/>
                      <a:pt x="704" y="0"/>
                    </a:cubicBezTo>
                    <a:close/>
                  </a:path>
                </a:pathLst>
              </a:custGeom>
              <a:grpFill/>
              <a:ln>
                <a:noFill/>
              </a:ln>
            </p:spPr>
            <p:txBody>
              <a:bodyPr vert="horz" wrap="square" lIns="117636" tIns="58817" rIns="117636" bIns="58817" numCol="1" anchor="t" anchorCtr="0" compatLnSpc="1">
                <a:prstTxWarp prst="textNoShape">
                  <a:avLst/>
                </a:prstTxWarp>
              </a:bodyPr>
              <a:lstStyle/>
              <a:p>
                <a:pPr defTabSz="1176377" fontAlgn="auto">
                  <a:spcBef>
                    <a:spcPts val="0"/>
                  </a:spcBef>
                  <a:spcAft>
                    <a:spcPts val="0"/>
                  </a:spcAft>
                  <a:defRPr/>
                </a:pPr>
                <a:endParaRPr lang="en-US" sz="2316" kern="0" dirty="0">
                  <a:solidFill>
                    <a:srgbClr val="000000"/>
                  </a:solidFill>
                  <a:latin typeface="Avenir Book" panose="02000503020000020003" pitchFamily="2" charset="0"/>
                </a:endParaRPr>
              </a:p>
            </p:txBody>
          </p:sp>
          <p:sp>
            <p:nvSpPr>
              <p:cNvPr id="112" name="Freeform 5">
                <a:extLst>
                  <a:ext uri="{FF2B5EF4-FFF2-40B4-BE49-F238E27FC236}">
                    <a16:creationId xmlns:a16="http://schemas.microsoft.com/office/drawing/2014/main" id="{C75F6A17-66F2-284B-A840-483472E75869}"/>
                  </a:ext>
                </a:extLst>
              </p:cNvPr>
              <p:cNvSpPr>
                <a:spLocks noEditPoints="1"/>
              </p:cNvSpPr>
              <p:nvPr/>
            </p:nvSpPr>
            <p:spPr bwMode="auto">
              <a:xfrm>
                <a:off x="2852966" y="1811855"/>
                <a:ext cx="204624" cy="401639"/>
              </a:xfrm>
              <a:custGeom>
                <a:avLst/>
                <a:gdLst>
                  <a:gd name="T0" fmla="*/ 0 w 1469"/>
                  <a:gd name="T1" fmla="*/ 1412 h 2885"/>
                  <a:gd name="T2" fmla="*/ 76 w 1469"/>
                  <a:gd name="T3" fmla="*/ 1164 h 2885"/>
                  <a:gd name="T4" fmla="*/ 205 w 1469"/>
                  <a:gd name="T5" fmla="*/ 738 h 2885"/>
                  <a:gd name="T6" fmla="*/ 498 w 1469"/>
                  <a:gd name="T7" fmla="*/ 520 h 2885"/>
                  <a:gd name="T8" fmla="*/ 942 w 1469"/>
                  <a:gd name="T9" fmla="*/ 521 h 2885"/>
                  <a:gd name="T10" fmla="*/ 1241 w 1469"/>
                  <a:gd name="T11" fmla="*/ 698 h 2885"/>
                  <a:gd name="T12" fmla="*/ 1276 w 1469"/>
                  <a:gd name="T13" fmla="*/ 796 h 2885"/>
                  <a:gd name="T14" fmla="*/ 1454 w 1469"/>
                  <a:gd name="T15" fmla="*/ 1381 h 2885"/>
                  <a:gd name="T16" fmla="*/ 1457 w 1469"/>
                  <a:gd name="T17" fmla="*/ 1470 h 2885"/>
                  <a:gd name="T18" fmla="*/ 1380 w 1469"/>
                  <a:gd name="T19" fmla="*/ 1532 h 2885"/>
                  <a:gd name="T20" fmla="*/ 1292 w 1469"/>
                  <a:gd name="T21" fmla="*/ 1490 h 2885"/>
                  <a:gd name="T22" fmla="*/ 1272 w 1469"/>
                  <a:gd name="T23" fmla="*/ 1446 h 2885"/>
                  <a:gd name="T24" fmla="*/ 1101 w 1469"/>
                  <a:gd name="T25" fmla="*/ 868 h 2885"/>
                  <a:gd name="T26" fmla="*/ 1070 w 1469"/>
                  <a:gd name="T27" fmla="*/ 846 h 2885"/>
                  <a:gd name="T28" fmla="*/ 989 w 1469"/>
                  <a:gd name="T29" fmla="*/ 846 h 2885"/>
                  <a:gd name="T30" fmla="*/ 1292 w 1469"/>
                  <a:gd name="T31" fmla="*/ 1928 h 2885"/>
                  <a:gd name="T32" fmla="*/ 1003 w 1469"/>
                  <a:gd name="T33" fmla="*/ 1928 h 2885"/>
                  <a:gd name="T34" fmla="*/ 1003 w 1469"/>
                  <a:gd name="T35" fmla="*/ 1955 h 2885"/>
                  <a:gd name="T36" fmla="*/ 1003 w 1469"/>
                  <a:gd name="T37" fmla="*/ 2759 h 2885"/>
                  <a:gd name="T38" fmla="*/ 997 w 1469"/>
                  <a:gd name="T39" fmla="*/ 2808 h 2885"/>
                  <a:gd name="T40" fmla="*/ 883 w 1469"/>
                  <a:gd name="T41" fmla="*/ 2879 h 2885"/>
                  <a:gd name="T42" fmla="*/ 788 w 1469"/>
                  <a:gd name="T43" fmla="*/ 2785 h 2885"/>
                  <a:gd name="T44" fmla="*/ 788 w 1469"/>
                  <a:gd name="T45" fmla="*/ 2755 h 2885"/>
                  <a:gd name="T46" fmla="*/ 788 w 1469"/>
                  <a:gd name="T47" fmla="*/ 1951 h 2885"/>
                  <a:gd name="T48" fmla="*/ 788 w 1469"/>
                  <a:gd name="T49" fmla="*/ 1924 h 2885"/>
                  <a:gd name="T50" fmla="*/ 677 w 1469"/>
                  <a:gd name="T51" fmla="*/ 1924 h 2885"/>
                  <a:gd name="T52" fmla="*/ 677 w 1469"/>
                  <a:gd name="T53" fmla="*/ 1951 h 2885"/>
                  <a:gd name="T54" fmla="*/ 677 w 1469"/>
                  <a:gd name="T55" fmla="*/ 2757 h 2885"/>
                  <a:gd name="T56" fmla="*/ 674 w 1469"/>
                  <a:gd name="T57" fmla="*/ 2799 h 2885"/>
                  <a:gd name="T58" fmla="*/ 561 w 1469"/>
                  <a:gd name="T59" fmla="*/ 2879 h 2885"/>
                  <a:gd name="T60" fmla="*/ 461 w 1469"/>
                  <a:gd name="T61" fmla="*/ 2780 h 2885"/>
                  <a:gd name="T62" fmla="*/ 461 w 1469"/>
                  <a:gd name="T63" fmla="*/ 2752 h 2885"/>
                  <a:gd name="T64" fmla="*/ 461 w 1469"/>
                  <a:gd name="T65" fmla="*/ 1954 h 2885"/>
                  <a:gd name="T66" fmla="*/ 461 w 1469"/>
                  <a:gd name="T67" fmla="*/ 1929 h 2885"/>
                  <a:gd name="T68" fmla="*/ 171 w 1469"/>
                  <a:gd name="T69" fmla="*/ 1929 h 2885"/>
                  <a:gd name="T70" fmla="*/ 471 w 1469"/>
                  <a:gd name="T71" fmla="*/ 846 h 2885"/>
                  <a:gd name="T72" fmla="*/ 379 w 1469"/>
                  <a:gd name="T73" fmla="*/ 847 h 2885"/>
                  <a:gd name="T74" fmla="*/ 365 w 1469"/>
                  <a:gd name="T75" fmla="*/ 865 h 2885"/>
                  <a:gd name="T76" fmla="*/ 272 w 1469"/>
                  <a:gd name="T77" fmla="*/ 1179 h 2885"/>
                  <a:gd name="T78" fmla="*/ 192 w 1469"/>
                  <a:gd name="T79" fmla="*/ 1449 h 2885"/>
                  <a:gd name="T80" fmla="*/ 105 w 1469"/>
                  <a:gd name="T81" fmla="*/ 1532 h 2885"/>
                  <a:gd name="T82" fmla="*/ 6 w 1469"/>
                  <a:gd name="T83" fmla="*/ 1469 h 2885"/>
                  <a:gd name="T84" fmla="*/ 0 w 1469"/>
                  <a:gd name="T85" fmla="*/ 1452 h 2885"/>
                  <a:gd name="T86" fmla="*/ 0 w 1469"/>
                  <a:gd name="T87" fmla="*/ 1412 h 2885"/>
                  <a:gd name="T88" fmla="*/ 704 w 1469"/>
                  <a:gd name="T89" fmla="*/ 0 h 2885"/>
                  <a:gd name="T90" fmla="*/ 689 w 1469"/>
                  <a:gd name="T91" fmla="*/ 5 h 2885"/>
                  <a:gd name="T92" fmla="*/ 501 w 1469"/>
                  <a:gd name="T93" fmla="*/ 274 h 2885"/>
                  <a:gd name="T94" fmla="*/ 711 w 1469"/>
                  <a:gd name="T95" fmla="*/ 469 h 2885"/>
                  <a:gd name="T96" fmla="*/ 955 w 1469"/>
                  <a:gd name="T97" fmla="*/ 308 h 2885"/>
                  <a:gd name="T98" fmla="*/ 854 w 1469"/>
                  <a:gd name="T99" fmla="*/ 36 h 2885"/>
                  <a:gd name="T100" fmla="*/ 760 w 1469"/>
                  <a:gd name="T101" fmla="*/ 0 h 2885"/>
                  <a:gd name="T102" fmla="*/ 704 w 1469"/>
                  <a:gd name="T103" fmla="*/ 0 h 2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69" h="2885">
                    <a:moveTo>
                      <a:pt x="0" y="1412"/>
                    </a:moveTo>
                    <a:cubicBezTo>
                      <a:pt x="25" y="1329"/>
                      <a:pt x="51" y="1247"/>
                      <a:pt x="76" y="1164"/>
                    </a:cubicBezTo>
                    <a:cubicBezTo>
                      <a:pt x="119" y="1022"/>
                      <a:pt x="162" y="880"/>
                      <a:pt x="205" y="738"/>
                    </a:cubicBezTo>
                    <a:cubicBezTo>
                      <a:pt x="245" y="606"/>
                      <a:pt x="360" y="521"/>
                      <a:pt x="498" y="520"/>
                    </a:cubicBezTo>
                    <a:cubicBezTo>
                      <a:pt x="646" y="520"/>
                      <a:pt x="794" y="520"/>
                      <a:pt x="942" y="521"/>
                    </a:cubicBezTo>
                    <a:cubicBezTo>
                      <a:pt x="1076" y="521"/>
                      <a:pt x="1174" y="587"/>
                      <a:pt x="1241" y="698"/>
                    </a:cubicBezTo>
                    <a:cubicBezTo>
                      <a:pt x="1259" y="727"/>
                      <a:pt x="1266" y="763"/>
                      <a:pt x="1276" y="796"/>
                    </a:cubicBezTo>
                    <a:cubicBezTo>
                      <a:pt x="1336" y="991"/>
                      <a:pt x="1395" y="1186"/>
                      <a:pt x="1454" y="1381"/>
                    </a:cubicBezTo>
                    <a:cubicBezTo>
                      <a:pt x="1463" y="1410"/>
                      <a:pt x="1469" y="1440"/>
                      <a:pt x="1457" y="1470"/>
                    </a:cubicBezTo>
                    <a:cubicBezTo>
                      <a:pt x="1443" y="1506"/>
                      <a:pt x="1418" y="1527"/>
                      <a:pt x="1380" y="1532"/>
                    </a:cubicBezTo>
                    <a:cubicBezTo>
                      <a:pt x="1342" y="1537"/>
                      <a:pt x="1312" y="1522"/>
                      <a:pt x="1292" y="1490"/>
                    </a:cubicBezTo>
                    <a:cubicBezTo>
                      <a:pt x="1283" y="1477"/>
                      <a:pt x="1277" y="1461"/>
                      <a:pt x="1272" y="1446"/>
                    </a:cubicBezTo>
                    <a:cubicBezTo>
                      <a:pt x="1215" y="1254"/>
                      <a:pt x="1157" y="1061"/>
                      <a:pt x="1101" y="868"/>
                    </a:cubicBezTo>
                    <a:cubicBezTo>
                      <a:pt x="1096" y="851"/>
                      <a:pt x="1088" y="845"/>
                      <a:pt x="1070" y="846"/>
                    </a:cubicBezTo>
                    <a:cubicBezTo>
                      <a:pt x="1045" y="848"/>
                      <a:pt x="1019" y="846"/>
                      <a:pt x="989" y="846"/>
                    </a:cubicBezTo>
                    <a:cubicBezTo>
                      <a:pt x="1090" y="1208"/>
                      <a:pt x="1191" y="1567"/>
                      <a:pt x="1292" y="1928"/>
                    </a:cubicBezTo>
                    <a:cubicBezTo>
                      <a:pt x="1195" y="1928"/>
                      <a:pt x="1100" y="1928"/>
                      <a:pt x="1003" y="1928"/>
                    </a:cubicBezTo>
                    <a:cubicBezTo>
                      <a:pt x="1003" y="1938"/>
                      <a:pt x="1003" y="1946"/>
                      <a:pt x="1003" y="1955"/>
                    </a:cubicBezTo>
                    <a:cubicBezTo>
                      <a:pt x="1003" y="2223"/>
                      <a:pt x="1003" y="2491"/>
                      <a:pt x="1003" y="2759"/>
                    </a:cubicBezTo>
                    <a:cubicBezTo>
                      <a:pt x="1003" y="2775"/>
                      <a:pt x="1001" y="2792"/>
                      <a:pt x="997" y="2808"/>
                    </a:cubicBezTo>
                    <a:cubicBezTo>
                      <a:pt x="984" y="2855"/>
                      <a:pt x="936" y="2885"/>
                      <a:pt x="883" y="2879"/>
                    </a:cubicBezTo>
                    <a:cubicBezTo>
                      <a:pt x="831" y="2874"/>
                      <a:pt x="792" y="2836"/>
                      <a:pt x="788" y="2785"/>
                    </a:cubicBezTo>
                    <a:cubicBezTo>
                      <a:pt x="788" y="2775"/>
                      <a:pt x="788" y="2765"/>
                      <a:pt x="788" y="2755"/>
                    </a:cubicBezTo>
                    <a:cubicBezTo>
                      <a:pt x="788" y="2487"/>
                      <a:pt x="788" y="2219"/>
                      <a:pt x="788" y="1951"/>
                    </a:cubicBezTo>
                    <a:cubicBezTo>
                      <a:pt x="788" y="1942"/>
                      <a:pt x="788" y="1934"/>
                      <a:pt x="788" y="1924"/>
                    </a:cubicBezTo>
                    <a:cubicBezTo>
                      <a:pt x="750" y="1924"/>
                      <a:pt x="714" y="1924"/>
                      <a:pt x="677" y="1924"/>
                    </a:cubicBezTo>
                    <a:cubicBezTo>
                      <a:pt x="677" y="1934"/>
                      <a:pt x="677" y="1942"/>
                      <a:pt x="677" y="1951"/>
                    </a:cubicBezTo>
                    <a:cubicBezTo>
                      <a:pt x="677" y="2220"/>
                      <a:pt x="677" y="2488"/>
                      <a:pt x="677" y="2757"/>
                    </a:cubicBezTo>
                    <a:cubicBezTo>
                      <a:pt x="676" y="2771"/>
                      <a:pt x="677" y="2785"/>
                      <a:pt x="674" y="2799"/>
                    </a:cubicBezTo>
                    <a:cubicBezTo>
                      <a:pt x="662" y="2851"/>
                      <a:pt x="616" y="2883"/>
                      <a:pt x="561" y="2879"/>
                    </a:cubicBezTo>
                    <a:cubicBezTo>
                      <a:pt x="505" y="2876"/>
                      <a:pt x="466" y="2837"/>
                      <a:pt x="461" y="2780"/>
                    </a:cubicBezTo>
                    <a:cubicBezTo>
                      <a:pt x="460" y="2771"/>
                      <a:pt x="461" y="2762"/>
                      <a:pt x="461" y="2752"/>
                    </a:cubicBezTo>
                    <a:cubicBezTo>
                      <a:pt x="461" y="2486"/>
                      <a:pt x="461" y="2220"/>
                      <a:pt x="461" y="1954"/>
                    </a:cubicBezTo>
                    <a:cubicBezTo>
                      <a:pt x="461" y="1947"/>
                      <a:pt x="461" y="1939"/>
                      <a:pt x="461" y="1929"/>
                    </a:cubicBezTo>
                    <a:cubicBezTo>
                      <a:pt x="364" y="1929"/>
                      <a:pt x="269" y="1929"/>
                      <a:pt x="171" y="1929"/>
                    </a:cubicBezTo>
                    <a:cubicBezTo>
                      <a:pt x="271" y="1567"/>
                      <a:pt x="371" y="1208"/>
                      <a:pt x="471" y="846"/>
                    </a:cubicBezTo>
                    <a:cubicBezTo>
                      <a:pt x="439" y="846"/>
                      <a:pt x="409" y="846"/>
                      <a:pt x="379" y="847"/>
                    </a:cubicBezTo>
                    <a:cubicBezTo>
                      <a:pt x="374" y="848"/>
                      <a:pt x="368" y="858"/>
                      <a:pt x="365" y="865"/>
                    </a:cubicBezTo>
                    <a:cubicBezTo>
                      <a:pt x="334" y="970"/>
                      <a:pt x="303" y="1075"/>
                      <a:pt x="272" y="1179"/>
                    </a:cubicBezTo>
                    <a:cubicBezTo>
                      <a:pt x="245" y="1269"/>
                      <a:pt x="218" y="1359"/>
                      <a:pt x="192" y="1449"/>
                    </a:cubicBezTo>
                    <a:cubicBezTo>
                      <a:pt x="177" y="1499"/>
                      <a:pt x="146" y="1528"/>
                      <a:pt x="105" y="1532"/>
                    </a:cubicBezTo>
                    <a:cubicBezTo>
                      <a:pt x="60" y="1536"/>
                      <a:pt x="22" y="1511"/>
                      <a:pt x="6" y="1469"/>
                    </a:cubicBezTo>
                    <a:cubicBezTo>
                      <a:pt x="4" y="1463"/>
                      <a:pt x="2" y="1458"/>
                      <a:pt x="0" y="1452"/>
                    </a:cubicBezTo>
                    <a:cubicBezTo>
                      <a:pt x="0" y="1439"/>
                      <a:pt x="0" y="1425"/>
                      <a:pt x="0" y="1412"/>
                    </a:cubicBezTo>
                    <a:close/>
                    <a:moveTo>
                      <a:pt x="704" y="0"/>
                    </a:moveTo>
                    <a:cubicBezTo>
                      <a:pt x="699" y="2"/>
                      <a:pt x="694" y="4"/>
                      <a:pt x="689" y="5"/>
                    </a:cubicBezTo>
                    <a:cubicBezTo>
                      <a:pt x="564" y="29"/>
                      <a:pt x="480" y="149"/>
                      <a:pt x="501" y="274"/>
                    </a:cubicBezTo>
                    <a:cubicBezTo>
                      <a:pt x="519" y="379"/>
                      <a:pt x="607" y="461"/>
                      <a:pt x="711" y="469"/>
                    </a:cubicBezTo>
                    <a:cubicBezTo>
                      <a:pt x="823" y="476"/>
                      <a:pt x="921" y="412"/>
                      <a:pt x="955" y="308"/>
                    </a:cubicBezTo>
                    <a:cubicBezTo>
                      <a:pt x="989" y="206"/>
                      <a:pt x="948" y="91"/>
                      <a:pt x="854" y="36"/>
                    </a:cubicBezTo>
                    <a:cubicBezTo>
                      <a:pt x="825" y="19"/>
                      <a:pt x="791" y="12"/>
                      <a:pt x="760" y="0"/>
                    </a:cubicBezTo>
                    <a:cubicBezTo>
                      <a:pt x="741" y="0"/>
                      <a:pt x="723" y="0"/>
                      <a:pt x="704" y="0"/>
                    </a:cubicBezTo>
                    <a:close/>
                  </a:path>
                </a:pathLst>
              </a:custGeom>
              <a:grpFill/>
              <a:ln>
                <a:noFill/>
              </a:ln>
            </p:spPr>
            <p:txBody>
              <a:bodyPr vert="horz" wrap="square" lIns="117636" tIns="58817" rIns="117636" bIns="58817" numCol="1" anchor="t" anchorCtr="0" compatLnSpc="1">
                <a:prstTxWarp prst="textNoShape">
                  <a:avLst/>
                </a:prstTxWarp>
              </a:bodyPr>
              <a:lstStyle/>
              <a:p>
                <a:pPr defTabSz="1176377" fontAlgn="auto">
                  <a:spcBef>
                    <a:spcPts val="0"/>
                  </a:spcBef>
                  <a:spcAft>
                    <a:spcPts val="0"/>
                  </a:spcAft>
                  <a:defRPr/>
                </a:pPr>
                <a:endParaRPr lang="en-US" sz="2316" kern="0" dirty="0">
                  <a:solidFill>
                    <a:srgbClr val="000000"/>
                  </a:solidFill>
                  <a:latin typeface="Avenir Book" panose="02000503020000020003" pitchFamily="2" charset="0"/>
                </a:endParaRPr>
              </a:p>
            </p:txBody>
          </p:sp>
          <p:sp>
            <p:nvSpPr>
              <p:cNvPr id="113" name="Freeform 5">
                <a:extLst>
                  <a:ext uri="{FF2B5EF4-FFF2-40B4-BE49-F238E27FC236}">
                    <a16:creationId xmlns:a16="http://schemas.microsoft.com/office/drawing/2014/main" id="{B53D23CC-5817-1A49-83DE-3800231D631E}"/>
                  </a:ext>
                </a:extLst>
              </p:cNvPr>
              <p:cNvSpPr>
                <a:spLocks noEditPoints="1"/>
              </p:cNvSpPr>
              <p:nvPr/>
            </p:nvSpPr>
            <p:spPr bwMode="auto">
              <a:xfrm>
                <a:off x="3206104" y="1811855"/>
                <a:ext cx="204624" cy="401639"/>
              </a:xfrm>
              <a:custGeom>
                <a:avLst/>
                <a:gdLst>
                  <a:gd name="T0" fmla="*/ 0 w 1469"/>
                  <a:gd name="T1" fmla="*/ 1412 h 2885"/>
                  <a:gd name="T2" fmla="*/ 76 w 1469"/>
                  <a:gd name="T3" fmla="*/ 1164 h 2885"/>
                  <a:gd name="T4" fmla="*/ 205 w 1469"/>
                  <a:gd name="T5" fmla="*/ 738 h 2885"/>
                  <a:gd name="T6" fmla="*/ 498 w 1469"/>
                  <a:gd name="T7" fmla="*/ 520 h 2885"/>
                  <a:gd name="T8" fmla="*/ 942 w 1469"/>
                  <a:gd name="T9" fmla="*/ 521 h 2885"/>
                  <a:gd name="T10" fmla="*/ 1241 w 1469"/>
                  <a:gd name="T11" fmla="*/ 698 h 2885"/>
                  <a:gd name="T12" fmla="*/ 1276 w 1469"/>
                  <a:gd name="T13" fmla="*/ 796 h 2885"/>
                  <a:gd name="T14" fmla="*/ 1454 w 1469"/>
                  <a:gd name="T15" fmla="*/ 1381 h 2885"/>
                  <a:gd name="T16" fmla="*/ 1457 w 1469"/>
                  <a:gd name="T17" fmla="*/ 1470 h 2885"/>
                  <a:gd name="T18" fmla="*/ 1380 w 1469"/>
                  <a:gd name="T19" fmla="*/ 1532 h 2885"/>
                  <a:gd name="T20" fmla="*/ 1292 w 1469"/>
                  <a:gd name="T21" fmla="*/ 1490 h 2885"/>
                  <a:gd name="T22" fmla="*/ 1272 w 1469"/>
                  <a:gd name="T23" fmla="*/ 1446 h 2885"/>
                  <a:gd name="T24" fmla="*/ 1101 w 1469"/>
                  <a:gd name="T25" fmla="*/ 868 h 2885"/>
                  <a:gd name="T26" fmla="*/ 1070 w 1469"/>
                  <a:gd name="T27" fmla="*/ 846 h 2885"/>
                  <a:gd name="T28" fmla="*/ 989 w 1469"/>
                  <a:gd name="T29" fmla="*/ 846 h 2885"/>
                  <a:gd name="T30" fmla="*/ 1292 w 1469"/>
                  <a:gd name="T31" fmla="*/ 1928 h 2885"/>
                  <a:gd name="T32" fmla="*/ 1003 w 1469"/>
                  <a:gd name="T33" fmla="*/ 1928 h 2885"/>
                  <a:gd name="T34" fmla="*/ 1003 w 1469"/>
                  <a:gd name="T35" fmla="*/ 1955 h 2885"/>
                  <a:gd name="T36" fmla="*/ 1003 w 1469"/>
                  <a:gd name="T37" fmla="*/ 2759 h 2885"/>
                  <a:gd name="T38" fmla="*/ 997 w 1469"/>
                  <a:gd name="T39" fmla="*/ 2808 h 2885"/>
                  <a:gd name="T40" fmla="*/ 883 w 1469"/>
                  <a:gd name="T41" fmla="*/ 2879 h 2885"/>
                  <a:gd name="T42" fmla="*/ 788 w 1469"/>
                  <a:gd name="T43" fmla="*/ 2785 h 2885"/>
                  <a:gd name="T44" fmla="*/ 788 w 1469"/>
                  <a:gd name="T45" fmla="*/ 2755 h 2885"/>
                  <a:gd name="T46" fmla="*/ 788 w 1469"/>
                  <a:gd name="T47" fmla="*/ 1951 h 2885"/>
                  <a:gd name="T48" fmla="*/ 788 w 1469"/>
                  <a:gd name="T49" fmla="*/ 1924 h 2885"/>
                  <a:gd name="T50" fmla="*/ 677 w 1469"/>
                  <a:gd name="T51" fmla="*/ 1924 h 2885"/>
                  <a:gd name="T52" fmla="*/ 677 w 1469"/>
                  <a:gd name="T53" fmla="*/ 1951 h 2885"/>
                  <a:gd name="T54" fmla="*/ 677 w 1469"/>
                  <a:gd name="T55" fmla="*/ 2757 h 2885"/>
                  <a:gd name="T56" fmla="*/ 674 w 1469"/>
                  <a:gd name="T57" fmla="*/ 2799 h 2885"/>
                  <a:gd name="T58" fmla="*/ 561 w 1469"/>
                  <a:gd name="T59" fmla="*/ 2879 h 2885"/>
                  <a:gd name="T60" fmla="*/ 461 w 1469"/>
                  <a:gd name="T61" fmla="*/ 2780 h 2885"/>
                  <a:gd name="T62" fmla="*/ 461 w 1469"/>
                  <a:gd name="T63" fmla="*/ 2752 h 2885"/>
                  <a:gd name="T64" fmla="*/ 461 w 1469"/>
                  <a:gd name="T65" fmla="*/ 1954 h 2885"/>
                  <a:gd name="T66" fmla="*/ 461 w 1469"/>
                  <a:gd name="T67" fmla="*/ 1929 h 2885"/>
                  <a:gd name="T68" fmla="*/ 171 w 1469"/>
                  <a:gd name="T69" fmla="*/ 1929 h 2885"/>
                  <a:gd name="T70" fmla="*/ 471 w 1469"/>
                  <a:gd name="T71" fmla="*/ 846 h 2885"/>
                  <a:gd name="T72" fmla="*/ 379 w 1469"/>
                  <a:gd name="T73" fmla="*/ 847 h 2885"/>
                  <a:gd name="T74" fmla="*/ 365 w 1469"/>
                  <a:gd name="T75" fmla="*/ 865 h 2885"/>
                  <a:gd name="T76" fmla="*/ 272 w 1469"/>
                  <a:gd name="T77" fmla="*/ 1179 h 2885"/>
                  <a:gd name="T78" fmla="*/ 192 w 1469"/>
                  <a:gd name="T79" fmla="*/ 1449 h 2885"/>
                  <a:gd name="T80" fmla="*/ 105 w 1469"/>
                  <a:gd name="T81" fmla="*/ 1532 h 2885"/>
                  <a:gd name="T82" fmla="*/ 6 w 1469"/>
                  <a:gd name="T83" fmla="*/ 1469 h 2885"/>
                  <a:gd name="T84" fmla="*/ 0 w 1469"/>
                  <a:gd name="T85" fmla="*/ 1452 h 2885"/>
                  <a:gd name="T86" fmla="*/ 0 w 1469"/>
                  <a:gd name="T87" fmla="*/ 1412 h 2885"/>
                  <a:gd name="T88" fmla="*/ 704 w 1469"/>
                  <a:gd name="T89" fmla="*/ 0 h 2885"/>
                  <a:gd name="T90" fmla="*/ 689 w 1469"/>
                  <a:gd name="T91" fmla="*/ 5 h 2885"/>
                  <a:gd name="T92" fmla="*/ 501 w 1469"/>
                  <a:gd name="T93" fmla="*/ 274 h 2885"/>
                  <a:gd name="T94" fmla="*/ 711 w 1469"/>
                  <a:gd name="T95" fmla="*/ 469 h 2885"/>
                  <a:gd name="T96" fmla="*/ 955 w 1469"/>
                  <a:gd name="T97" fmla="*/ 308 h 2885"/>
                  <a:gd name="T98" fmla="*/ 854 w 1469"/>
                  <a:gd name="T99" fmla="*/ 36 h 2885"/>
                  <a:gd name="T100" fmla="*/ 760 w 1469"/>
                  <a:gd name="T101" fmla="*/ 0 h 2885"/>
                  <a:gd name="T102" fmla="*/ 704 w 1469"/>
                  <a:gd name="T103" fmla="*/ 0 h 2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69" h="2885">
                    <a:moveTo>
                      <a:pt x="0" y="1412"/>
                    </a:moveTo>
                    <a:cubicBezTo>
                      <a:pt x="25" y="1329"/>
                      <a:pt x="51" y="1247"/>
                      <a:pt x="76" y="1164"/>
                    </a:cubicBezTo>
                    <a:cubicBezTo>
                      <a:pt x="119" y="1022"/>
                      <a:pt x="162" y="880"/>
                      <a:pt x="205" y="738"/>
                    </a:cubicBezTo>
                    <a:cubicBezTo>
                      <a:pt x="245" y="606"/>
                      <a:pt x="360" y="521"/>
                      <a:pt x="498" y="520"/>
                    </a:cubicBezTo>
                    <a:cubicBezTo>
                      <a:pt x="646" y="520"/>
                      <a:pt x="794" y="520"/>
                      <a:pt x="942" y="521"/>
                    </a:cubicBezTo>
                    <a:cubicBezTo>
                      <a:pt x="1076" y="521"/>
                      <a:pt x="1174" y="587"/>
                      <a:pt x="1241" y="698"/>
                    </a:cubicBezTo>
                    <a:cubicBezTo>
                      <a:pt x="1259" y="727"/>
                      <a:pt x="1266" y="763"/>
                      <a:pt x="1276" y="796"/>
                    </a:cubicBezTo>
                    <a:cubicBezTo>
                      <a:pt x="1336" y="991"/>
                      <a:pt x="1395" y="1186"/>
                      <a:pt x="1454" y="1381"/>
                    </a:cubicBezTo>
                    <a:cubicBezTo>
                      <a:pt x="1463" y="1410"/>
                      <a:pt x="1469" y="1440"/>
                      <a:pt x="1457" y="1470"/>
                    </a:cubicBezTo>
                    <a:cubicBezTo>
                      <a:pt x="1443" y="1506"/>
                      <a:pt x="1418" y="1527"/>
                      <a:pt x="1380" y="1532"/>
                    </a:cubicBezTo>
                    <a:cubicBezTo>
                      <a:pt x="1342" y="1537"/>
                      <a:pt x="1312" y="1522"/>
                      <a:pt x="1292" y="1490"/>
                    </a:cubicBezTo>
                    <a:cubicBezTo>
                      <a:pt x="1283" y="1477"/>
                      <a:pt x="1277" y="1461"/>
                      <a:pt x="1272" y="1446"/>
                    </a:cubicBezTo>
                    <a:cubicBezTo>
                      <a:pt x="1215" y="1254"/>
                      <a:pt x="1157" y="1061"/>
                      <a:pt x="1101" y="868"/>
                    </a:cubicBezTo>
                    <a:cubicBezTo>
                      <a:pt x="1096" y="851"/>
                      <a:pt x="1088" y="845"/>
                      <a:pt x="1070" y="846"/>
                    </a:cubicBezTo>
                    <a:cubicBezTo>
                      <a:pt x="1045" y="848"/>
                      <a:pt x="1019" y="846"/>
                      <a:pt x="989" y="846"/>
                    </a:cubicBezTo>
                    <a:cubicBezTo>
                      <a:pt x="1090" y="1208"/>
                      <a:pt x="1191" y="1567"/>
                      <a:pt x="1292" y="1928"/>
                    </a:cubicBezTo>
                    <a:cubicBezTo>
                      <a:pt x="1195" y="1928"/>
                      <a:pt x="1100" y="1928"/>
                      <a:pt x="1003" y="1928"/>
                    </a:cubicBezTo>
                    <a:cubicBezTo>
                      <a:pt x="1003" y="1938"/>
                      <a:pt x="1003" y="1946"/>
                      <a:pt x="1003" y="1955"/>
                    </a:cubicBezTo>
                    <a:cubicBezTo>
                      <a:pt x="1003" y="2223"/>
                      <a:pt x="1003" y="2491"/>
                      <a:pt x="1003" y="2759"/>
                    </a:cubicBezTo>
                    <a:cubicBezTo>
                      <a:pt x="1003" y="2775"/>
                      <a:pt x="1001" y="2792"/>
                      <a:pt x="997" y="2808"/>
                    </a:cubicBezTo>
                    <a:cubicBezTo>
                      <a:pt x="984" y="2855"/>
                      <a:pt x="936" y="2885"/>
                      <a:pt x="883" y="2879"/>
                    </a:cubicBezTo>
                    <a:cubicBezTo>
                      <a:pt x="831" y="2874"/>
                      <a:pt x="792" y="2836"/>
                      <a:pt x="788" y="2785"/>
                    </a:cubicBezTo>
                    <a:cubicBezTo>
                      <a:pt x="788" y="2775"/>
                      <a:pt x="788" y="2765"/>
                      <a:pt x="788" y="2755"/>
                    </a:cubicBezTo>
                    <a:cubicBezTo>
                      <a:pt x="788" y="2487"/>
                      <a:pt x="788" y="2219"/>
                      <a:pt x="788" y="1951"/>
                    </a:cubicBezTo>
                    <a:cubicBezTo>
                      <a:pt x="788" y="1942"/>
                      <a:pt x="788" y="1934"/>
                      <a:pt x="788" y="1924"/>
                    </a:cubicBezTo>
                    <a:cubicBezTo>
                      <a:pt x="750" y="1924"/>
                      <a:pt x="714" y="1924"/>
                      <a:pt x="677" y="1924"/>
                    </a:cubicBezTo>
                    <a:cubicBezTo>
                      <a:pt x="677" y="1934"/>
                      <a:pt x="677" y="1942"/>
                      <a:pt x="677" y="1951"/>
                    </a:cubicBezTo>
                    <a:cubicBezTo>
                      <a:pt x="677" y="2220"/>
                      <a:pt x="677" y="2488"/>
                      <a:pt x="677" y="2757"/>
                    </a:cubicBezTo>
                    <a:cubicBezTo>
                      <a:pt x="676" y="2771"/>
                      <a:pt x="677" y="2785"/>
                      <a:pt x="674" y="2799"/>
                    </a:cubicBezTo>
                    <a:cubicBezTo>
                      <a:pt x="662" y="2851"/>
                      <a:pt x="616" y="2883"/>
                      <a:pt x="561" y="2879"/>
                    </a:cubicBezTo>
                    <a:cubicBezTo>
                      <a:pt x="505" y="2876"/>
                      <a:pt x="466" y="2837"/>
                      <a:pt x="461" y="2780"/>
                    </a:cubicBezTo>
                    <a:cubicBezTo>
                      <a:pt x="460" y="2771"/>
                      <a:pt x="461" y="2762"/>
                      <a:pt x="461" y="2752"/>
                    </a:cubicBezTo>
                    <a:cubicBezTo>
                      <a:pt x="461" y="2486"/>
                      <a:pt x="461" y="2220"/>
                      <a:pt x="461" y="1954"/>
                    </a:cubicBezTo>
                    <a:cubicBezTo>
                      <a:pt x="461" y="1947"/>
                      <a:pt x="461" y="1939"/>
                      <a:pt x="461" y="1929"/>
                    </a:cubicBezTo>
                    <a:cubicBezTo>
                      <a:pt x="364" y="1929"/>
                      <a:pt x="269" y="1929"/>
                      <a:pt x="171" y="1929"/>
                    </a:cubicBezTo>
                    <a:cubicBezTo>
                      <a:pt x="271" y="1567"/>
                      <a:pt x="371" y="1208"/>
                      <a:pt x="471" y="846"/>
                    </a:cubicBezTo>
                    <a:cubicBezTo>
                      <a:pt x="439" y="846"/>
                      <a:pt x="409" y="846"/>
                      <a:pt x="379" y="847"/>
                    </a:cubicBezTo>
                    <a:cubicBezTo>
                      <a:pt x="374" y="848"/>
                      <a:pt x="368" y="858"/>
                      <a:pt x="365" y="865"/>
                    </a:cubicBezTo>
                    <a:cubicBezTo>
                      <a:pt x="334" y="970"/>
                      <a:pt x="303" y="1075"/>
                      <a:pt x="272" y="1179"/>
                    </a:cubicBezTo>
                    <a:cubicBezTo>
                      <a:pt x="245" y="1269"/>
                      <a:pt x="218" y="1359"/>
                      <a:pt x="192" y="1449"/>
                    </a:cubicBezTo>
                    <a:cubicBezTo>
                      <a:pt x="177" y="1499"/>
                      <a:pt x="146" y="1528"/>
                      <a:pt x="105" y="1532"/>
                    </a:cubicBezTo>
                    <a:cubicBezTo>
                      <a:pt x="60" y="1536"/>
                      <a:pt x="22" y="1511"/>
                      <a:pt x="6" y="1469"/>
                    </a:cubicBezTo>
                    <a:cubicBezTo>
                      <a:pt x="4" y="1463"/>
                      <a:pt x="2" y="1458"/>
                      <a:pt x="0" y="1452"/>
                    </a:cubicBezTo>
                    <a:cubicBezTo>
                      <a:pt x="0" y="1439"/>
                      <a:pt x="0" y="1425"/>
                      <a:pt x="0" y="1412"/>
                    </a:cubicBezTo>
                    <a:close/>
                    <a:moveTo>
                      <a:pt x="704" y="0"/>
                    </a:moveTo>
                    <a:cubicBezTo>
                      <a:pt x="699" y="2"/>
                      <a:pt x="694" y="4"/>
                      <a:pt x="689" y="5"/>
                    </a:cubicBezTo>
                    <a:cubicBezTo>
                      <a:pt x="564" y="29"/>
                      <a:pt x="480" y="149"/>
                      <a:pt x="501" y="274"/>
                    </a:cubicBezTo>
                    <a:cubicBezTo>
                      <a:pt x="519" y="379"/>
                      <a:pt x="607" y="461"/>
                      <a:pt x="711" y="469"/>
                    </a:cubicBezTo>
                    <a:cubicBezTo>
                      <a:pt x="823" y="476"/>
                      <a:pt x="921" y="412"/>
                      <a:pt x="955" y="308"/>
                    </a:cubicBezTo>
                    <a:cubicBezTo>
                      <a:pt x="989" y="206"/>
                      <a:pt x="948" y="91"/>
                      <a:pt x="854" y="36"/>
                    </a:cubicBezTo>
                    <a:cubicBezTo>
                      <a:pt x="825" y="19"/>
                      <a:pt x="791" y="12"/>
                      <a:pt x="760" y="0"/>
                    </a:cubicBezTo>
                    <a:cubicBezTo>
                      <a:pt x="741" y="0"/>
                      <a:pt x="723" y="0"/>
                      <a:pt x="704" y="0"/>
                    </a:cubicBezTo>
                    <a:close/>
                  </a:path>
                </a:pathLst>
              </a:custGeom>
              <a:grpFill/>
              <a:ln>
                <a:noFill/>
              </a:ln>
            </p:spPr>
            <p:txBody>
              <a:bodyPr vert="horz" wrap="square" lIns="117636" tIns="58817" rIns="117636" bIns="58817" numCol="1" anchor="t" anchorCtr="0" compatLnSpc="1">
                <a:prstTxWarp prst="textNoShape">
                  <a:avLst/>
                </a:prstTxWarp>
              </a:bodyPr>
              <a:lstStyle/>
              <a:p>
                <a:pPr defTabSz="1176377" fontAlgn="auto">
                  <a:spcBef>
                    <a:spcPts val="0"/>
                  </a:spcBef>
                  <a:spcAft>
                    <a:spcPts val="0"/>
                  </a:spcAft>
                  <a:defRPr/>
                </a:pPr>
                <a:endParaRPr lang="en-US" sz="2316" kern="0" dirty="0">
                  <a:solidFill>
                    <a:srgbClr val="000000"/>
                  </a:solidFill>
                  <a:latin typeface="Avenir Book" panose="02000503020000020003" pitchFamily="2" charset="0"/>
                </a:endParaRPr>
              </a:p>
            </p:txBody>
          </p:sp>
          <p:sp>
            <p:nvSpPr>
              <p:cNvPr id="114" name="Freeform 5">
                <a:extLst>
                  <a:ext uri="{FF2B5EF4-FFF2-40B4-BE49-F238E27FC236}">
                    <a16:creationId xmlns:a16="http://schemas.microsoft.com/office/drawing/2014/main" id="{37D8C970-13F6-C241-B317-AA7F8D52E298}"/>
                  </a:ext>
                </a:extLst>
              </p:cNvPr>
              <p:cNvSpPr>
                <a:spLocks noEditPoints="1"/>
              </p:cNvSpPr>
              <p:nvPr/>
            </p:nvSpPr>
            <p:spPr bwMode="auto">
              <a:xfrm>
                <a:off x="3559242" y="1811855"/>
                <a:ext cx="204624" cy="401639"/>
              </a:xfrm>
              <a:custGeom>
                <a:avLst/>
                <a:gdLst>
                  <a:gd name="T0" fmla="*/ 0 w 1469"/>
                  <a:gd name="T1" fmla="*/ 1412 h 2885"/>
                  <a:gd name="T2" fmla="*/ 76 w 1469"/>
                  <a:gd name="T3" fmla="*/ 1164 h 2885"/>
                  <a:gd name="T4" fmla="*/ 205 w 1469"/>
                  <a:gd name="T5" fmla="*/ 738 h 2885"/>
                  <a:gd name="T6" fmla="*/ 498 w 1469"/>
                  <a:gd name="T7" fmla="*/ 520 h 2885"/>
                  <a:gd name="T8" fmla="*/ 942 w 1469"/>
                  <a:gd name="T9" fmla="*/ 521 h 2885"/>
                  <a:gd name="T10" fmla="*/ 1241 w 1469"/>
                  <a:gd name="T11" fmla="*/ 698 h 2885"/>
                  <a:gd name="T12" fmla="*/ 1276 w 1469"/>
                  <a:gd name="T13" fmla="*/ 796 h 2885"/>
                  <a:gd name="T14" fmla="*/ 1454 w 1469"/>
                  <a:gd name="T15" fmla="*/ 1381 h 2885"/>
                  <a:gd name="T16" fmla="*/ 1457 w 1469"/>
                  <a:gd name="T17" fmla="*/ 1470 h 2885"/>
                  <a:gd name="T18" fmla="*/ 1380 w 1469"/>
                  <a:gd name="T19" fmla="*/ 1532 h 2885"/>
                  <a:gd name="T20" fmla="*/ 1292 w 1469"/>
                  <a:gd name="T21" fmla="*/ 1490 h 2885"/>
                  <a:gd name="T22" fmla="*/ 1272 w 1469"/>
                  <a:gd name="T23" fmla="*/ 1446 h 2885"/>
                  <a:gd name="T24" fmla="*/ 1101 w 1469"/>
                  <a:gd name="T25" fmla="*/ 868 h 2885"/>
                  <a:gd name="T26" fmla="*/ 1070 w 1469"/>
                  <a:gd name="T27" fmla="*/ 846 h 2885"/>
                  <a:gd name="T28" fmla="*/ 989 w 1469"/>
                  <a:gd name="T29" fmla="*/ 846 h 2885"/>
                  <a:gd name="T30" fmla="*/ 1292 w 1469"/>
                  <a:gd name="T31" fmla="*/ 1928 h 2885"/>
                  <a:gd name="T32" fmla="*/ 1003 w 1469"/>
                  <a:gd name="T33" fmla="*/ 1928 h 2885"/>
                  <a:gd name="T34" fmla="*/ 1003 w 1469"/>
                  <a:gd name="T35" fmla="*/ 1955 h 2885"/>
                  <a:gd name="T36" fmla="*/ 1003 w 1469"/>
                  <a:gd name="T37" fmla="*/ 2759 h 2885"/>
                  <a:gd name="T38" fmla="*/ 997 w 1469"/>
                  <a:gd name="T39" fmla="*/ 2808 h 2885"/>
                  <a:gd name="T40" fmla="*/ 883 w 1469"/>
                  <a:gd name="T41" fmla="*/ 2879 h 2885"/>
                  <a:gd name="T42" fmla="*/ 788 w 1469"/>
                  <a:gd name="T43" fmla="*/ 2785 h 2885"/>
                  <a:gd name="T44" fmla="*/ 788 w 1469"/>
                  <a:gd name="T45" fmla="*/ 2755 h 2885"/>
                  <a:gd name="T46" fmla="*/ 788 w 1469"/>
                  <a:gd name="T47" fmla="*/ 1951 h 2885"/>
                  <a:gd name="T48" fmla="*/ 788 w 1469"/>
                  <a:gd name="T49" fmla="*/ 1924 h 2885"/>
                  <a:gd name="T50" fmla="*/ 677 w 1469"/>
                  <a:gd name="T51" fmla="*/ 1924 h 2885"/>
                  <a:gd name="T52" fmla="*/ 677 w 1469"/>
                  <a:gd name="T53" fmla="*/ 1951 h 2885"/>
                  <a:gd name="T54" fmla="*/ 677 w 1469"/>
                  <a:gd name="T55" fmla="*/ 2757 h 2885"/>
                  <a:gd name="T56" fmla="*/ 674 w 1469"/>
                  <a:gd name="T57" fmla="*/ 2799 h 2885"/>
                  <a:gd name="T58" fmla="*/ 561 w 1469"/>
                  <a:gd name="T59" fmla="*/ 2879 h 2885"/>
                  <a:gd name="T60" fmla="*/ 461 w 1469"/>
                  <a:gd name="T61" fmla="*/ 2780 h 2885"/>
                  <a:gd name="T62" fmla="*/ 461 w 1469"/>
                  <a:gd name="T63" fmla="*/ 2752 h 2885"/>
                  <a:gd name="T64" fmla="*/ 461 w 1469"/>
                  <a:gd name="T65" fmla="*/ 1954 h 2885"/>
                  <a:gd name="T66" fmla="*/ 461 w 1469"/>
                  <a:gd name="T67" fmla="*/ 1929 h 2885"/>
                  <a:gd name="T68" fmla="*/ 171 w 1469"/>
                  <a:gd name="T69" fmla="*/ 1929 h 2885"/>
                  <a:gd name="T70" fmla="*/ 471 w 1469"/>
                  <a:gd name="T71" fmla="*/ 846 h 2885"/>
                  <a:gd name="T72" fmla="*/ 379 w 1469"/>
                  <a:gd name="T73" fmla="*/ 847 h 2885"/>
                  <a:gd name="T74" fmla="*/ 365 w 1469"/>
                  <a:gd name="T75" fmla="*/ 865 h 2885"/>
                  <a:gd name="T76" fmla="*/ 272 w 1469"/>
                  <a:gd name="T77" fmla="*/ 1179 h 2885"/>
                  <a:gd name="T78" fmla="*/ 192 w 1469"/>
                  <a:gd name="T79" fmla="*/ 1449 h 2885"/>
                  <a:gd name="T80" fmla="*/ 105 w 1469"/>
                  <a:gd name="T81" fmla="*/ 1532 h 2885"/>
                  <a:gd name="T82" fmla="*/ 6 w 1469"/>
                  <a:gd name="T83" fmla="*/ 1469 h 2885"/>
                  <a:gd name="T84" fmla="*/ 0 w 1469"/>
                  <a:gd name="T85" fmla="*/ 1452 h 2885"/>
                  <a:gd name="T86" fmla="*/ 0 w 1469"/>
                  <a:gd name="T87" fmla="*/ 1412 h 2885"/>
                  <a:gd name="T88" fmla="*/ 704 w 1469"/>
                  <a:gd name="T89" fmla="*/ 0 h 2885"/>
                  <a:gd name="T90" fmla="*/ 689 w 1469"/>
                  <a:gd name="T91" fmla="*/ 5 h 2885"/>
                  <a:gd name="T92" fmla="*/ 501 w 1469"/>
                  <a:gd name="T93" fmla="*/ 274 h 2885"/>
                  <a:gd name="T94" fmla="*/ 711 w 1469"/>
                  <a:gd name="T95" fmla="*/ 469 h 2885"/>
                  <a:gd name="T96" fmla="*/ 955 w 1469"/>
                  <a:gd name="T97" fmla="*/ 308 h 2885"/>
                  <a:gd name="T98" fmla="*/ 854 w 1469"/>
                  <a:gd name="T99" fmla="*/ 36 h 2885"/>
                  <a:gd name="T100" fmla="*/ 760 w 1469"/>
                  <a:gd name="T101" fmla="*/ 0 h 2885"/>
                  <a:gd name="T102" fmla="*/ 704 w 1469"/>
                  <a:gd name="T103" fmla="*/ 0 h 2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69" h="2885">
                    <a:moveTo>
                      <a:pt x="0" y="1412"/>
                    </a:moveTo>
                    <a:cubicBezTo>
                      <a:pt x="25" y="1329"/>
                      <a:pt x="51" y="1247"/>
                      <a:pt x="76" y="1164"/>
                    </a:cubicBezTo>
                    <a:cubicBezTo>
                      <a:pt x="119" y="1022"/>
                      <a:pt x="162" y="880"/>
                      <a:pt x="205" y="738"/>
                    </a:cubicBezTo>
                    <a:cubicBezTo>
                      <a:pt x="245" y="606"/>
                      <a:pt x="360" y="521"/>
                      <a:pt x="498" y="520"/>
                    </a:cubicBezTo>
                    <a:cubicBezTo>
                      <a:pt x="646" y="520"/>
                      <a:pt x="794" y="520"/>
                      <a:pt x="942" y="521"/>
                    </a:cubicBezTo>
                    <a:cubicBezTo>
                      <a:pt x="1076" y="521"/>
                      <a:pt x="1174" y="587"/>
                      <a:pt x="1241" y="698"/>
                    </a:cubicBezTo>
                    <a:cubicBezTo>
                      <a:pt x="1259" y="727"/>
                      <a:pt x="1266" y="763"/>
                      <a:pt x="1276" y="796"/>
                    </a:cubicBezTo>
                    <a:cubicBezTo>
                      <a:pt x="1336" y="991"/>
                      <a:pt x="1395" y="1186"/>
                      <a:pt x="1454" y="1381"/>
                    </a:cubicBezTo>
                    <a:cubicBezTo>
                      <a:pt x="1463" y="1410"/>
                      <a:pt x="1469" y="1440"/>
                      <a:pt x="1457" y="1470"/>
                    </a:cubicBezTo>
                    <a:cubicBezTo>
                      <a:pt x="1443" y="1506"/>
                      <a:pt x="1418" y="1527"/>
                      <a:pt x="1380" y="1532"/>
                    </a:cubicBezTo>
                    <a:cubicBezTo>
                      <a:pt x="1342" y="1537"/>
                      <a:pt x="1312" y="1522"/>
                      <a:pt x="1292" y="1490"/>
                    </a:cubicBezTo>
                    <a:cubicBezTo>
                      <a:pt x="1283" y="1477"/>
                      <a:pt x="1277" y="1461"/>
                      <a:pt x="1272" y="1446"/>
                    </a:cubicBezTo>
                    <a:cubicBezTo>
                      <a:pt x="1215" y="1254"/>
                      <a:pt x="1157" y="1061"/>
                      <a:pt x="1101" y="868"/>
                    </a:cubicBezTo>
                    <a:cubicBezTo>
                      <a:pt x="1096" y="851"/>
                      <a:pt x="1088" y="845"/>
                      <a:pt x="1070" y="846"/>
                    </a:cubicBezTo>
                    <a:cubicBezTo>
                      <a:pt x="1045" y="848"/>
                      <a:pt x="1019" y="846"/>
                      <a:pt x="989" y="846"/>
                    </a:cubicBezTo>
                    <a:cubicBezTo>
                      <a:pt x="1090" y="1208"/>
                      <a:pt x="1191" y="1567"/>
                      <a:pt x="1292" y="1928"/>
                    </a:cubicBezTo>
                    <a:cubicBezTo>
                      <a:pt x="1195" y="1928"/>
                      <a:pt x="1100" y="1928"/>
                      <a:pt x="1003" y="1928"/>
                    </a:cubicBezTo>
                    <a:cubicBezTo>
                      <a:pt x="1003" y="1938"/>
                      <a:pt x="1003" y="1946"/>
                      <a:pt x="1003" y="1955"/>
                    </a:cubicBezTo>
                    <a:cubicBezTo>
                      <a:pt x="1003" y="2223"/>
                      <a:pt x="1003" y="2491"/>
                      <a:pt x="1003" y="2759"/>
                    </a:cubicBezTo>
                    <a:cubicBezTo>
                      <a:pt x="1003" y="2775"/>
                      <a:pt x="1001" y="2792"/>
                      <a:pt x="997" y="2808"/>
                    </a:cubicBezTo>
                    <a:cubicBezTo>
                      <a:pt x="984" y="2855"/>
                      <a:pt x="936" y="2885"/>
                      <a:pt x="883" y="2879"/>
                    </a:cubicBezTo>
                    <a:cubicBezTo>
                      <a:pt x="831" y="2874"/>
                      <a:pt x="792" y="2836"/>
                      <a:pt x="788" y="2785"/>
                    </a:cubicBezTo>
                    <a:cubicBezTo>
                      <a:pt x="788" y="2775"/>
                      <a:pt x="788" y="2765"/>
                      <a:pt x="788" y="2755"/>
                    </a:cubicBezTo>
                    <a:cubicBezTo>
                      <a:pt x="788" y="2487"/>
                      <a:pt x="788" y="2219"/>
                      <a:pt x="788" y="1951"/>
                    </a:cubicBezTo>
                    <a:cubicBezTo>
                      <a:pt x="788" y="1942"/>
                      <a:pt x="788" y="1934"/>
                      <a:pt x="788" y="1924"/>
                    </a:cubicBezTo>
                    <a:cubicBezTo>
                      <a:pt x="750" y="1924"/>
                      <a:pt x="714" y="1924"/>
                      <a:pt x="677" y="1924"/>
                    </a:cubicBezTo>
                    <a:cubicBezTo>
                      <a:pt x="677" y="1934"/>
                      <a:pt x="677" y="1942"/>
                      <a:pt x="677" y="1951"/>
                    </a:cubicBezTo>
                    <a:cubicBezTo>
                      <a:pt x="677" y="2220"/>
                      <a:pt x="677" y="2488"/>
                      <a:pt x="677" y="2757"/>
                    </a:cubicBezTo>
                    <a:cubicBezTo>
                      <a:pt x="676" y="2771"/>
                      <a:pt x="677" y="2785"/>
                      <a:pt x="674" y="2799"/>
                    </a:cubicBezTo>
                    <a:cubicBezTo>
                      <a:pt x="662" y="2851"/>
                      <a:pt x="616" y="2883"/>
                      <a:pt x="561" y="2879"/>
                    </a:cubicBezTo>
                    <a:cubicBezTo>
                      <a:pt x="505" y="2876"/>
                      <a:pt x="466" y="2837"/>
                      <a:pt x="461" y="2780"/>
                    </a:cubicBezTo>
                    <a:cubicBezTo>
                      <a:pt x="460" y="2771"/>
                      <a:pt x="461" y="2762"/>
                      <a:pt x="461" y="2752"/>
                    </a:cubicBezTo>
                    <a:cubicBezTo>
                      <a:pt x="461" y="2486"/>
                      <a:pt x="461" y="2220"/>
                      <a:pt x="461" y="1954"/>
                    </a:cubicBezTo>
                    <a:cubicBezTo>
                      <a:pt x="461" y="1947"/>
                      <a:pt x="461" y="1939"/>
                      <a:pt x="461" y="1929"/>
                    </a:cubicBezTo>
                    <a:cubicBezTo>
                      <a:pt x="364" y="1929"/>
                      <a:pt x="269" y="1929"/>
                      <a:pt x="171" y="1929"/>
                    </a:cubicBezTo>
                    <a:cubicBezTo>
                      <a:pt x="271" y="1567"/>
                      <a:pt x="371" y="1208"/>
                      <a:pt x="471" y="846"/>
                    </a:cubicBezTo>
                    <a:cubicBezTo>
                      <a:pt x="439" y="846"/>
                      <a:pt x="409" y="846"/>
                      <a:pt x="379" y="847"/>
                    </a:cubicBezTo>
                    <a:cubicBezTo>
                      <a:pt x="374" y="848"/>
                      <a:pt x="368" y="858"/>
                      <a:pt x="365" y="865"/>
                    </a:cubicBezTo>
                    <a:cubicBezTo>
                      <a:pt x="334" y="970"/>
                      <a:pt x="303" y="1075"/>
                      <a:pt x="272" y="1179"/>
                    </a:cubicBezTo>
                    <a:cubicBezTo>
                      <a:pt x="245" y="1269"/>
                      <a:pt x="218" y="1359"/>
                      <a:pt x="192" y="1449"/>
                    </a:cubicBezTo>
                    <a:cubicBezTo>
                      <a:pt x="177" y="1499"/>
                      <a:pt x="146" y="1528"/>
                      <a:pt x="105" y="1532"/>
                    </a:cubicBezTo>
                    <a:cubicBezTo>
                      <a:pt x="60" y="1536"/>
                      <a:pt x="22" y="1511"/>
                      <a:pt x="6" y="1469"/>
                    </a:cubicBezTo>
                    <a:cubicBezTo>
                      <a:pt x="4" y="1463"/>
                      <a:pt x="2" y="1458"/>
                      <a:pt x="0" y="1452"/>
                    </a:cubicBezTo>
                    <a:cubicBezTo>
                      <a:pt x="0" y="1439"/>
                      <a:pt x="0" y="1425"/>
                      <a:pt x="0" y="1412"/>
                    </a:cubicBezTo>
                    <a:close/>
                    <a:moveTo>
                      <a:pt x="704" y="0"/>
                    </a:moveTo>
                    <a:cubicBezTo>
                      <a:pt x="699" y="2"/>
                      <a:pt x="694" y="4"/>
                      <a:pt x="689" y="5"/>
                    </a:cubicBezTo>
                    <a:cubicBezTo>
                      <a:pt x="564" y="29"/>
                      <a:pt x="480" y="149"/>
                      <a:pt x="501" y="274"/>
                    </a:cubicBezTo>
                    <a:cubicBezTo>
                      <a:pt x="519" y="379"/>
                      <a:pt x="607" y="461"/>
                      <a:pt x="711" y="469"/>
                    </a:cubicBezTo>
                    <a:cubicBezTo>
                      <a:pt x="823" y="476"/>
                      <a:pt x="921" y="412"/>
                      <a:pt x="955" y="308"/>
                    </a:cubicBezTo>
                    <a:cubicBezTo>
                      <a:pt x="989" y="206"/>
                      <a:pt x="948" y="91"/>
                      <a:pt x="854" y="36"/>
                    </a:cubicBezTo>
                    <a:cubicBezTo>
                      <a:pt x="825" y="19"/>
                      <a:pt x="791" y="12"/>
                      <a:pt x="760" y="0"/>
                    </a:cubicBezTo>
                    <a:cubicBezTo>
                      <a:pt x="741" y="0"/>
                      <a:pt x="723" y="0"/>
                      <a:pt x="704" y="0"/>
                    </a:cubicBezTo>
                    <a:close/>
                  </a:path>
                </a:pathLst>
              </a:custGeom>
              <a:grpFill/>
              <a:ln>
                <a:noFill/>
              </a:ln>
            </p:spPr>
            <p:txBody>
              <a:bodyPr vert="horz" wrap="square" lIns="117636" tIns="58817" rIns="117636" bIns="58817" numCol="1" anchor="t" anchorCtr="0" compatLnSpc="1">
                <a:prstTxWarp prst="textNoShape">
                  <a:avLst/>
                </a:prstTxWarp>
              </a:bodyPr>
              <a:lstStyle/>
              <a:p>
                <a:pPr defTabSz="1176377" fontAlgn="auto">
                  <a:spcBef>
                    <a:spcPts val="0"/>
                  </a:spcBef>
                  <a:spcAft>
                    <a:spcPts val="0"/>
                  </a:spcAft>
                  <a:defRPr/>
                </a:pPr>
                <a:endParaRPr lang="en-US" sz="2316" kern="0" dirty="0">
                  <a:solidFill>
                    <a:srgbClr val="000000"/>
                  </a:solidFill>
                  <a:latin typeface="Avenir Book" panose="02000503020000020003" pitchFamily="2" charset="0"/>
                </a:endParaRPr>
              </a:p>
            </p:txBody>
          </p:sp>
          <p:sp>
            <p:nvSpPr>
              <p:cNvPr id="115" name="Freeform 5">
                <a:extLst>
                  <a:ext uri="{FF2B5EF4-FFF2-40B4-BE49-F238E27FC236}">
                    <a16:creationId xmlns:a16="http://schemas.microsoft.com/office/drawing/2014/main" id="{4F639092-0C83-9546-AD1E-11095E4760CF}"/>
                  </a:ext>
                </a:extLst>
              </p:cNvPr>
              <p:cNvSpPr>
                <a:spLocks noEditPoints="1"/>
              </p:cNvSpPr>
              <p:nvPr/>
            </p:nvSpPr>
            <p:spPr bwMode="auto">
              <a:xfrm>
                <a:off x="3912380" y="1811855"/>
                <a:ext cx="204624" cy="401639"/>
              </a:xfrm>
              <a:custGeom>
                <a:avLst/>
                <a:gdLst>
                  <a:gd name="T0" fmla="*/ 0 w 1469"/>
                  <a:gd name="T1" fmla="*/ 1412 h 2885"/>
                  <a:gd name="T2" fmla="*/ 76 w 1469"/>
                  <a:gd name="T3" fmla="*/ 1164 h 2885"/>
                  <a:gd name="T4" fmla="*/ 205 w 1469"/>
                  <a:gd name="T5" fmla="*/ 738 h 2885"/>
                  <a:gd name="T6" fmla="*/ 498 w 1469"/>
                  <a:gd name="T7" fmla="*/ 520 h 2885"/>
                  <a:gd name="T8" fmla="*/ 942 w 1469"/>
                  <a:gd name="T9" fmla="*/ 521 h 2885"/>
                  <a:gd name="T10" fmla="*/ 1241 w 1469"/>
                  <a:gd name="T11" fmla="*/ 698 h 2885"/>
                  <a:gd name="T12" fmla="*/ 1276 w 1469"/>
                  <a:gd name="T13" fmla="*/ 796 h 2885"/>
                  <a:gd name="T14" fmla="*/ 1454 w 1469"/>
                  <a:gd name="T15" fmla="*/ 1381 h 2885"/>
                  <a:gd name="T16" fmla="*/ 1457 w 1469"/>
                  <a:gd name="T17" fmla="*/ 1470 h 2885"/>
                  <a:gd name="T18" fmla="*/ 1380 w 1469"/>
                  <a:gd name="T19" fmla="*/ 1532 h 2885"/>
                  <a:gd name="T20" fmla="*/ 1292 w 1469"/>
                  <a:gd name="T21" fmla="*/ 1490 h 2885"/>
                  <a:gd name="T22" fmla="*/ 1272 w 1469"/>
                  <a:gd name="T23" fmla="*/ 1446 h 2885"/>
                  <a:gd name="T24" fmla="*/ 1101 w 1469"/>
                  <a:gd name="T25" fmla="*/ 868 h 2885"/>
                  <a:gd name="T26" fmla="*/ 1070 w 1469"/>
                  <a:gd name="T27" fmla="*/ 846 h 2885"/>
                  <a:gd name="T28" fmla="*/ 989 w 1469"/>
                  <a:gd name="T29" fmla="*/ 846 h 2885"/>
                  <a:gd name="T30" fmla="*/ 1292 w 1469"/>
                  <a:gd name="T31" fmla="*/ 1928 h 2885"/>
                  <a:gd name="T32" fmla="*/ 1003 w 1469"/>
                  <a:gd name="T33" fmla="*/ 1928 h 2885"/>
                  <a:gd name="T34" fmla="*/ 1003 w 1469"/>
                  <a:gd name="T35" fmla="*/ 1955 h 2885"/>
                  <a:gd name="T36" fmla="*/ 1003 w 1469"/>
                  <a:gd name="T37" fmla="*/ 2759 h 2885"/>
                  <a:gd name="T38" fmla="*/ 997 w 1469"/>
                  <a:gd name="T39" fmla="*/ 2808 h 2885"/>
                  <a:gd name="T40" fmla="*/ 883 w 1469"/>
                  <a:gd name="T41" fmla="*/ 2879 h 2885"/>
                  <a:gd name="T42" fmla="*/ 788 w 1469"/>
                  <a:gd name="T43" fmla="*/ 2785 h 2885"/>
                  <a:gd name="T44" fmla="*/ 788 w 1469"/>
                  <a:gd name="T45" fmla="*/ 2755 h 2885"/>
                  <a:gd name="T46" fmla="*/ 788 w 1469"/>
                  <a:gd name="T47" fmla="*/ 1951 h 2885"/>
                  <a:gd name="T48" fmla="*/ 788 w 1469"/>
                  <a:gd name="T49" fmla="*/ 1924 h 2885"/>
                  <a:gd name="T50" fmla="*/ 677 w 1469"/>
                  <a:gd name="T51" fmla="*/ 1924 h 2885"/>
                  <a:gd name="T52" fmla="*/ 677 w 1469"/>
                  <a:gd name="T53" fmla="*/ 1951 h 2885"/>
                  <a:gd name="T54" fmla="*/ 677 w 1469"/>
                  <a:gd name="T55" fmla="*/ 2757 h 2885"/>
                  <a:gd name="T56" fmla="*/ 674 w 1469"/>
                  <a:gd name="T57" fmla="*/ 2799 h 2885"/>
                  <a:gd name="T58" fmla="*/ 561 w 1469"/>
                  <a:gd name="T59" fmla="*/ 2879 h 2885"/>
                  <a:gd name="T60" fmla="*/ 461 w 1469"/>
                  <a:gd name="T61" fmla="*/ 2780 h 2885"/>
                  <a:gd name="T62" fmla="*/ 461 w 1469"/>
                  <a:gd name="T63" fmla="*/ 2752 h 2885"/>
                  <a:gd name="T64" fmla="*/ 461 w 1469"/>
                  <a:gd name="T65" fmla="*/ 1954 h 2885"/>
                  <a:gd name="T66" fmla="*/ 461 w 1469"/>
                  <a:gd name="T67" fmla="*/ 1929 h 2885"/>
                  <a:gd name="T68" fmla="*/ 171 w 1469"/>
                  <a:gd name="T69" fmla="*/ 1929 h 2885"/>
                  <a:gd name="T70" fmla="*/ 471 w 1469"/>
                  <a:gd name="T71" fmla="*/ 846 h 2885"/>
                  <a:gd name="T72" fmla="*/ 379 w 1469"/>
                  <a:gd name="T73" fmla="*/ 847 h 2885"/>
                  <a:gd name="T74" fmla="*/ 365 w 1469"/>
                  <a:gd name="T75" fmla="*/ 865 h 2885"/>
                  <a:gd name="T76" fmla="*/ 272 w 1469"/>
                  <a:gd name="T77" fmla="*/ 1179 h 2885"/>
                  <a:gd name="T78" fmla="*/ 192 w 1469"/>
                  <a:gd name="T79" fmla="*/ 1449 h 2885"/>
                  <a:gd name="T80" fmla="*/ 105 w 1469"/>
                  <a:gd name="T81" fmla="*/ 1532 h 2885"/>
                  <a:gd name="T82" fmla="*/ 6 w 1469"/>
                  <a:gd name="T83" fmla="*/ 1469 h 2885"/>
                  <a:gd name="T84" fmla="*/ 0 w 1469"/>
                  <a:gd name="T85" fmla="*/ 1452 h 2885"/>
                  <a:gd name="T86" fmla="*/ 0 w 1469"/>
                  <a:gd name="T87" fmla="*/ 1412 h 2885"/>
                  <a:gd name="T88" fmla="*/ 704 w 1469"/>
                  <a:gd name="T89" fmla="*/ 0 h 2885"/>
                  <a:gd name="T90" fmla="*/ 689 w 1469"/>
                  <a:gd name="T91" fmla="*/ 5 h 2885"/>
                  <a:gd name="T92" fmla="*/ 501 w 1469"/>
                  <a:gd name="T93" fmla="*/ 274 h 2885"/>
                  <a:gd name="T94" fmla="*/ 711 w 1469"/>
                  <a:gd name="T95" fmla="*/ 469 h 2885"/>
                  <a:gd name="T96" fmla="*/ 955 w 1469"/>
                  <a:gd name="T97" fmla="*/ 308 h 2885"/>
                  <a:gd name="T98" fmla="*/ 854 w 1469"/>
                  <a:gd name="T99" fmla="*/ 36 h 2885"/>
                  <a:gd name="T100" fmla="*/ 760 w 1469"/>
                  <a:gd name="T101" fmla="*/ 0 h 2885"/>
                  <a:gd name="T102" fmla="*/ 704 w 1469"/>
                  <a:gd name="T103" fmla="*/ 0 h 2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69" h="2885">
                    <a:moveTo>
                      <a:pt x="0" y="1412"/>
                    </a:moveTo>
                    <a:cubicBezTo>
                      <a:pt x="25" y="1329"/>
                      <a:pt x="51" y="1247"/>
                      <a:pt x="76" y="1164"/>
                    </a:cubicBezTo>
                    <a:cubicBezTo>
                      <a:pt x="119" y="1022"/>
                      <a:pt x="162" y="880"/>
                      <a:pt x="205" y="738"/>
                    </a:cubicBezTo>
                    <a:cubicBezTo>
                      <a:pt x="245" y="606"/>
                      <a:pt x="360" y="521"/>
                      <a:pt x="498" y="520"/>
                    </a:cubicBezTo>
                    <a:cubicBezTo>
                      <a:pt x="646" y="520"/>
                      <a:pt x="794" y="520"/>
                      <a:pt x="942" y="521"/>
                    </a:cubicBezTo>
                    <a:cubicBezTo>
                      <a:pt x="1076" y="521"/>
                      <a:pt x="1174" y="587"/>
                      <a:pt x="1241" y="698"/>
                    </a:cubicBezTo>
                    <a:cubicBezTo>
                      <a:pt x="1259" y="727"/>
                      <a:pt x="1266" y="763"/>
                      <a:pt x="1276" y="796"/>
                    </a:cubicBezTo>
                    <a:cubicBezTo>
                      <a:pt x="1336" y="991"/>
                      <a:pt x="1395" y="1186"/>
                      <a:pt x="1454" y="1381"/>
                    </a:cubicBezTo>
                    <a:cubicBezTo>
                      <a:pt x="1463" y="1410"/>
                      <a:pt x="1469" y="1440"/>
                      <a:pt x="1457" y="1470"/>
                    </a:cubicBezTo>
                    <a:cubicBezTo>
                      <a:pt x="1443" y="1506"/>
                      <a:pt x="1418" y="1527"/>
                      <a:pt x="1380" y="1532"/>
                    </a:cubicBezTo>
                    <a:cubicBezTo>
                      <a:pt x="1342" y="1537"/>
                      <a:pt x="1312" y="1522"/>
                      <a:pt x="1292" y="1490"/>
                    </a:cubicBezTo>
                    <a:cubicBezTo>
                      <a:pt x="1283" y="1477"/>
                      <a:pt x="1277" y="1461"/>
                      <a:pt x="1272" y="1446"/>
                    </a:cubicBezTo>
                    <a:cubicBezTo>
                      <a:pt x="1215" y="1254"/>
                      <a:pt x="1157" y="1061"/>
                      <a:pt x="1101" y="868"/>
                    </a:cubicBezTo>
                    <a:cubicBezTo>
                      <a:pt x="1096" y="851"/>
                      <a:pt x="1088" y="845"/>
                      <a:pt x="1070" y="846"/>
                    </a:cubicBezTo>
                    <a:cubicBezTo>
                      <a:pt x="1045" y="848"/>
                      <a:pt x="1019" y="846"/>
                      <a:pt x="989" y="846"/>
                    </a:cubicBezTo>
                    <a:cubicBezTo>
                      <a:pt x="1090" y="1208"/>
                      <a:pt x="1191" y="1567"/>
                      <a:pt x="1292" y="1928"/>
                    </a:cubicBezTo>
                    <a:cubicBezTo>
                      <a:pt x="1195" y="1928"/>
                      <a:pt x="1100" y="1928"/>
                      <a:pt x="1003" y="1928"/>
                    </a:cubicBezTo>
                    <a:cubicBezTo>
                      <a:pt x="1003" y="1938"/>
                      <a:pt x="1003" y="1946"/>
                      <a:pt x="1003" y="1955"/>
                    </a:cubicBezTo>
                    <a:cubicBezTo>
                      <a:pt x="1003" y="2223"/>
                      <a:pt x="1003" y="2491"/>
                      <a:pt x="1003" y="2759"/>
                    </a:cubicBezTo>
                    <a:cubicBezTo>
                      <a:pt x="1003" y="2775"/>
                      <a:pt x="1001" y="2792"/>
                      <a:pt x="997" y="2808"/>
                    </a:cubicBezTo>
                    <a:cubicBezTo>
                      <a:pt x="984" y="2855"/>
                      <a:pt x="936" y="2885"/>
                      <a:pt x="883" y="2879"/>
                    </a:cubicBezTo>
                    <a:cubicBezTo>
                      <a:pt x="831" y="2874"/>
                      <a:pt x="792" y="2836"/>
                      <a:pt x="788" y="2785"/>
                    </a:cubicBezTo>
                    <a:cubicBezTo>
                      <a:pt x="788" y="2775"/>
                      <a:pt x="788" y="2765"/>
                      <a:pt x="788" y="2755"/>
                    </a:cubicBezTo>
                    <a:cubicBezTo>
                      <a:pt x="788" y="2487"/>
                      <a:pt x="788" y="2219"/>
                      <a:pt x="788" y="1951"/>
                    </a:cubicBezTo>
                    <a:cubicBezTo>
                      <a:pt x="788" y="1942"/>
                      <a:pt x="788" y="1934"/>
                      <a:pt x="788" y="1924"/>
                    </a:cubicBezTo>
                    <a:cubicBezTo>
                      <a:pt x="750" y="1924"/>
                      <a:pt x="714" y="1924"/>
                      <a:pt x="677" y="1924"/>
                    </a:cubicBezTo>
                    <a:cubicBezTo>
                      <a:pt x="677" y="1934"/>
                      <a:pt x="677" y="1942"/>
                      <a:pt x="677" y="1951"/>
                    </a:cubicBezTo>
                    <a:cubicBezTo>
                      <a:pt x="677" y="2220"/>
                      <a:pt x="677" y="2488"/>
                      <a:pt x="677" y="2757"/>
                    </a:cubicBezTo>
                    <a:cubicBezTo>
                      <a:pt x="676" y="2771"/>
                      <a:pt x="677" y="2785"/>
                      <a:pt x="674" y="2799"/>
                    </a:cubicBezTo>
                    <a:cubicBezTo>
                      <a:pt x="662" y="2851"/>
                      <a:pt x="616" y="2883"/>
                      <a:pt x="561" y="2879"/>
                    </a:cubicBezTo>
                    <a:cubicBezTo>
                      <a:pt x="505" y="2876"/>
                      <a:pt x="466" y="2837"/>
                      <a:pt x="461" y="2780"/>
                    </a:cubicBezTo>
                    <a:cubicBezTo>
                      <a:pt x="460" y="2771"/>
                      <a:pt x="461" y="2762"/>
                      <a:pt x="461" y="2752"/>
                    </a:cubicBezTo>
                    <a:cubicBezTo>
                      <a:pt x="461" y="2486"/>
                      <a:pt x="461" y="2220"/>
                      <a:pt x="461" y="1954"/>
                    </a:cubicBezTo>
                    <a:cubicBezTo>
                      <a:pt x="461" y="1947"/>
                      <a:pt x="461" y="1939"/>
                      <a:pt x="461" y="1929"/>
                    </a:cubicBezTo>
                    <a:cubicBezTo>
                      <a:pt x="364" y="1929"/>
                      <a:pt x="269" y="1929"/>
                      <a:pt x="171" y="1929"/>
                    </a:cubicBezTo>
                    <a:cubicBezTo>
                      <a:pt x="271" y="1567"/>
                      <a:pt x="371" y="1208"/>
                      <a:pt x="471" y="846"/>
                    </a:cubicBezTo>
                    <a:cubicBezTo>
                      <a:pt x="439" y="846"/>
                      <a:pt x="409" y="846"/>
                      <a:pt x="379" y="847"/>
                    </a:cubicBezTo>
                    <a:cubicBezTo>
                      <a:pt x="374" y="848"/>
                      <a:pt x="368" y="858"/>
                      <a:pt x="365" y="865"/>
                    </a:cubicBezTo>
                    <a:cubicBezTo>
                      <a:pt x="334" y="970"/>
                      <a:pt x="303" y="1075"/>
                      <a:pt x="272" y="1179"/>
                    </a:cubicBezTo>
                    <a:cubicBezTo>
                      <a:pt x="245" y="1269"/>
                      <a:pt x="218" y="1359"/>
                      <a:pt x="192" y="1449"/>
                    </a:cubicBezTo>
                    <a:cubicBezTo>
                      <a:pt x="177" y="1499"/>
                      <a:pt x="146" y="1528"/>
                      <a:pt x="105" y="1532"/>
                    </a:cubicBezTo>
                    <a:cubicBezTo>
                      <a:pt x="60" y="1536"/>
                      <a:pt x="22" y="1511"/>
                      <a:pt x="6" y="1469"/>
                    </a:cubicBezTo>
                    <a:cubicBezTo>
                      <a:pt x="4" y="1463"/>
                      <a:pt x="2" y="1458"/>
                      <a:pt x="0" y="1452"/>
                    </a:cubicBezTo>
                    <a:cubicBezTo>
                      <a:pt x="0" y="1439"/>
                      <a:pt x="0" y="1425"/>
                      <a:pt x="0" y="1412"/>
                    </a:cubicBezTo>
                    <a:close/>
                    <a:moveTo>
                      <a:pt x="704" y="0"/>
                    </a:moveTo>
                    <a:cubicBezTo>
                      <a:pt x="699" y="2"/>
                      <a:pt x="694" y="4"/>
                      <a:pt x="689" y="5"/>
                    </a:cubicBezTo>
                    <a:cubicBezTo>
                      <a:pt x="564" y="29"/>
                      <a:pt x="480" y="149"/>
                      <a:pt x="501" y="274"/>
                    </a:cubicBezTo>
                    <a:cubicBezTo>
                      <a:pt x="519" y="379"/>
                      <a:pt x="607" y="461"/>
                      <a:pt x="711" y="469"/>
                    </a:cubicBezTo>
                    <a:cubicBezTo>
                      <a:pt x="823" y="476"/>
                      <a:pt x="921" y="412"/>
                      <a:pt x="955" y="308"/>
                    </a:cubicBezTo>
                    <a:cubicBezTo>
                      <a:pt x="989" y="206"/>
                      <a:pt x="948" y="91"/>
                      <a:pt x="854" y="36"/>
                    </a:cubicBezTo>
                    <a:cubicBezTo>
                      <a:pt x="825" y="19"/>
                      <a:pt x="791" y="12"/>
                      <a:pt x="760" y="0"/>
                    </a:cubicBezTo>
                    <a:cubicBezTo>
                      <a:pt x="741" y="0"/>
                      <a:pt x="723" y="0"/>
                      <a:pt x="704" y="0"/>
                    </a:cubicBezTo>
                    <a:close/>
                  </a:path>
                </a:pathLst>
              </a:custGeom>
              <a:grpFill/>
              <a:ln>
                <a:noFill/>
              </a:ln>
            </p:spPr>
            <p:txBody>
              <a:bodyPr vert="horz" wrap="square" lIns="117636" tIns="58817" rIns="117636" bIns="58817" numCol="1" anchor="t" anchorCtr="0" compatLnSpc="1">
                <a:prstTxWarp prst="textNoShape">
                  <a:avLst/>
                </a:prstTxWarp>
              </a:bodyPr>
              <a:lstStyle/>
              <a:p>
                <a:pPr defTabSz="1176377" fontAlgn="auto">
                  <a:spcBef>
                    <a:spcPts val="0"/>
                  </a:spcBef>
                  <a:spcAft>
                    <a:spcPts val="0"/>
                  </a:spcAft>
                  <a:defRPr/>
                </a:pPr>
                <a:endParaRPr lang="en-US" sz="2316" kern="0" dirty="0">
                  <a:solidFill>
                    <a:srgbClr val="000000"/>
                  </a:solidFill>
                  <a:latin typeface="Avenir Book" panose="02000503020000020003" pitchFamily="2" charset="0"/>
                </a:endParaRPr>
              </a:p>
            </p:txBody>
          </p:sp>
        </p:grpSp>
        <p:grpSp>
          <p:nvGrpSpPr>
            <p:cNvPr id="93" name="Group 92">
              <a:extLst>
                <a:ext uri="{FF2B5EF4-FFF2-40B4-BE49-F238E27FC236}">
                  <a16:creationId xmlns:a16="http://schemas.microsoft.com/office/drawing/2014/main" id="{F205C7DD-35ED-7C49-BC1C-ED84D9CC7544}"/>
                </a:ext>
              </a:extLst>
            </p:cNvPr>
            <p:cNvGrpSpPr/>
            <p:nvPr/>
          </p:nvGrpSpPr>
          <p:grpSpPr>
            <a:xfrm>
              <a:off x="423130" y="2386277"/>
              <a:ext cx="1819394" cy="195594"/>
              <a:chOff x="381000" y="1811855"/>
              <a:chExt cx="3736004" cy="401639"/>
            </a:xfrm>
            <a:grpFill/>
          </p:grpSpPr>
          <p:sp>
            <p:nvSpPr>
              <p:cNvPr id="94" name="Freeform 5">
                <a:extLst>
                  <a:ext uri="{FF2B5EF4-FFF2-40B4-BE49-F238E27FC236}">
                    <a16:creationId xmlns:a16="http://schemas.microsoft.com/office/drawing/2014/main" id="{37CFDED8-011A-A14C-9818-58D9C07E8F54}"/>
                  </a:ext>
                </a:extLst>
              </p:cNvPr>
              <p:cNvSpPr>
                <a:spLocks noEditPoints="1"/>
              </p:cNvSpPr>
              <p:nvPr/>
            </p:nvSpPr>
            <p:spPr bwMode="auto">
              <a:xfrm>
                <a:off x="381000" y="1811855"/>
                <a:ext cx="204624" cy="401639"/>
              </a:xfrm>
              <a:custGeom>
                <a:avLst/>
                <a:gdLst>
                  <a:gd name="T0" fmla="*/ 0 w 1469"/>
                  <a:gd name="T1" fmla="*/ 1412 h 2885"/>
                  <a:gd name="T2" fmla="*/ 76 w 1469"/>
                  <a:gd name="T3" fmla="*/ 1164 h 2885"/>
                  <a:gd name="T4" fmla="*/ 205 w 1469"/>
                  <a:gd name="T5" fmla="*/ 738 h 2885"/>
                  <a:gd name="T6" fmla="*/ 498 w 1469"/>
                  <a:gd name="T7" fmla="*/ 520 h 2885"/>
                  <a:gd name="T8" fmla="*/ 942 w 1469"/>
                  <a:gd name="T9" fmla="*/ 521 h 2885"/>
                  <a:gd name="T10" fmla="*/ 1241 w 1469"/>
                  <a:gd name="T11" fmla="*/ 698 h 2885"/>
                  <a:gd name="T12" fmla="*/ 1276 w 1469"/>
                  <a:gd name="T13" fmla="*/ 796 h 2885"/>
                  <a:gd name="T14" fmla="*/ 1454 w 1469"/>
                  <a:gd name="T15" fmla="*/ 1381 h 2885"/>
                  <a:gd name="T16" fmla="*/ 1457 w 1469"/>
                  <a:gd name="T17" fmla="*/ 1470 h 2885"/>
                  <a:gd name="T18" fmla="*/ 1380 w 1469"/>
                  <a:gd name="T19" fmla="*/ 1532 h 2885"/>
                  <a:gd name="T20" fmla="*/ 1292 w 1469"/>
                  <a:gd name="T21" fmla="*/ 1490 h 2885"/>
                  <a:gd name="T22" fmla="*/ 1272 w 1469"/>
                  <a:gd name="T23" fmla="*/ 1446 h 2885"/>
                  <a:gd name="T24" fmla="*/ 1101 w 1469"/>
                  <a:gd name="T25" fmla="*/ 868 h 2885"/>
                  <a:gd name="T26" fmla="*/ 1070 w 1469"/>
                  <a:gd name="T27" fmla="*/ 846 h 2885"/>
                  <a:gd name="T28" fmla="*/ 989 w 1469"/>
                  <a:gd name="T29" fmla="*/ 846 h 2885"/>
                  <a:gd name="T30" fmla="*/ 1292 w 1469"/>
                  <a:gd name="T31" fmla="*/ 1928 h 2885"/>
                  <a:gd name="T32" fmla="*/ 1003 w 1469"/>
                  <a:gd name="T33" fmla="*/ 1928 h 2885"/>
                  <a:gd name="T34" fmla="*/ 1003 w 1469"/>
                  <a:gd name="T35" fmla="*/ 1955 h 2885"/>
                  <a:gd name="T36" fmla="*/ 1003 w 1469"/>
                  <a:gd name="T37" fmla="*/ 2759 h 2885"/>
                  <a:gd name="T38" fmla="*/ 997 w 1469"/>
                  <a:gd name="T39" fmla="*/ 2808 h 2885"/>
                  <a:gd name="T40" fmla="*/ 883 w 1469"/>
                  <a:gd name="T41" fmla="*/ 2879 h 2885"/>
                  <a:gd name="T42" fmla="*/ 788 w 1469"/>
                  <a:gd name="T43" fmla="*/ 2785 h 2885"/>
                  <a:gd name="T44" fmla="*/ 788 w 1469"/>
                  <a:gd name="T45" fmla="*/ 2755 h 2885"/>
                  <a:gd name="T46" fmla="*/ 788 w 1469"/>
                  <a:gd name="T47" fmla="*/ 1951 h 2885"/>
                  <a:gd name="T48" fmla="*/ 788 w 1469"/>
                  <a:gd name="T49" fmla="*/ 1924 h 2885"/>
                  <a:gd name="T50" fmla="*/ 677 w 1469"/>
                  <a:gd name="T51" fmla="*/ 1924 h 2885"/>
                  <a:gd name="T52" fmla="*/ 677 w 1469"/>
                  <a:gd name="T53" fmla="*/ 1951 h 2885"/>
                  <a:gd name="T54" fmla="*/ 677 w 1469"/>
                  <a:gd name="T55" fmla="*/ 2757 h 2885"/>
                  <a:gd name="T56" fmla="*/ 674 w 1469"/>
                  <a:gd name="T57" fmla="*/ 2799 h 2885"/>
                  <a:gd name="T58" fmla="*/ 561 w 1469"/>
                  <a:gd name="T59" fmla="*/ 2879 h 2885"/>
                  <a:gd name="T60" fmla="*/ 461 w 1469"/>
                  <a:gd name="T61" fmla="*/ 2780 h 2885"/>
                  <a:gd name="T62" fmla="*/ 461 w 1469"/>
                  <a:gd name="T63" fmla="*/ 2752 h 2885"/>
                  <a:gd name="T64" fmla="*/ 461 w 1469"/>
                  <a:gd name="T65" fmla="*/ 1954 h 2885"/>
                  <a:gd name="T66" fmla="*/ 461 w 1469"/>
                  <a:gd name="T67" fmla="*/ 1929 h 2885"/>
                  <a:gd name="T68" fmla="*/ 171 w 1469"/>
                  <a:gd name="T69" fmla="*/ 1929 h 2885"/>
                  <a:gd name="T70" fmla="*/ 471 w 1469"/>
                  <a:gd name="T71" fmla="*/ 846 h 2885"/>
                  <a:gd name="T72" fmla="*/ 379 w 1469"/>
                  <a:gd name="T73" fmla="*/ 847 h 2885"/>
                  <a:gd name="T74" fmla="*/ 365 w 1469"/>
                  <a:gd name="T75" fmla="*/ 865 h 2885"/>
                  <a:gd name="T76" fmla="*/ 272 w 1469"/>
                  <a:gd name="T77" fmla="*/ 1179 h 2885"/>
                  <a:gd name="T78" fmla="*/ 192 w 1469"/>
                  <a:gd name="T79" fmla="*/ 1449 h 2885"/>
                  <a:gd name="T80" fmla="*/ 105 w 1469"/>
                  <a:gd name="T81" fmla="*/ 1532 h 2885"/>
                  <a:gd name="T82" fmla="*/ 6 w 1469"/>
                  <a:gd name="T83" fmla="*/ 1469 h 2885"/>
                  <a:gd name="T84" fmla="*/ 0 w 1469"/>
                  <a:gd name="T85" fmla="*/ 1452 h 2885"/>
                  <a:gd name="T86" fmla="*/ 0 w 1469"/>
                  <a:gd name="T87" fmla="*/ 1412 h 2885"/>
                  <a:gd name="T88" fmla="*/ 704 w 1469"/>
                  <a:gd name="T89" fmla="*/ 0 h 2885"/>
                  <a:gd name="T90" fmla="*/ 689 w 1469"/>
                  <a:gd name="T91" fmla="*/ 5 h 2885"/>
                  <a:gd name="T92" fmla="*/ 501 w 1469"/>
                  <a:gd name="T93" fmla="*/ 274 h 2885"/>
                  <a:gd name="T94" fmla="*/ 711 w 1469"/>
                  <a:gd name="T95" fmla="*/ 469 h 2885"/>
                  <a:gd name="T96" fmla="*/ 955 w 1469"/>
                  <a:gd name="T97" fmla="*/ 308 h 2885"/>
                  <a:gd name="T98" fmla="*/ 854 w 1469"/>
                  <a:gd name="T99" fmla="*/ 36 h 2885"/>
                  <a:gd name="T100" fmla="*/ 760 w 1469"/>
                  <a:gd name="T101" fmla="*/ 0 h 2885"/>
                  <a:gd name="T102" fmla="*/ 704 w 1469"/>
                  <a:gd name="T103" fmla="*/ 0 h 2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69" h="2885">
                    <a:moveTo>
                      <a:pt x="0" y="1412"/>
                    </a:moveTo>
                    <a:cubicBezTo>
                      <a:pt x="25" y="1329"/>
                      <a:pt x="51" y="1247"/>
                      <a:pt x="76" y="1164"/>
                    </a:cubicBezTo>
                    <a:cubicBezTo>
                      <a:pt x="119" y="1022"/>
                      <a:pt x="162" y="880"/>
                      <a:pt x="205" y="738"/>
                    </a:cubicBezTo>
                    <a:cubicBezTo>
                      <a:pt x="245" y="606"/>
                      <a:pt x="360" y="521"/>
                      <a:pt x="498" y="520"/>
                    </a:cubicBezTo>
                    <a:cubicBezTo>
                      <a:pt x="646" y="520"/>
                      <a:pt x="794" y="520"/>
                      <a:pt x="942" y="521"/>
                    </a:cubicBezTo>
                    <a:cubicBezTo>
                      <a:pt x="1076" y="521"/>
                      <a:pt x="1174" y="587"/>
                      <a:pt x="1241" y="698"/>
                    </a:cubicBezTo>
                    <a:cubicBezTo>
                      <a:pt x="1259" y="727"/>
                      <a:pt x="1266" y="763"/>
                      <a:pt x="1276" y="796"/>
                    </a:cubicBezTo>
                    <a:cubicBezTo>
                      <a:pt x="1336" y="991"/>
                      <a:pt x="1395" y="1186"/>
                      <a:pt x="1454" y="1381"/>
                    </a:cubicBezTo>
                    <a:cubicBezTo>
                      <a:pt x="1463" y="1410"/>
                      <a:pt x="1469" y="1440"/>
                      <a:pt x="1457" y="1470"/>
                    </a:cubicBezTo>
                    <a:cubicBezTo>
                      <a:pt x="1443" y="1506"/>
                      <a:pt x="1418" y="1527"/>
                      <a:pt x="1380" y="1532"/>
                    </a:cubicBezTo>
                    <a:cubicBezTo>
                      <a:pt x="1342" y="1537"/>
                      <a:pt x="1312" y="1522"/>
                      <a:pt x="1292" y="1490"/>
                    </a:cubicBezTo>
                    <a:cubicBezTo>
                      <a:pt x="1283" y="1477"/>
                      <a:pt x="1277" y="1461"/>
                      <a:pt x="1272" y="1446"/>
                    </a:cubicBezTo>
                    <a:cubicBezTo>
                      <a:pt x="1215" y="1254"/>
                      <a:pt x="1157" y="1061"/>
                      <a:pt x="1101" y="868"/>
                    </a:cubicBezTo>
                    <a:cubicBezTo>
                      <a:pt x="1096" y="851"/>
                      <a:pt x="1088" y="845"/>
                      <a:pt x="1070" y="846"/>
                    </a:cubicBezTo>
                    <a:cubicBezTo>
                      <a:pt x="1045" y="848"/>
                      <a:pt x="1019" y="846"/>
                      <a:pt x="989" y="846"/>
                    </a:cubicBezTo>
                    <a:cubicBezTo>
                      <a:pt x="1090" y="1208"/>
                      <a:pt x="1191" y="1567"/>
                      <a:pt x="1292" y="1928"/>
                    </a:cubicBezTo>
                    <a:cubicBezTo>
                      <a:pt x="1195" y="1928"/>
                      <a:pt x="1100" y="1928"/>
                      <a:pt x="1003" y="1928"/>
                    </a:cubicBezTo>
                    <a:cubicBezTo>
                      <a:pt x="1003" y="1938"/>
                      <a:pt x="1003" y="1946"/>
                      <a:pt x="1003" y="1955"/>
                    </a:cubicBezTo>
                    <a:cubicBezTo>
                      <a:pt x="1003" y="2223"/>
                      <a:pt x="1003" y="2491"/>
                      <a:pt x="1003" y="2759"/>
                    </a:cubicBezTo>
                    <a:cubicBezTo>
                      <a:pt x="1003" y="2775"/>
                      <a:pt x="1001" y="2792"/>
                      <a:pt x="997" y="2808"/>
                    </a:cubicBezTo>
                    <a:cubicBezTo>
                      <a:pt x="984" y="2855"/>
                      <a:pt x="936" y="2885"/>
                      <a:pt x="883" y="2879"/>
                    </a:cubicBezTo>
                    <a:cubicBezTo>
                      <a:pt x="831" y="2874"/>
                      <a:pt x="792" y="2836"/>
                      <a:pt x="788" y="2785"/>
                    </a:cubicBezTo>
                    <a:cubicBezTo>
                      <a:pt x="788" y="2775"/>
                      <a:pt x="788" y="2765"/>
                      <a:pt x="788" y="2755"/>
                    </a:cubicBezTo>
                    <a:cubicBezTo>
                      <a:pt x="788" y="2487"/>
                      <a:pt x="788" y="2219"/>
                      <a:pt x="788" y="1951"/>
                    </a:cubicBezTo>
                    <a:cubicBezTo>
                      <a:pt x="788" y="1942"/>
                      <a:pt x="788" y="1934"/>
                      <a:pt x="788" y="1924"/>
                    </a:cubicBezTo>
                    <a:cubicBezTo>
                      <a:pt x="750" y="1924"/>
                      <a:pt x="714" y="1924"/>
                      <a:pt x="677" y="1924"/>
                    </a:cubicBezTo>
                    <a:cubicBezTo>
                      <a:pt x="677" y="1934"/>
                      <a:pt x="677" y="1942"/>
                      <a:pt x="677" y="1951"/>
                    </a:cubicBezTo>
                    <a:cubicBezTo>
                      <a:pt x="677" y="2220"/>
                      <a:pt x="677" y="2488"/>
                      <a:pt x="677" y="2757"/>
                    </a:cubicBezTo>
                    <a:cubicBezTo>
                      <a:pt x="676" y="2771"/>
                      <a:pt x="677" y="2785"/>
                      <a:pt x="674" y="2799"/>
                    </a:cubicBezTo>
                    <a:cubicBezTo>
                      <a:pt x="662" y="2851"/>
                      <a:pt x="616" y="2883"/>
                      <a:pt x="561" y="2879"/>
                    </a:cubicBezTo>
                    <a:cubicBezTo>
                      <a:pt x="505" y="2876"/>
                      <a:pt x="466" y="2837"/>
                      <a:pt x="461" y="2780"/>
                    </a:cubicBezTo>
                    <a:cubicBezTo>
                      <a:pt x="460" y="2771"/>
                      <a:pt x="461" y="2762"/>
                      <a:pt x="461" y="2752"/>
                    </a:cubicBezTo>
                    <a:cubicBezTo>
                      <a:pt x="461" y="2486"/>
                      <a:pt x="461" y="2220"/>
                      <a:pt x="461" y="1954"/>
                    </a:cubicBezTo>
                    <a:cubicBezTo>
                      <a:pt x="461" y="1947"/>
                      <a:pt x="461" y="1939"/>
                      <a:pt x="461" y="1929"/>
                    </a:cubicBezTo>
                    <a:cubicBezTo>
                      <a:pt x="364" y="1929"/>
                      <a:pt x="269" y="1929"/>
                      <a:pt x="171" y="1929"/>
                    </a:cubicBezTo>
                    <a:cubicBezTo>
                      <a:pt x="271" y="1567"/>
                      <a:pt x="371" y="1208"/>
                      <a:pt x="471" y="846"/>
                    </a:cubicBezTo>
                    <a:cubicBezTo>
                      <a:pt x="439" y="846"/>
                      <a:pt x="409" y="846"/>
                      <a:pt x="379" y="847"/>
                    </a:cubicBezTo>
                    <a:cubicBezTo>
                      <a:pt x="374" y="848"/>
                      <a:pt x="368" y="858"/>
                      <a:pt x="365" y="865"/>
                    </a:cubicBezTo>
                    <a:cubicBezTo>
                      <a:pt x="334" y="970"/>
                      <a:pt x="303" y="1075"/>
                      <a:pt x="272" y="1179"/>
                    </a:cubicBezTo>
                    <a:cubicBezTo>
                      <a:pt x="245" y="1269"/>
                      <a:pt x="218" y="1359"/>
                      <a:pt x="192" y="1449"/>
                    </a:cubicBezTo>
                    <a:cubicBezTo>
                      <a:pt x="177" y="1499"/>
                      <a:pt x="146" y="1528"/>
                      <a:pt x="105" y="1532"/>
                    </a:cubicBezTo>
                    <a:cubicBezTo>
                      <a:pt x="60" y="1536"/>
                      <a:pt x="22" y="1511"/>
                      <a:pt x="6" y="1469"/>
                    </a:cubicBezTo>
                    <a:cubicBezTo>
                      <a:pt x="4" y="1463"/>
                      <a:pt x="2" y="1458"/>
                      <a:pt x="0" y="1452"/>
                    </a:cubicBezTo>
                    <a:cubicBezTo>
                      <a:pt x="0" y="1439"/>
                      <a:pt x="0" y="1425"/>
                      <a:pt x="0" y="1412"/>
                    </a:cubicBezTo>
                    <a:close/>
                    <a:moveTo>
                      <a:pt x="704" y="0"/>
                    </a:moveTo>
                    <a:cubicBezTo>
                      <a:pt x="699" y="2"/>
                      <a:pt x="694" y="4"/>
                      <a:pt x="689" y="5"/>
                    </a:cubicBezTo>
                    <a:cubicBezTo>
                      <a:pt x="564" y="29"/>
                      <a:pt x="480" y="149"/>
                      <a:pt x="501" y="274"/>
                    </a:cubicBezTo>
                    <a:cubicBezTo>
                      <a:pt x="519" y="379"/>
                      <a:pt x="607" y="461"/>
                      <a:pt x="711" y="469"/>
                    </a:cubicBezTo>
                    <a:cubicBezTo>
                      <a:pt x="823" y="476"/>
                      <a:pt x="921" y="412"/>
                      <a:pt x="955" y="308"/>
                    </a:cubicBezTo>
                    <a:cubicBezTo>
                      <a:pt x="989" y="206"/>
                      <a:pt x="948" y="91"/>
                      <a:pt x="854" y="36"/>
                    </a:cubicBezTo>
                    <a:cubicBezTo>
                      <a:pt x="825" y="19"/>
                      <a:pt x="791" y="12"/>
                      <a:pt x="760" y="0"/>
                    </a:cubicBezTo>
                    <a:cubicBezTo>
                      <a:pt x="741" y="0"/>
                      <a:pt x="723" y="0"/>
                      <a:pt x="704" y="0"/>
                    </a:cubicBezTo>
                    <a:close/>
                  </a:path>
                </a:pathLst>
              </a:custGeom>
              <a:grpFill/>
              <a:ln>
                <a:noFill/>
              </a:ln>
            </p:spPr>
            <p:txBody>
              <a:bodyPr vert="horz" wrap="square" lIns="117636" tIns="58817" rIns="117636" bIns="58817" numCol="1" anchor="t" anchorCtr="0" compatLnSpc="1">
                <a:prstTxWarp prst="textNoShape">
                  <a:avLst/>
                </a:prstTxWarp>
              </a:bodyPr>
              <a:lstStyle/>
              <a:p>
                <a:pPr defTabSz="1176377" fontAlgn="auto">
                  <a:spcBef>
                    <a:spcPts val="0"/>
                  </a:spcBef>
                  <a:spcAft>
                    <a:spcPts val="0"/>
                  </a:spcAft>
                  <a:defRPr/>
                </a:pPr>
                <a:endParaRPr lang="en-US" sz="2316" kern="0" dirty="0">
                  <a:solidFill>
                    <a:srgbClr val="000000"/>
                  </a:solidFill>
                  <a:latin typeface="Avenir Book" panose="02000503020000020003" pitchFamily="2" charset="0"/>
                </a:endParaRPr>
              </a:p>
            </p:txBody>
          </p:sp>
          <p:sp>
            <p:nvSpPr>
              <p:cNvPr id="95" name="Freeform 5">
                <a:extLst>
                  <a:ext uri="{FF2B5EF4-FFF2-40B4-BE49-F238E27FC236}">
                    <a16:creationId xmlns:a16="http://schemas.microsoft.com/office/drawing/2014/main" id="{D5B2E671-D3B5-5C4C-AF7C-F8ED2F351EBD}"/>
                  </a:ext>
                </a:extLst>
              </p:cNvPr>
              <p:cNvSpPr>
                <a:spLocks noEditPoints="1"/>
              </p:cNvSpPr>
              <p:nvPr/>
            </p:nvSpPr>
            <p:spPr bwMode="auto">
              <a:xfrm>
                <a:off x="734138" y="1811855"/>
                <a:ext cx="204624" cy="401639"/>
              </a:xfrm>
              <a:custGeom>
                <a:avLst/>
                <a:gdLst>
                  <a:gd name="T0" fmla="*/ 0 w 1469"/>
                  <a:gd name="T1" fmla="*/ 1412 h 2885"/>
                  <a:gd name="T2" fmla="*/ 76 w 1469"/>
                  <a:gd name="T3" fmla="*/ 1164 h 2885"/>
                  <a:gd name="T4" fmla="*/ 205 w 1469"/>
                  <a:gd name="T5" fmla="*/ 738 h 2885"/>
                  <a:gd name="T6" fmla="*/ 498 w 1469"/>
                  <a:gd name="T7" fmla="*/ 520 h 2885"/>
                  <a:gd name="T8" fmla="*/ 942 w 1469"/>
                  <a:gd name="T9" fmla="*/ 521 h 2885"/>
                  <a:gd name="T10" fmla="*/ 1241 w 1469"/>
                  <a:gd name="T11" fmla="*/ 698 h 2885"/>
                  <a:gd name="T12" fmla="*/ 1276 w 1469"/>
                  <a:gd name="T13" fmla="*/ 796 h 2885"/>
                  <a:gd name="T14" fmla="*/ 1454 w 1469"/>
                  <a:gd name="T15" fmla="*/ 1381 h 2885"/>
                  <a:gd name="T16" fmla="*/ 1457 w 1469"/>
                  <a:gd name="T17" fmla="*/ 1470 h 2885"/>
                  <a:gd name="T18" fmla="*/ 1380 w 1469"/>
                  <a:gd name="T19" fmla="*/ 1532 h 2885"/>
                  <a:gd name="T20" fmla="*/ 1292 w 1469"/>
                  <a:gd name="T21" fmla="*/ 1490 h 2885"/>
                  <a:gd name="T22" fmla="*/ 1272 w 1469"/>
                  <a:gd name="T23" fmla="*/ 1446 h 2885"/>
                  <a:gd name="T24" fmla="*/ 1101 w 1469"/>
                  <a:gd name="T25" fmla="*/ 868 h 2885"/>
                  <a:gd name="T26" fmla="*/ 1070 w 1469"/>
                  <a:gd name="T27" fmla="*/ 846 h 2885"/>
                  <a:gd name="T28" fmla="*/ 989 w 1469"/>
                  <a:gd name="T29" fmla="*/ 846 h 2885"/>
                  <a:gd name="T30" fmla="*/ 1292 w 1469"/>
                  <a:gd name="T31" fmla="*/ 1928 h 2885"/>
                  <a:gd name="T32" fmla="*/ 1003 w 1469"/>
                  <a:gd name="T33" fmla="*/ 1928 h 2885"/>
                  <a:gd name="T34" fmla="*/ 1003 w 1469"/>
                  <a:gd name="T35" fmla="*/ 1955 h 2885"/>
                  <a:gd name="T36" fmla="*/ 1003 w 1469"/>
                  <a:gd name="T37" fmla="*/ 2759 h 2885"/>
                  <a:gd name="T38" fmla="*/ 997 w 1469"/>
                  <a:gd name="T39" fmla="*/ 2808 h 2885"/>
                  <a:gd name="T40" fmla="*/ 883 w 1469"/>
                  <a:gd name="T41" fmla="*/ 2879 h 2885"/>
                  <a:gd name="T42" fmla="*/ 788 w 1469"/>
                  <a:gd name="T43" fmla="*/ 2785 h 2885"/>
                  <a:gd name="T44" fmla="*/ 788 w 1469"/>
                  <a:gd name="T45" fmla="*/ 2755 h 2885"/>
                  <a:gd name="T46" fmla="*/ 788 w 1469"/>
                  <a:gd name="T47" fmla="*/ 1951 h 2885"/>
                  <a:gd name="T48" fmla="*/ 788 w 1469"/>
                  <a:gd name="T49" fmla="*/ 1924 h 2885"/>
                  <a:gd name="T50" fmla="*/ 677 w 1469"/>
                  <a:gd name="T51" fmla="*/ 1924 h 2885"/>
                  <a:gd name="T52" fmla="*/ 677 w 1469"/>
                  <a:gd name="T53" fmla="*/ 1951 h 2885"/>
                  <a:gd name="T54" fmla="*/ 677 w 1469"/>
                  <a:gd name="T55" fmla="*/ 2757 h 2885"/>
                  <a:gd name="T56" fmla="*/ 674 w 1469"/>
                  <a:gd name="T57" fmla="*/ 2799 h 2885"/>
                  <a:gd name="T58" fmla="*/ 561 w 1469"/>
                  <a:gd name="T59" fmla="*/ 2879 h 2885"/>
                  <a:gd name="T60" fmla="*/ 461 w 1469"/>
                  <a:gd name="T61" fmla="*/ 2780 h 2885"/>
                  <a:gd name="T62" fmla="*/ 461 w 1469"/>
                  <a:gd name="T63" fmla="*/ 2752 h 2885"/>
                  <a:gd name="T64" fmla="*/ 461 w 1469"/>
                  <a:gd name="T65" fmla="*/ 1954 h 2885"/>
                  <a:gd name="T66" fmla="*/ 461 w 1469"/>
                  <a:gd name="T67" fmla="*/ 1929 h 2885"/>
                  <a:gd name="T68" fmla="*/ 171 w 1469"/>
                  <a:gd name="T69" fmla="*/ 1929 h 2885"/>
                  <a:gd name="T70" fmla="*/ 471 w 1469"/>
                  <a:gd name="T71" fmla="*/ 846 h 2885"/>
                  <a:gd name="T72" fmla="*/ 379 w 1469"/>
                  <a:gd name="T73" fmla="*/ 847 h 2885"/>
                  <a:gd name="T74" fmla="*/ 365 w 1469"/>
                  <a:gd name="T75" fmla="*/ 865 h 2885"/>
                  <a:gd name="T76" fmla="*/ 272 w 1469"/>
                  <a:gd name="T77" fmla="*/ 1179 h 2885"/>
                  <a:gd name="T78" fmla="*/ 192 w 1469"/>
                  <a:gd name="T79" fmla="*/ 1449 h 2885"/>
                  <a:gd name="T80" fmla="*/ 105 w 1469"/>
                  <a:gd name="T81" fmla="*/ 1532 h 2885"/>
                  <a:gd name="T82" fmla="*/ 6 w 1469"/>
                  <a:gd name="T83" fmla="*/ 1469 h 2885"/>
                  <a:gd name="T84" fmla="*/ 0 w 1469"/>
                  <a:gd name="T85" fmla="*/ 1452 h 2885"/>
                  <a:gd name="T86" fmla="*/ 0 w 1469"/>
                  <a:gd name="T87" fmla="*/ 1412 h 2885"/>
                  <a:gd name="T88" fmla="*/ 704 w 1469"/>
                  <a:gd name="T89" fmla="*/ 0 h 2885"/>
                  <a:gd name="T90" fmla="*/ 689 w 1469"/>
                  <a:gd name="T91" fmla="*/ 5 h 2885"/>
                  <a:gd name="T92" fmla="*/ 501 w 1469"/>
                  <a:gd name="T93" fmla="*/ 274 h 2885"/>
                  <a:gd name="T94" fmla="*/ 711 w 1469"/>
                  <a:gd name="T95" fmla="*/ 469 h 2885"/>
                  <a:gd name="T96" fmla="*/ 955 w 1469"/>
                  <a:gd name="T97" fmla="*/ 308 h 2885"/>
                  <a:gd name="T98" fmla="*/ 854 w 1469"/>
                  <a:gd name="T99" fmla="*/ 36 h 2885"/>
                  <a:gd name="T100" fmla="*/ 760 w 1469"/>
                  <a:gd name="T101" fmla="*/ 0 h 2885"/>
                  <a:gd name="T102" fmla="*/ 704 w 1469"/>
                  <a:gd name="T103" fmla="*/ 0 h 2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69" h="2885">
                    <a:moveTo>
                      <a:pt x="0" y="1412"/>
                    </a:moveTo>
                    <a:cubicBezTo>
                      <a:pt x="25" y="1329"/>
                      <a:pt x="51" y="1247"/>
                      <a:pt x="76" y="1164"/>
                    </a:cubicBezTo>
                    <a:cubicBezTo>
                      <a:pt x="119" y="1022"/>
                      <a:pt x="162" y="880"/>
                      <a:pt x="205" y="738"/>
                    </a:cubicBezTo>
                    <a:cubicBezTo>
                      <a:pt x="245" y="606"/>
                      <a:pt x="360" y="521"/>
                      <a:pt x="498" y="520"/>
                    </a:cubicBezTo>
                    <a:cubicBezTo>
                      <a:pt x="646" y="520"/>
                      <a:pt x="794" y="520"/>
                      <a:pt x="942" y="521"/>
                    </a:cubicBezTo>
                    <a:cubicBezTo>
                      <a:pt x="1076" y="521"/>
                      <a:pt x="1174" y="587"/>
                      <a:pt x="1241" y="698"/>
                    </a:cubicBezTo>
                    <a:cubicBezTo>
                      <a:pt x="1259" y="727"/>
                      <a:pt x="1266" y="763"/>
                      <a:pt x="1276" y="796"/>
                    </a:cubicBezTo>
                    <a:cubicBezTo>
                      <a:pt x="1336" y="991"/>
                      <a:pt x="1395" y="1186"/>
                      <a:pt x="1454" y="1381"/>
                    </a:cubicBezTo>
                    <a:cubicBezTo>
                      <a:pt x="1463" y="1410"/>
                      <a:pt x="1469" y="1440"/>
                      <a:pt x="1457" y="1470"/>
                    </a:cubicBezTo>
                    <a:cubicBezTo>
                      <a:pt x="1443" y="1506"/>
                      <a:pt x="1418" y="1527"/>
                      <a:pt x="1380" y="1532"/>
                    </a:cubicBezTo>
                    <a:cubicBezTo>
                      <a:pt x="1342" y="1537"/>
                      <a:pt x="1312" y="1522"/>
                      <a:pt x="1292" y="1490"/>
                    </a:cubicBezTo>
                    <a:cubicBezTo>
                      <a:pt x="1283" y="1477"/>
                      <a:pt x="1277" y="1461"/>
                      <a:pt x="1272" y="1446"/>
                    </a:cubicBezTo>
                    <a:cubicBezTo>
                      <a:pt x="1215" y="1254"/>
                      <a:pt x="1157" y="1061"/>
                      <a:pt x="1101" y="868"/>
                    </a:cubicBezTo>
                    <a:cubicBezTo>
                      <a:pt x="1096" y="851"/>
                      <a:pt x="1088" y="845"/>
                      <a:pt x="1070" y="846"/>
                    </a:cubicBezTo>
                    <a:cubicBezTo>
                      <a:pt x="1045" y="848"/>
                      <a:pt x="1019" y="846"/>
                      <a:pt x="989" y="846"/>
                    </a:cubicBezTo>
                    <a:cubicBezTo>
                      <a:pt x="1090" y="1208"/>
                      <a:pt x="1191" y="1567"/>
                      <a:pt x="1292" y="1928"/>
                    </a:cubicBezTo>
                    <a:cubicBezTo>
                      <a:pt x="1195" y="1928"/>
                      <a:pt x="1100" y="1928"/>
                      <a:pt x="1003" y="1928"/>
                    </a:cubicBezTo>
                    <a:cubicBezTo>
                      <a:pt x="1003" y="1938"/>
                      <a:pt x="1003" y="1946"/>
                      <a:pt x="1003" y="1955"/>
                    </a:cubicBezTo>
                    <a:cubicBezTo>
                      <a:pt x="1003" y="2223"/>
                      <a:pt x="1003" y="2491"/>
                      <a:pt x="1003" y="2759"/>
                    </a:cubicBezTo>
                    <a:cubicBezTo>
                      <a:pt x="1003" y="2775"/>
                      <a:pt x="1001" y="2792"/>
                      <a:pt x="997" y="2808"/>
                    </a:cubicBezTo>
                    <a:cubicBezTo>
                      <a:pt x="984" y="2855"/>
                      <a:pt x="936" y="2885"/>
                      <a:pt x="883" y="2879"/>
                    </a:cubicBezTo>
                    <a:cubicBezTo>
                      <a:pt x="831" y="2874"/>
                      <a:pt x="792" y="2836"/>
                      <a:pt x="788" y="2785"/>
                    </a:cubicBezTo>
                    <a:cubicBezTo>
                      <a:pt x="788" y="2775"/>
                      <a:pt x="788" y="2765"/>
                      <a:pt x="788" y="2755"/>
                    </a:cubicBezTo>
                    <a:cubicBezTo>
                      <a:pt x="788" y="2487"/>
                      <a:pt x="788" y="2219"/>
                      <a:pt x="788" y="1951"/>
                    </a:cubicBezTo>
                    <a:cubicBezTo>
                      <a:pt x="788" y="1942"/>
                      <a:pt x="788" y="1934"/>
                      <a:pt x="788" y="1924"/>
                    </a:cubicBezTo>
                    <a:cubicBezTo>
                      <a:pt x="750" y="1924"/>
                      <a:pt x="714" y="1924"/>
                      <a:pt x="677" y="1924"/>
                    </a:cubicBezTo>
                    <a:cubicBezTo>
                      <a:pt x="677" y="1934"/>
                      <a:pt x="677" y="1942"/>
                      <a:pt x="677" y="1951"/>
                    </a:cubicBezTo>
                    <a:cubicBezTo>
                      <a:pt x="677" y="2220"/>
                      <a:pt x="677" y="2488"/>
                      <a:pt x="677" y="2757"/>
                    </a:cubicBezTo>
                    <a:cubicBezTo>
                      <a:pt x="676" y="2771"/>
                      <a:pt x="677" y="2785"/>
                      <a:pt x="674" y="2799"/>
                    </a:cubicBezTo>
                    <a:cubicBezTo>
                      <a:pt x="662" y="2851"/>
                      <a:pt x="616" y="2883"/>
                      <a:pt x="561" y="2879"/>
                    </a:cubicBezTo>
                    <a:cubicBezTo>
                      <a:pt x="505" y="2876"/>
                      <a:pt x="466" y="2837"/>
                      <a:pt x="461" y="2780"/>
                    </a:cubicBezTo>
                    <a:cubicBezTo>
                      <a:pt x="460" y="2771"/>
                      <a:pt x="461" y="2762"/>
                      <a:pt x="461" y="2752"/>
                    </a:cubicBezTo>
                    <a:cubicBezTo>
                      <a:pt x="461" y="2486"/>
                      <a:pt x="461" y="2220"/>
                      <a:pt x="461" y="1954"/>
                    </a:cubicBezTo>
                    <a:cubicBezTo>
                      <a:pt x="461" y="1947"/>
                      <a:pt x="461" y="1939"/>
                      <a:pt x="461" y="1929"/>
                    </a:cubicBezTo>
                    <a:cubicBezTo>
                      <a:pt x="364" y="1929"/>
                      <a:pt x="269" y="1929"/>
                      <a:pt x="171" y="1929"/>
                    </a:cubicBezTo>
                    <a:cubicBezTo>
                      <a:pt x="271" y="1567"/>
                      <a:pt x="371" y="1208"/>
                      <a:pt x="471" y="846"/>
                    </a:cubicBezTo>
                    <a:cubicBezTo>
                      <a:pt x="439" y="846"/>
                      <a:pt x="409" y="846"/>
                      <a:pt x="379" y="847"/>
                    </a:cubicBezTo>
                    <a:cubicBezTo>
                      <a:pt x="374" y="848"/>
                      <a:pt x="368" y="858"/>
                      <a:pt x="365" y="865"/>
                    </a:cubicBezTo>
                    <a:cubicBezTo>
                      <a:pt x="334" y="970"/>
                      <a:pt x="303" y="1075"/>
                      <a:pt x="272" y="1179"/>
                    </a:cubicBezTo>
                    <a:cubicBezTo>
                      <a:pt x="245" y="1269"/>
                      <a:pt x="218" y="1359"/>
                      <a:pt x="192" y="1449"/>
                    </a:cubicBezTo>
                    <a:cubicBezTo>
                      <a:pt x="177" y="1499"/>
                      <a:pt x="146" y="1528"/>
                      <a:pt x="105" y="1532"/>
                    </a:cubicBezTo>
                    <a:cubicBezTo>
                      <a:pt x="60" y="1536"/>
                      <a:pt x="22" y="1511"/>
                      <a:pt x="6" y="1469"/>
                    </a:cubicBezTo>
                    <a:cubicBezTo>
                      <a:pt x="4" y="1463"/>
                      <a:pt x="2" y="1458"/>
                      <a:pt x="0" y="1452"/>
                    </a:cubicBezTo>
                    <a:cubicBezTo>
                      <a:pt x="0" y="1439"/>
                      <a:pt x="0" y="1425"/>
                      <a:pt x="0" y="1412"/>
                    </a:cubicBezTo>
                    <a:close/>
                    <a:moveTo>
                      <a:pt x="704" y="0"/>
                    </a:moveTo>
                    <a:cubicBezTo>
                      <a:pt x="699" y="2"/>
                      <a:pt x="694" y="4"/>
                      <a:pt x="689" y="5"/>
                    </a:cubicBezTo>
                    <a:cubicBezTo>
                      <a:pt x="564" y="29"/>
                      <a:pt x="480" y="149"/>
                      <a:pt x="501" y="274"/>
                    </a:cubicBezTo>
                    <a:cubicBezTo>
                      <a:pt x="519" y="379"/>
                      <a:pt x="607" y="461"/>
                      <a:pt x="711" y="469"/>
                    </a:cubicBezTo>
                    <a:cubicBezTo>
                      <a:pt x="823" y="476"/>
                      <a:pt x="921" y="412"/>
                      <a:pt x="955" y="308"/>
                    </a:cubicBezTo>
                    <a:cubicBezTo>
                      <a:pt x="989" y="206"/>
                      <a:pt x="948" y="91"/>
                      <a:pt x="854" y="36"/>
                    </a:cubicBezTo>
                    <a:cubicBezTo>
                      <a:pt x="825" y="19"/>
                      <a:pt x="791" y="12"/>
                      <a:pt x="760" y="0"/>
                    </a:cubicBezTo>
                    <a:cubicBezTo>
                      <a:pt x="741" y="0"/>
                      <a:pt x="723" y="0"/>
                      <a:pt x="704" y="0"/>
                    </a:cubicBezTo>
                    <a:close/>
                  </a:path>
                </a:pathLst>
              </a:custGeom>
              <a:grpFill/>
              <a:ln>
                <a:noFill/>
              </a:ln>
            </p:spPr>
            <p:txBody>
              <a:bodyPr vert="horz" wrap="square" lIns="117636" tIns="58817" rIns="117636" bIns="58817" numCol="1" anchor="t" anchorCtr="0" compatLnSpc="1">
                <a:prstTxWarp prst="textNoShape">
                  <a:avLst/>
                </a:prstTxWarp>
              </a:bodyPr>
              <a:lstStyle/>
              <a:p>
                <a:pPr defTabSz="1176377" fontAlgn="auto">
                  <a:spcBef>
                    <a:spcPts val="0"/>
                  </a:spcBef>
                  <a:spcAft>
                    <a:spcPts val="0"/>
                  </a:spcAft>
                  <a:defRPr/>
                </a:pPr>
                <a:endParaRPr lang="en-US" sz="2316" kern="0" dirty="0">
                  <a:solidFill>
                    <a:srgbClr val="000000"/>
                  </a:solidFill>
                  <a:latin typeface="Avenir Book" panose="02000503020000020003" pitchFamily="2" charset="0"/>
                </a:endParaRPr>
              </a:p>
            </p:txBody>
          </p:sp>
          <p:sp>
            <p:nvSpPr>
              <p:cNvPr id="96" name="Freeform 5">
                <a:extLst>
                  <a:ext uri="{FF2B5EF4-FFF2-40B4-BE49-F238E27FC236}">
                    <a16:creationId xmlns:a16="http://schemas.microsoft.com/office/drawing/2014/main" id="{39A2DA5B-6EA5-E14B-B306-70311B6E11BF}"/>
                  </a:ext>
                </a:extLst>
              </p:cNvPr>
              <p:cNvSpPr>
                <a:spLocks noEditPoints="1"/>
              </p:cNvSpPr>
              <p:nvPr/>
            </p:nvSpPr>
            <p:spPr bwMode="auto">
              <a:xfrm>
                <a:off x="1087276" y="1811855"/>
                <a:ext cx="204624" cy="401639"/>
              </a:xfrm>
              <a:custGeom>
                <a:avLst/>
                <a:gdLst>
                  <a:gd name="T0" fmla="*/ 0 w 1469"/>
                  <a:gd name="T1" fmla="*/ 1412 h 2885"/>
                  <a:gd name="T2" fmla="*/ 76 w 1469"/>
                  <a:gd name="T3" fmla="*/ 1164 h 2885"/>
                  <a:gd name="T4" fmla="*/ 205 w 1469"/>
                  <a:gd name="T5" fmla="*/ 738 h 2885"/>
                  <a:gd name="T6" fmla="*/ 498 w 1469"/>
                  <a:gd name="T7" fmla="*/ 520 h 2885"/>
                  <a:gd name="T8" fmla="*/ 942 w 1469"/>
                  <a:gd name="T9" fmla="*/ 521 h 2885"/>
                  <a:gd name="T10" fmla="*/ 1241 w 1469"/>
                  <a:gd name="T11" fmla="*/ 698 h 2885"/>
                  <a:gd name="T12" fmla="*/ 1276 w 1469"/>
                  <a:gd name="T13" fmla="*/ 796 h 2885"/>
                  <a:gd name="T14" fmla="*/ 1454 w 1469"/>
                  <a:gd name="T15" fmla="*/ 1381 h 2885"/>
                  <a:gd name="T16" fmla="*/ 1457 w 1469"/>
                  <a:gd name="T17" fmla="*/ 1470 h 2885"/>
                  <a:gd name="T18" fmla="*/ 1380 w 1469"/>
                  <a:gd name="T19" fmla="*/ 1532 h 2885"/>
                  <a:gd name="T20" fmla="*/ 1292 w 1469"/>
                  <a:gd name="T21" fmla="*/ 1490 h 2885"/>
                  <a:gd name="T22" fmla="*/ 1272 w 1469"/>
                  <a:gd name="T23" fmla="*/ 1446 h 2885"/>
                  <a:gd name="T24" fmla="*/ 1101 w 1469"/>
                  <a:gd name="T25" fmla="*/ 868 h 2885"/>
                  <a:gd name="T26" fmla="*/ 1070 w 1469"/>
                  <a:gd name="T27" fmla="*/ 846 h 2885"/>
                  <a:gd name="T28" fmla="*/ 989 w 1469"/>
                  <a:gd name="T29" fmla="*/ 846 h 2885"/>
                  <a:gd name="T30" fmla="*/ 1292 w 1469"/>
                  <a:gd name="T31" fmla="*/ 1928 h 2885"/>
                  <a:gd name="T32" fmla="*/ 1003 w 1469"/>
                  <a:gd name="T33" fmla="*/ 1928 h 2885"/>
                  <a:gd name="T34" fmla="*/ 1003 w 1469"/>
                  <a:gd name="T35" fmla="*/ 1955 h 2885"/>
                  <a:gd name="T36" fmla="*/ 1003 w 1469"/>
                  <a:gd name="T37" fmla="*/ 2759 h 2885"/>
                  <a:gd name="T38" fmla="*/ 997 w 1469"/>
                  <a:gd name="T39" fmla="*/ 2808 h 2885"/>
                  <a:gd name="T40" fmla="*/ 883 w 1469"/>
                  <a:gd name="T41" fmla="*/ 2879 h 2885"/>
                  <a:gd name="T42" fmla="*/ 788 w 1469"/>
                  <a:gd name="T43" fmla="*/ 2785 h 2885"/>
                  <a:gd name="T44" fmla="*/ 788 w 1469"/>
                  <a:gd name="T45" fmla="*/ 2755 h 2885"/>
                  <a:gd name="T46" fmla="*/ 788 w 1469"/>
                  <a:gd name="T47" fmla="*/ 1951 h 2885"/>
                  <a:gd name="T48" fmla="*/ 788 w 1469"/>
                  <a:gd name="T49" fmla="*/ 1924 h 2885"/>
                  <a:gd name="T50" fmla="*/ 677 w 1469"/>
                  <a:gd name="T51" fmla="*/ 1924 h 2885"/>
                  <a:gd name="T52" fmla="*/ 677 w 1469"/>
                  <a:gd name="T53" fmla="*/ 1951 h 2885"/>
                  <a:gd name="T54" fmla="*/ 677 w 1469"/>
                  <a:gd name="T55" fmla="*/ 2757 h 2885"/>
                  <a:gd name="T56" fmla="*/ 674 w 1469"/>
                  <a:gd name="T57" fmla="*/ 2799 h 2885"/>
                  <a:gd name="T58" fmla="*/ 561 w 1469"/>
                  <a:gd name="T59" fmla="*/ 2879 h 2885"/>
                  <a:gd name="T60" fmla="*/ 461 w 1469"/>
                  <a:gd name="T61" fmla="*/ 2780 h 2885"/>
                  <a:gd name="T62" fmla="*/ 461 w 1469"/>
                  <a:gd name="T63" fmla="*/ 2752 h 2885"/>
                  <a:gd name="T64" fmla="*/ 461 w 1469"/>
                  <a:gd name="T65" fmla="*/ 1954 h 2885"/>
                  <a:gd name="T66" fmla="*/ 461 w 1469"/>
                  <a:gd name="T67" fmla="*/ 1929 h 2885"/>
                  <a:gd name="T68" fmla="*/ 171 w 1469"/>
                  <a:gd name="T69" fmla="*/ 1929 h 2885"/>
                  <a:gd name="T70" fmla="*/ 471 w 1469"/>
                  <a:gd name="T71" fmla="*/ 846 h 2885"/>
                  <a:gd name="T72" fmla="*/ 379 w 1469"/>
                  <a:gd name="T73" fmla="*/ 847 h 2885"/>
                  <a:gd name="T74" fmla="*/ 365 w 1469"/>
                  <a:gd name="T75" fmla="*/ 865 h 2885"/>
                  <a:gd name="T76" fmla="*/ 272 w 1469"/>
                  <a:gd name="T77" fmla="*/ 1179 h 2885"/>
                  <a:gd name="T78" fmla="*/ 192 w 1469"/>
                  <a:gd name="T79" fmla="*/ 1449 h 2885"/>
                  <a:gd name="T80" fmla="*/ 105 w 1469"/>
                  <a:gd name="T81" fmla="*/ 1532 h 2885"/>
                  <a:gd name="T82" fmla="*/ 6 w 1469"/>
                  <a:gd name="T83" fmla="*/ 1469 h 2885"/>
                  <a:gd name="T84" fmla="*/ 0 w 1469"/>
                  <a:gd name="T85" fmla="*/ 1452 h 2885"/>
                  <a:gd name="T86" fmla="*/ 0 w 1469"/>
                  <a:gd name="T87" fmla="*/ 1412 h 2885"/>
                  <a:gd name="T88" fmla="*/ 704 w 1469"/>
                  <a:gd name="T89" fmla="*/ 0 h 2885"/>
                  <a:gd name="T90" fmla="*/ 689 w 1469"/>
                  <a:gd name="T91" fmla="*/ 5 h 2885"/>
                  <a:gd name="T92" fmla="*/ 501 w 1469"/>
                  <a:gd name="T93" fmla="*/ 274 h 2885"/>
                  <a:gd name="T94" fmla="*/ 711 w 1469"/>
                  <a:gd name="T95" fmla="*/ 469 h 2885"/>
                  <a:gd name="T96" fmla="*/ 955 w 1469"/>
                  <a:gd name="T97" fmla="*/ 308 h 2885"/>
                  <a:gd name="T98" fmla="*/ 854 w 1469"/>
                  <a:gd name="T99" fmla="*/ 36 h 2885"/>
                  <a:gd name="T100" fmla="*/ 760 w 1469"/>
                  <a:gd name="T101" fmla="*/ 0 h 2885"/>
                  <a:gd name="T102" fmla="*/ 704 w 1469"/>
                  <a:gd name="T103" fmla="*/ 0 h 2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69" h="2885">
                    <a:moveTo>
                      <a:pt x="0" y="1412"/>
                    </a:moveTo>
                    <a:cubicBezTo>
                      <a:pt x="25" y="1329"/>
                      <a:pt x="51" y="1247"/>
                      <a:pt x="76" y="1164"/>
                    </a:cubicBezTo>
                    <a:cubicBezTo>
                      <a:pt x="119" y="1022"/>
                      <a:pt x="162" y="880"/>
                      <a:pt x="205" y="738"/>
                    </a:cubicBezTo>
                    <a:cubicBezTo>
                      <a:pt x="245" y="606"/>
                      <a:pt x="360" y="521"/>
                      <a:pt x="498" y="520"/>
                    </a:cubicBezTo>
                    <a:cubicBezTo>
                      <a:pt x="646" y="520"/>
                      <a:pt x="794" y="520"/>
                      <a:pt x="942" y="521"/>
                    </a:cubicBezTo>
                    <a:cubicBezTo>
                      <a:pt x="1076" y="521"/>
                      <a:pt x="1174" y="587"/>
                      <a:pt x="1241" y="698"/>
                    </a:cubicBezTo>
                    <a:cubicBezTo>
                      <a:pt x="1259" y="727"/>
                      <a:pt x="1266" y="763"/>
                      <a:pt x="1276" y="796"/>
                    </a:cubicBezTo>
                    <a:cubicBezTo>
                      <a:pt x="1336" y="991"/>
                      <a:pt x="1395" y="1186"/>
                      <a:pt x="1454" y="1381"/>
                    </a:cubicBezTo>
                    <a:cubicBezTo>
                      <a:pt x="1463" y="1410"/>
                      <a:pt x="1469" y="1440"/>
                      <a:pt x="1457" y="1470"/>
                    </a:cubicBezTo>
                    <a:cubicBezTo>
                      <a:pt x="1443" y="1506"/>
                      <a:pt x="1418" y="1527"/>
                      <a:pt x="1380" y="1532"/>
                    </a:cubicBezTo>
                    <a:cubicBezTo>
                      <a:pt x="1342" y="1537"/>
                      <a:pt x="1312" y="1522"/>
                      <a:pt x="1292" y="1490"/>
                    </a:cubicBezTo>
                    <a:cubicBezTo>
                      <a:pt x="1283" y="1477"/>
                      <a:pt x="1277" y="1461"/>
                      <a:pt x="1272" y="1446"/>
                    </a:cubicBezTo>
                    <a:cubicBezTo>
                      <a:pt x="1215" y="1254"/>
                      <a:pt x="1157" y="1061"/>
                      <a:pt x="1101" y="868"/>
                    </a:cubicBezTo>
                    <a:cubicBezTo>
                      <a:pt x="1096" y="851"/>
                      <a:pt x="1088" y="845"/>
                      <a:pt x="1070" y="846"/>
                    </a:cubicBezTo>
                    <a:cubicBezTo>
                      <a:pt x="1045" y="848"/>
                      <a:pt x="1019" y="846"/>
                      <a:pt x="989" y="846"/>
                    </a:cubicBezTo>
                    <a:cubicBezTo>
                      <a:pt x="1090" y="1208"/>
                      <a:pt x="1191" y="1567"/>
                      <a:pt x="1292" y="1928"/>
                    </a:cubicBezTo>
                    <a:cubicBezTo>
                      <a:pt x="1195" y="1928"/>
                      <a:pt x="1100" y="1928"/>
                      <a:pt x="1003" y="1928"/>
                    </a:cubicBezTo>
                    <a:cubicBezTo>
                      <a:pt x="1003" y="1938"/>
                      <a:pt x="1003" y="1946"/>
                      <a:pt x="1003" y="1955"/>
                    </a:cubicBezTo>
                    <a:cubicBezTo>
                      <a:pt x="1003" y="2223"/>
                      <a:pt x="1003" y="2491"/>
                      <a:pt x="1003" y="2759"/>
                    </a:cubicBezTo>
                    <a:cubicBezTo>
                      <a:pt x="1003" y="2775"/>
                      <a:pt x="1001" y="2792"/>
                      <a:pt x="997" y="2808"/>
                    </a:cubicBezTo>
                    <a:cubicBezTo>
                      <a:pt x="984" y="2855"/>
                      <a:pt x="936" y="2885"/>
                      <a:pt x="883" y="2879"/>
                    </a:cubicBezTo>
                    <a:cubicBezTo>
                      <a:pt x="831" y="2874"/>
                      <a:pt x="792" y="2836"/>
                      <a:pt x="788" y="2785"/>
                    </a:cubicBezTo>
                    <a:cubicBezTo>
                      <a:pt x="788" y="2775"/>
                      <a:pt x="788" y="2765"/>
                      <a:pt x="788" y="2755"/>
                    </a:cubicBezTo>
                    <a:cubicBezTo>
                      <a:pt x="788" y="2487"/>
                      <a:pt x="788" y="2219"/>
                      <a:pt x="788" y="1951"/>
                    </a:cubicBezTo>
                    <a:cubicBezTo>
                      <a:pt x="788" y="1942"/>
                      <a:pt x="788" y="1934"/>
                      <a:pt x="788" y="1924"/>
                    </a:cubicBezTo>
                    <a:cubicBezTo>
                      <a:pt x="750" y="1924"/>
                      <a:pt x="714" y="1924"/>
                      <a:pt x="677" y="1924"/>
                    </a:cubicBezTo>
                    <a:cubicBezTo>
                      <a:pt x="677" y="1934"/>
                      <a:pt x="677" y="1942"/>
                      <a:pt x="677" y="1951"/>
                    </a:cubicBezTo>
                    <a:cubicBezTo>
                      <a:pt x="677" y="2220"/>
                      <a:pt x="677" y="2488"/>
                      <a:pt x="677" y="2757"/>
                    </a:cubicBezTo>
                    <a:cubicBezTo>
                      <a:pt x="676" y="2771"/>
                      <a:pt x="677" y="2785"/>
                      <a:pt x="674" y="2799"/>
                    </a:cubicBezTo>
                    <a:cubicBezTo>
                      <a:pt x="662" y="2851"/>
                      <a:pt x="616" y="2883"/>
                      <a:pt x="561" y="2879"/>
                    </a:cubicBezTo>
                    <a:cubicBezTo>
                      <a:pt x="505" y="2876"/>
                      <a:pt x="466" y="2837"/>
                      <a:pt x="461" y="2780"/>
                    </a:cubicBezTo>
                    <a:cubicBezTo>
                      <a:pt x="460" y="2771"/>
                      <a:pt x="461" y="2762"/>
                      <a:pt x="461" y="2752"/>
                    </a:cubicBezTo>
                    <a:cubicBezTo>
                      <a:pt x="461" y="2486"/>
                      <a:pt x="461" y="2220"/>
                      <a:pt x="461" y="1954"/>
                    </a:cubicBezTo>
                    <a:cubicBezTo>
                      <a:pt x="461" y="1947"/>
                      <a:pt x="461" y="1939"/>
                      <a:pt x="461" y="1929"/>
                    </a:cubicBezTo>
                    <a:cubicBezTo>
                      <a:pt x="364" y="1929"/>
                      <a:pt x="269" y="1929"/>
                      <a:pt x="171" y="1929"/>
                    </a:cubicBezTo>
                    <a:cubicBezTo>
                      <a:pt x="271" y="1567"/>
                      <a:pt x="371" y="1208"/>
                      <a:pt x="471" y="846"/>
                    </a:cubicBezTo>
                    <a:cubicBezTo>
                      <a:pt x="439" y="846"/>
                      <a:pt x="409" y="846"/>
                      <a:pt x="379" y="847"/>
                    </a:cubicBezTo>
                    <a:cubicBezTo>
                      <a:pt x="374" y="848"/>
                      <a:pt x="368" y="858"/>
                      <a:pt x="365" y="865"/>
                    </a:cubicBezTo>
                    <a:cubicBezTo>
                      <a:pt x="334" y="970"/>
                      <a:pt x="303" y="1075"/>
                      <a:pt x="272" y="1179"/>
                    </a:cubicBezTo>
                    <a:cubicBezTo>
                      <a:pt x="245" y="1269"/>
                      <a:pt x="218" y="1359"/>
                      <a:pt x="192" y="1449"/>
                    </a:cubicBezTo>
                    <a:cubicBezTo>
                      <a:pt x="177" y="1499"/>
                      <a:pt x="146" y="1528"/>
                      <a:pt x="105" y="1532"/>
                    </a:cubicBezTo>
                    <a:cubicBezTo>
                      <a:pt x="60" y="1536"/>
                      <a:pt x="22" y="1511"/>
                      <a:pt x="6" y="1469"/>
                    </a:cubicBezTo>
                    <a:cubicBezTo>
                      <a:pt x="4" y="1463"/>
                      <a:pt x="2" y="1458"/>
                      <a:pt x="0" y="1452"/>
                    </a:cubicBezTo>
                    <a:cubicBezTo>
                      <a:pt x="0" y="1439"/>
                      <a:pt x="0" y="1425"/>
                      <a:pt x="0" y="1412"/>
                    </a:cubicBezTo>
                    <a:close/>
                    <a:moveTo>
                      <a:pt x="704" y="0"/>
                    </a:moveTo>
                    <a:cubicBezTo>
                      <a:pt x="699" y="2"/>
                      <a:pt x="694" y="4"/>
                      <a:pt x="689" y="5"/>
                    </a:cubicBezTo>
                    <a:cubicBezTo>
                      <a:pt x="564" y="29"/>
                      <a:pt x="480" y="149"/>
                      <a:pt x="501" y="274"/>
                    </a:cubicBezTo>
                    <a:cubicBezTo>
                      <a:pt x="519" y="379"/>
                      <a:pt x="607" y="461"/>
                      <a:pt x="711" y="469"/>
                    </a:cubicBezTo>
                    <a:cubicBezTo>
                      <a:pt x="823" y="476"/>
                      <a:pt x="921" y="412"/>
                      <a:pt x="955" y="308"/>
                    </a:cubicBezTo>
                    <a:cubicBezTo>
                      <a:pt x="989" y="206"/>
                      <a:pt x="948" y="91"/>
                      <a:pt x="854" y="36"/>
                    </a:cubicBezTo>
                    <a:cubicBezTo>
                      <a:pt x="825" y="19"/>
                      <a:pt x="791" y="12"/>
                      <a:pt x="760" y="0"/>
                    </a:cubicBezTo>
                    <a:cubicBezTo>
                      <a:pt x="741" y="0"/>
                      <a:pt x="723" y="0"/>
                      <a:pt x="704" y="0"/>
                    </a:cubicBezTo>
                    <a:close/>
                  </a:path>
                </a:pathLst>
              </a:custGeom>
              <a:grpFill/>
              <a:ln>
                <a:noFill/>
              </a:ln>
            </p:spPr>
            <p:txBody>
              <a:bodyPr vert="horz" wrap="square" lIns="117636" tIns="58817" rIns="117636" bIns="58817" numCol="1" anchor="t" anchorCtr="0" compatLnSpc="1">
                <a:prstTxWarp prst="textNoShape">
                  <a:avLst/>
                </a:prstTxWarp>
              </a:bodyPr>
              <a:lstStyle/>
              <a:p>
                <a:pPr defTabSz="1176377" fontAlgn="auto">
                  <a:spcBef>
                    <a:spcPts val="0"/>
                  </a:spcBef>
                  <a:spcAft>
                    <a:spcPts val="0"/>
                  </a:spcAft>
                  <a:defRPr/>
                </a:pPr>
                <a:endParaRPr lang="en-US" sz="2316" kern="0" dirty="0">
                  <a:solidFill>
                    <a:srgbClr val="000000"/>
                  </a:solidFill>
                  <a:latin typeface="Avenir Book" panose="02000503020000020003" pitchFamily="2" charset="0"/>
                </a:endParaRPr>
              </a:p>
            </p:txBody>
          </p:sp>
          <p:sp>
            <p:nvSpPr>
              <p:cNvPr id="97" name="Freeform 5">
                <a:extLst>
                  <a:ext uri="{FF2B5EF4-FFF2-40B4-BE49-F238E27FC236}">
                    <a16:creationId xmlns:a16="http://schemas.microsoft.com/office/drawing/2014/main" id="{74272E50-3420-D642-9166-6790CDADA2CE}"/>
                  </a:ext>
                </a:extLst>
              </p:cNvPr>
              <p:cNvSpPr>
                <a:spLocks noEditPoints="1"/>
              </p:cNvSpPr>
              <p:nvPr/>
            </p:nvSpPr>
            <p:spPr bwMode="auto">
              <a:xfrm>
                <a:off x="1440414" y="1811855"/>
                <a:ext cx="204624" cy="401639"/>
              </a:xfrm>
              <a:custGeom>
                <a:avLst/>
                <a:gdLst>
                  <a:gd name="T0" fmla="*/ 0 w 1469"/>
                  <a:gd name="T1" fmla="*/ 1412 h 2885"/>
                  <a:gd name="T2" fmla="*/ 76 w 1469"/>
                  <a:gd name="T3" fmla="*/ 1164 h 2885"/>
                  <a:gd name="T4" fmla="*/ 205 w 1469"/>
                  <a:gd name="T5" fmla="*/ 738 h 2885"/>
                  <a:gd name="T6" fmla="*/ 498 w 1469"/>
                  <a:gd name="T7" fmla="*/ 520 h 2885"/>
                  <a:gd name="T8" fmla="*/ 942 w 1469"/>
                  <a:gd name="T9" fmla="*/ 521 h 2885"/>
                  <a:gd name="T10" fmla="*/ 1241 w 1469"/>
                  <a:gd name="T11" fmla="*/ 698 h 2885"/>
                  <a:gd name="T12" fmla="*/ 1276 w 1469"/>
                  <a:gd name="T13" fmla="*/ 796 h 2885"/>
                  <a:gd name="T14" fmla="*/ 1454 w 1469"/>
                  <a:gd name="T15" fmla="*/ 1381 h 2885"/>
                  <a:gd name="T16" fmla="*/ 1457 w 1469"/>
                  <a:gd name="T17" fmla="*/ 1470 h 2885"/>
                  <a:gd name="T18" fmla="*/ 1380 w 1469"/>
                  <a:gd name="T19" fmla="*/ 1532 h 2885"/>
                  <a:gd name="T20" fmla="*/ 1292 w 1469"/>
                  <a:gd name="T21" fmla="*/ 1490 h 2885"/>
                  <a:gd name="T22" fmla="*/ 1272 w 1469"/>
                  <a:gd name="T23" fmla="*/ 1446 h 2885"/>
                  <a:gd name="T24" fmla="*/ 1101 w 1469"/>
                  <a:gd name="T25" fmla="*/ 868 h 2885"/>
                  <a:gd name="T26" fmla="*/ 1070 w 1469"/>
                  <a:gd name="T27" fmla="*/ 846 h 2885"/>
                  <a:gd name="T28" fmla="*/ 989 w 1469"/>
                  <a:gd name="T29" fmla="*/ 846 h 2885"/>
                  <a:gd name="T30" fmla="*/ 1292 w 1469"/>
                  <a:gd name="T31" fmla="*/ 1928 h 2885"/>
                  <a:gd name="T32" fmla="*/ 1003 w 1469"/>
                  <a:gd name="T33" fmla="*/ 1928 h 2885"/>
                  <a:gd name="T34" fmla="*/ 1003 w 1469"/>
                  <a:gd name="T35" fmla="*/ 1955 h 2885"/>
                  <a:gd name="T36" fmla="*/ 1003 w 1469"/>
                  <a:gd name="T37" fmla="*/ 2759 h 2885"/>
                  <a:gd name="T38" fmla="*/ 997 w 1469"/>
                  <a:gd name="T39" fmla="*/ 2808 h 2885"/>
                  <a:gd name="T40" fmla="*/ 883 w 1469"/>
                  <a:gd name="T41" fmla="*/ 2879 h 2885"/>
                  <a:gd name="T42" fmla="*/ 788 w 1469"/>
                  <a:gd name="T43" fmla="*/ 2785 h 2885"/>
                  <a:gd name="T44" fmla="*/ 788 w 1469"/>
                  <a:gd name="T45" fmla="*/ 2755 h 2885"/>
                  <a:gd name="T46" fmla="*/ 788 w 1469"/>
                  <a:gd name="T47" fmla="*/ 1951 h 2885"/>
                  <a:gd name="T48" fmla="*/ 788 w 1469"/>
                  <a:gd name="T49" fmla="*/ 1924 h 2885"/>
                  <a:gd name="T50" fmla="*/ 677 w 1469"/>
                  <a:gd name="T51" fmla="*/ 1924 h 2885"/>
                  <a:gd name="T52" fmla="*/ 677 w 1469"/>
                  <a:gd name="T53" fmla="*/ 1951 h 2885"/>
                  <a:gd name="T54" fmla="*/ 677 w 1469"/>
                  <a:gd name="T55" fmla="*/ 2757 h 2885"/>
                  <a:gd name="T56" fmla="*/ 674 w 1469"/>
                  <a:gd name="T57" fmla="*/ 2799 h 2885"/>
                  <a:gd name="T58" fmla="*/ 561 w 1469"/>
                  <a:gd name="T59" fmla="*/ 2879 h 2885"/>
                  <a:gd name="T60" fmla="*/ 461 w 1469"/>
                  <a:gd name="T61" fmla="*/ 2780 h 2885"/>
                  <a:gd name="T62" fmla="*/ 461 w 1469"/>
                  <a:gd name="T63" fmla="*/ 2752 h 2885"/>
                  <a:gd name="T64" fmla="*/ 461 w 1469"/>
                  <a:gd name="T65" fmla="*/ 1954 h 2885"/>
                  <a:gd name="T66" fmla="*/ 461 w 1469"/>
                  <a:gd name="T67" fmla="*/ 1929 h 2885"/>
                  <a:gd name="T68" fmla="*/ 171 w 1469"/>
                  <a:gd name="T69" fmla="*/ 1929 h 2885"/>
                  <a:gd name="T70" fmla="*/ 471 w 1469"/>
                  <a:gd name="T71" fmla="*/ 846 h 2885"/>
                  <a:gd name="T72" fmla="*/ 379 w 1469"/>
                  <a:gd name="T73" fmla="*/ 847 h 2885"/>
                  <a:gd name="T74" fmla="*/ 365 w 1469"/>
                  <a:gd name="T75" fmla="*/ 865 h 2885"/>
                  <a:gd name="T76" fmla="*/ 272 w 1469"/>
                  <a:gd name="T77" fmla="*/ 1179 h 2885"/>
                  <a:gd name="T78" fmla="*/ 192 w 1469"/>
                  <a:gd name="T79" fmla="*/ 1449 h 2885"/>
                  <a:gd name="T80" fmla="*/ 105 w 1469"/>
                  <a:gd name="T81" fmla="*/ 1532 h 2885"/>
                  <a:gd name="T82" fmla="*/ 6 w 1469"/>
                  <a:gd name="T83" fmla="*/ 1469 h 2885"/>
                  <a:gd name="T84" fmla="*/ 0 w 1469"/>
                  <a:gd name="T85" fmla="*/ 1452 h 2885"/>
                  <a:gd name="T86" fmla="*/ 0 w 1469"/>
                  <a:gd name="T87" fmla="*/ 1412 h 2885"/>
                  <a:gd name="T88" fmla="*/ 704 w 1469"/>
                  <a:gd name="T89" fmla="*/ 0 h 2885"/>
                  <a:gd name="T90" fmla="*/ 689 w 1469"/>
                  <a:gd name="T91" fmla="*/ 5 h 2885"/>
                  <a:gd name="T92" fmla="*/ 501 w 1469"/>
                  <a:gd name="T93" fmla="*/ 274 h 2885"/>
                  <a:gd name="T94" fmla="*/ 711 w 1469"/>
                  <a:gd name="T95" fmla="*/ 469 h 2885"/>
                  <a:gd name="T96" fmla="*/ 955 w 1469"/>
                  <a:gd name="T97" fmla="*/ 308 h 2885"/>
                  <a:gd name="T98" fmla="*/ 854 w 1469"/>
                  <a:gd name="T99" fmla="*/ 36 h 2885"/>
                  <a:gd name="T100" fmla="*/ 760 w 1469"/>
                  <a:gd name="T101" fmla="*/ 0 h 2885"/>
                  <a:gd name="T102" fmla="*/ 704 w 1469"/>
                  <a:gd name="T103" fmla="*/ 0 h 2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69" h="2885">
                    <a:moveTo>
                      <a:pt x="0" y="1412"/>
                    </a:moveTo>
                    <a:cubicBezTo>
                      <a:pt x="25" y="1329"/>
                      <a:pt x="51" y="1247"/>
                      <a:pt x="76" y="1164"/>
                    </a:cubicBezTo>
                    <a:cubicBezTo>
                      <a:pt x="119" y="1022"/>
                      <a:pt x="162" y="880"/>
                      <a:pt x="205" y="738"/>
                    </a:cubicBezTo>
                    <a:cubicBezTo>
                      <a:pt x="245" y="606"/>
                      <a:pt x="360" y="521"/>
                      <a:pt x="498" y="520"/>
                    </a:cubicBezTo>
                    <a:cubicBezTo>
                      <a:pt x="646" y="520"/>
                      <a:pt x="794" y="520"/>
                      <a:pt x="942" y="521"/>
                    </a:cubicBezTo>
                    <a:cubicBezTo>
                      <a:pt x="1076" y="521"/>
                      <a:pt x="1174" y="587"/>
                      <a:pt x="1241" y="698"/>
                    </a:cubicBezTo>
                    <a:cubicBezTo>
                      <a:pt x="1259" y="727"/>
                      <a:pt x="1266" y="763"/>
                      <a:pt x="1276" y="796"/>
                    </a:cubicBezTo>
                    <a:cubicBezTo>
                      <a:pt x="1336" y="991"/>
                      <a:pt x="1395" y="1186"/>
                      <a:pt x="1454" y="1381"/>
                    </a:cubicBezTo>
                    <a:cubicBezTo>
                      <a:pt x="1463" y="1410"/>
                      <a:pt x="1469" y="1440"/>
                      <a:pt x="1457" y="1470"/>
                    </a:cubicBezTo>
                    <a:cubicBezTo>
                      <a:pt x="1443" y="1506"/>
                      <a:pt x="1418" y="1527"/>
                      <a:pt x="1380" y="1532"/>
                    </a:cubicBezTo>
                    <a:cubicBezTo>
                      <a:pt x="1342" y="1537"/>
                      <a:pt x="1312" y="1522"/>
                      <a:pt x="1292" y="1490"/>
                    </a:cubicBezTo>
                    <a:cubicBezTo>
                      <a:pt x="1283" y="1477"/>
                      <a:pt x="1277" y="1461"/>
                      <a:pt x="1272" y="1446"/>
                    </a:cubicBezTo>
                    <a:cubicBezTo>
                      <a:pt x="1215" y="1254"/>
                      <a:pt x="1157" y="1061"/>
                      <a:pt x="1101" y="868"/>
                    </a:cubicBezTo>
                    <a:cubicBezTo>
                      <a:pt x="1096" y="851"/>
                      <a:pt x="1088" y="845"/>
                      <a:pt x="1070" y="846"/>
                    </a:cubicBezTo>
                    <a:cubicBezTo>
                      <a:pt x="1045" y="848"/>
                      <a:pt x="1019" y="846"/>
                      <a:pt x="989" y="846"/>
                    </a:cubicBezTo>
                    <a:cubicBezTo>
                      <a:pt x="1090" y="1208"/>
                      <a:pt x="1191" y="1567"/>
                      <a:pt x="1292" y="1928"/>
                    </a:cubicBezTo>
                    <a:cubicBezTo>
                      <a:pt x="1195" y="1928"/>
                      <a:pt x="1100" y="1928"/>
                      <a:pt x="1003" y="1928"/>
                    </a:cubicBezTo>
                    <a:cubicBezTo>
                      <a:pt x="1003" y="1938"/>
                      <a:pt x="1003" y="1946"/>
                      <a:pt x="1003" y="1955"/>
                    </a:cubicBezTo>
                    <a:cubicBezTo>
                      <a:pt x="1003" y="2223"/>
                      <a:pt x="1003" y="2491"/>
                      <a:pt x="1003" y="2759"/>
                    </a:cubicBezTo>
                    <a:cubicBezTo>
                      <a:pt x="1003" y="2775"/>
                      <a:pt x="1001" y="2792"/>
                      <a:pt x="997" y="2808"/>
                    </a:cubicBezTo>
                    <a:cubicBezTo>
                      <a:pt x="984" y="2855"/>
                      <a:pt x="936" y="2885"/>
                      <a:pt x="883" y="2879"/>
                    </a:cubicBezTo>
                    <a:cubicBezTo>
                      <a:pt x="831" y="2874"/>
                      <a:pt x="792" y="2836"/>
                      <a:pt x="788" y="2785"/>
                    </a:cubicBezTo>
                    <a:cubicBezTo>
                      <a:pt x="788" y="2775"/>
                      <a:pt x="788" y="2765"/>
                      <a:pt x="788" y="2755"/>
                    </a:cubicBezTo>
                    <a:cubicBezTo>
                      <a:pt x="788" y="2487"/>
                      <a:pt x="788" y="2219"/>
                      <a:pt x="788" y="1951"/>
                    </a:cubicBezTo>
                    <a:cubicBezTo>
                      <a:pt x="788" y="1942"/>
                      <a:pt x="788" y="1934"/>
                      <a:pt x="788" y="1924"/>
                    </a:cubicBezTo>
                    <a:cubicBezTo>
                      <a:pt x="750" y="1924"/>
                      <a:pt x="714" y="1924"/>
                      <a:pt x="677" y="1924"/>
                    </a:cubicBezTo>
                    <a:cubicBezTo>
                      <a:pt x="677" y="1934"/>
                      <a:pt x="677" y="1942"/>
                      <a:pt x="677" y="1951"/>
                    </a:cubicBezTo>
                    <a:cubicBezTo>
                      <a:pt x="677" y="2220"/>
                      <a:pt x="677" y="2488"/>
                      <a:pt x="677" y="2757"/>
                    </a:cubicBezTo>
                    <a:cubicBezTo>
                      <a:pt x="676" y="2771"/>
                      <a:pt x="677" y="2785"/>
                      <a:pt x="674" y="2799"/>
                    </a:cubicBezTo>
                    <a:cubicBezTo>
                      <a:pt x="662" y="2851"/>
                      <a:pt x="616" y="2883"/>
                      <a:pt x="561" y="2879"/>
                    </a:cubicBezTo>
                    <a:cubicBezTo>
                      <a:pt x="505" y="2876"/>
                      <a:pt x="466" y="2837"/>
                      <a:pt x="461" y="2780"/>
                    </a:cubicBezTo>
                    <a:cubicBezTo>
                      <a:pt x="460" y="2771"/>
                      <a:pt x="461" y="2762"/>
                      <a:pt x="461" y="2752"/>
                    </a:cubicBezTo>
                    <a:cubicBezTo>
                      <a:pt x="461" y="2486"/>
                      <a:pt x="461" y="2220"/>
                      <a:pt x="461" y="1954"/>
                    </a:cubicBezTo>
                    <a:cubicBezTo>
                      <a:pt x="461" y="1947"/>
                      <a:pt x="461" y="1939"/>
                      <a:pt x="461" y="1929"/>
                    </a:cubicBezTo>
                    <a:cubicBezTo>
                      <a:pt x="364" y="1929"/>
                      <a:pt x="269" y="1929"/>
                      <a:pt x="171" y="1929"/>
                    </a:cubicBezTo>
                    <a:cubicBezTo>
                      <a:pt x="271" y="1567"/>
                      <a:pt x="371" y="1208"/>
                      <a:pt x="471" y="846"/>
                    </a:cubicBezTo>
                    <a:cubicBezTo>
                      <a:pt x="439" y="846"/>
                      <a:pt x="409" y="846"/>
                      <a:pt x="379" y="847"/>
                    </a:cubicBezTo>
                    <a:cubicBezTo>
                      <a:pt x="374" y="848"/>
                      <a:pt x="368" y="858"/>
                      <a:pt x="365" y="865"/>
                    </a:cubicBezTo>
                    <a:cubicBezTo>
                      <a:pt x="334" y="970"/>
                      <a:pt x="303" y="1075"/>
                      <a:pt x="272" y="1179"/>
                    </a:cubicBezTo>
                    <a:cubicBezTo>
                      <a:pt x="245" y="1269"/>
                      <a:pt x="218" y="1359"/>
                      <a:pt x="192" y="1449"/>
                    </a:cubicBezTo>
                    <a:cubicBezTo>
                      <a:pt x="177" y="1499"/>
                      <a:pt x="146" y="1528"/>
                      <a:pt x="105" y="1532"/>
                    </a:cubicBezTo>
                    <a:cubicBezTo>
                      <a:pt x="60" y="1536"/>
                      <a:pt x="22" y="1511"/>
                      <a:pt x="6" y="1469"/>
                    </a:cubicBezTo>
                    <a:cubicBezTo>
                      <a:pt x="4" y="1463"/>
                      <a:pt x="2" y="1458"/>
                      <a:pt x="0" y="1452"/>
                    </a:cubicBezTo>
                    <a:cubicBezTo>
                      <a:pt x="0" y="1439"/>
                      <a:pt x="0" y="1425"/>
                      <a:pt x="0" y="1412"/>
                    </a:cubicBezTo>
                    <a:close/>
                    <a:moveTo>
                      <a:pt x="704" y="0"/>
                    </a:moveTo>
                    <a:cubicBezTo>
                      <a:pt x="699" y="2"/>
                      <a:pt x="694" y="4"/>
                      <a:pt x="689" y="5"/>
                    </a:cubicBezTo>
                    <a:cubicBezTo>
                      <a:pt x="564" y="29"/>
                      <a:pt x="480" y="149"/>
                      <a:pt x="501" y="274"/>
                    </a:cubicBezTo>
                    <a:cubicBezTo>
                      <a:pt x="519" y="379"/>
                      <a:pt x="607" y="461"/>
                      <a:pt x="711" y="469"/>
                    </a:cubicBezTo>
                    <a:cubicBezTo>
                      <a:pt x="823" y="476"/>
                      <a:pt x="921" y="412"/>
                      <a:pt x="955" y="308"/>
                    </a:cubicBezTo>
                    <a:cubicBezTo>
                      <a:pt x="989" y="206"/>
                      <a:pt x="948" y="91"/>
                      <a:pt x="854" y="36"/>
                    </a:cubicBezTo>
                    <a:cubicBezTo>
                      <a:pt x="825" y="19"/>
                      <a:pt x="791" y="12"/>
                      <a:pt x="760" y="0"/>
                    </a:cubicBezTo>
                    <a:cubicBezTo>
                      <a:pt x="741" y="0"/>
                      <a:pt x="723" y="0"/>
                      <a:pt x="704" y="0"/>
                    </a:cubicBezTo>
                    <a:close/>
                  </a:path>
                </a:pathLst>
              </a:custGeom>
              <a:grpFill/>
              <a:ln>
                <a:noFill/>
              </a:ln>
            </p:spPr>
            <p:txBody>
              <a:bodyPr vert="horz" wrap="square" lIns="117636" tIns="58817" rIns="117636" bIns="58817" numCol="1" anchor="t" anchorCtr="0" compatLnSpc="1">
                <a:prstTxWarp prst="textNoShape">
                  <a:avLst/>
                </a:prstTxWarp>
              </a:bodyPr>
              <a:lstStyle/>
              <a:p>
                <a:pPr defTabSz="1176377" fontAlgn="auto">
                  <a:spcBef>
                    <a:spcPts val="0"/>
                  </a:spcBef>
                  <a:spcAft>
                    <a:spcPts val="0"/>
                  </a:spcAft>
                  <a:defRPr/>
                </a:pPr>
                <a:endParaRPr lang="en-US" sz="2316" kern="0" dirty="0">
                  <a:solidFill>
                    <a:srgbClr val="000000"/>
                  </a:solidFill>
                  <a:latin typeface="Avenir Book" panose="02000503020000020003" pitchFamily="2" charset="0"/>
                </a:endParaRPr>
              </a:p>
            </p:txBody>
          </p:sp>
          <p:sp>
            <p:nvSpPr>
              <p:cNvPr id="98" name="Freeform 5">
                <a:extLst>
                  <a:ext uri="{FF2B5EF4-FFF2-40B4-BE49-F238E27FC236}">
                    <a16:creationId xmlns:a16="http://schemas.microsoft.com/office/drawing/2014/main" id="{31816FC5-5DFE-4F4A-B6DC-BEF7E1200D3E}"/>
                  </a:ext>
                </a:extLst>
              </p:cNvPr>
              <p:cNvSpPr>
                <a:spLocks noEditPoints="1"/>
              </p:cNvSpPr>
              <p:nvPr/>
            </p:nvSpPr>
            <p:spPr bwMode="auto">
              <a:xfrm>
                <a:off x="1793552" y="1811855"/>
                <a:ext cx="204624" cy="401639"/>
              </a:xfrm>
              <a:custGeom>
                <a:avLst/>
                <a:gdLst>
                  <a:gd name="T0" fmla="*/ 0 w 1469"/>
                  <a:gd name="T1" fmla="*/ 1412 h 2885"/>
                  <a:gd name="T2" fmla="*/ 76 w 1469"/>
                  <a:gd name="T3" fmla="*/ 1164 h 2885"/>
                  <a:gd name="T4" fmla="*/ 205 w 1469"/>
                  <a:gd name="T5" fmla="*/ 738 h 2885"/>
                  <a:gd name="T6" fmla="*/ 498 w 1469"/>
                  <a:gd name="T7" fmla="*/ 520 h 2885"/>
                  <a:gd name="T8" fmla="*/ 942 w 1469"/>
                  <a:gd name="T9" fmla="*/ 521 h 2885"/>
                  <a:gd name="T10" fmla="*/ 1241 w 1469"/>
                  <a:gd name="T11" fmla="*/ 698 h 2885"/>
                  <a:gd name="T12" fmla="*/ 1276 w 1469"/>
                  <a:gd name="T13" fmla="*/ 796 h 2885"/>
                  <a:gd name="T14" fmla="*/ 1454 w 1469"/>
                  <a:gd name="T15" fmla="*/ 1381 h 2885"/>
                  <a:gd name="T16" fmla="*/ 1457 w 1469"/>
                  <a:gd name="T17" fmla="*/ 1470 h 2885"/>
                  <a:gd name="T18" fmla="*/ 1380 w 1469"/>
                  <a:gd name="T19" fmla="*/ 1532 h 2885"/>
                  <a:gd name="T20" fmla="*/ 1292 w 1469"/>
                  <a:gd name="T21" fmla="*/ 1490 h 2885"/>
                  <a:gd name="T22" fmla="*/ 1272 w 1469"/>
                  <a:gd name="T23" fmla="*/ 1446 h 2885"/>
                  <a:gd name="T24" fmla="*/ 1101 w 1469"/>
                  <a:gd name="T25" fmla="*/ 868 h 2885"/>
                  <a:gd name="T26" fmla="*/ 1070 w 1469"/>
                  <a:gd name="T27" fmla="*/ 846 h 2885"/>
                  <a:gd name="T28" fmla="*/ 989 w 1469"/>
                  <a:gd name="T29" fmla="*/ 846 h 2885"/>
                  <a:gd name="T30" fmla="*/ 1292 w 1469"/>
                  <a:gd name="T31" fmla="*/ 1928 h 2885"/>
                  <a:gd name="T32" fmla="*/ 1003 w 1469"/>
                  <a:gd name="T33" fmla="*/ 1928 h 2885"/>
                  <a:gd name="T34" fmla="*/ 1003 w 1469"/>
                  <a:gd name="T35" fmla="*/ 1955 h 2885"/>
                  <a:gd name="T36" fmla="*/ 1003 w 1469"/>
                  <a:gd name="T37" fmla="*/ 2759 h 2885"/>
                  <a:gd name="T38" fmla="*/ 997 w 1469"/>
                  <a:gd name="T39" fmla="*/ 2808 h 2885"/>
                  <a:gd name="T40" fmla="*/ 883 w 1469"/>
                  <a:gd name="T41" fmla="*/ 2879 h 2885"/>
                  <a:gd name="T42" fmla="*/ 788 w 1469"/>
                  <a:gd name="T43" fmla="*/ 2785 h 2885"/>
                  <a:gd name="T44" fmla="*/ 788 w 1469"/>
                  <a:gd name="T45" fmla="*/ 2755 h 2885"/>
                  <a:gd name="T46" fmla="*/ 788 w 1469"/>
                  <a:gd name="T47" fmla="*/ 1951 h 2885"/>
                  <a:gd name="T48" fmla="*/ 788 w 1469"/>
                  <a:gd name="T49" fmla="*/ 1924 h 2885"/>
                  <a:gd name="T50" fmla="*/ 677 w 1469"/>
                  <a:gd name="T51" fmla="*/ 1924 h 2885"/>
                  <a:gd name="T52" fmla="*/ 677 w 1469"/>
                  <a:gd name="T53" fmla="*/ 1951 h 2885"/>
                  <a:gd name="T54" fmla="*/ 677 w 1469"/>
                  <a:gd name="T55" fmla="*/ 2757 h 2885"/>
                  <a:gd name="T56" fmla="*/ 674 w 1469"/>
                  <a:gd name="T57" fmla="*/ 2799 h 2885"/>
                  <a:gd name="T58" fmla="*/ 561 w 1469"/>
                  <a:gd name="T59" fmla="*/ 2879 h 2885"/>
                  <a:gd name="T60" fmla="*/ 461 w 1469"/>
                  <a:gd name="T61" fmla="*/ 2780 h 2885"/>
                  <a:gd name="T62" fmla="*/ 461 w 1469"/>
                  <a:gd name="T63" fmla="*/ 2752 h 2885"/>
                  <a:gd name="T64" fmla="*/ 461 w 1469"/>
                  <a:gd name="T65" fmla="*/ 1954 h 2885"/>
                  <a:gd name="T66" fmla="*/ 461 w 1469"/>
                  <a:gd name="T67" fmla="*/ 1929 h 2885"/>
                  <a:gd name="T68" fmla="*/ 171 w 1469"/>
                  <a:gd name="T69" fmla="*/ 1929 h 2885"/>
                  <a:gd name="T70" fmla="*/ 471 w 1469"/>
                  <a:gd name="T71" fmla="*/ 846 h 2885"/>
                  <a:gd name="T72" fmla="*/ 379 w 1469"/>
                  <a:gd name="T73" fmla="*/ 847 h 2885"/>
                  <a:gd name="T74" fmla="*/ 365 w 1469"/>
                  <a:gd name="T75" fmla="*/ 865 h 2885"/>
                  <a:gd name="T76" fmla="*/ 272 w 1469"/>
                  <a:gd name="T77" fmla="*/ 1179 h 2885"/>
                  <a:gd name="T78" fmla="*/ 192 w 1469"/>
                  <a:gd name="T79" fmla="*/ 1449 h 2885"/>
                  <a:gd name="T80" fmla="*/ 105 w 1469"/>
                  <a:gd name="T81" fmla="*/ 1532 h 2885"/>
                  <a:gd name="T82" fmla="*/ 6 w 1469"/>
                  <a:gd name="T83" fmla="*/ 1469 h 2885"/>
                  <a:gd name="T84" fmla="*/ 0 w 1469"/>
                  <a:gd name="T85" fmla="*/ 1452 h 2885"/>
                  <a:gd name="T86" fmla="*/ 0 w 1469"/>
                  <a:gd name="T87" fmla="*/ 1412 h 2885"/>
                  <a:gd name="T88" fmla="*/ 704 w 1469"/>
                  <a:gd name="T89" fmla="*/ 0 h 2885"/>
                  <a:gd name="T90" fmla="*/ 689 w 1469"/>
                  <a:gd name="T91" fmla="*/ 5 h 2885"/>
                  <a:gd name="T92" fmla="*/ 501 w 1469"/>
                  <a:gd name="T93" fmla="*/ 274 h 2885"/>
                  <a:gd name="T94" fmla="*/ 711 w 1469"/>
                  <a:gd name="T95" fmla="*/ 469 h 2885"/>
                  <a:gd name="T96" fmla="*/ 955 w 1469"/>
                  <a:gd name="T97" fmla="*/ 308 h 2885"/>
                  <a:gd name="T98" fmla="*/ 854 w 1469"/>
                  <a:gd name="T99" fmla="*/ 36 h 2885"/>
                  <a:gd name="T100" fmla="*/ 760 w 1469"/>
                  <a:gd name="T101" fmla="*/ 0 h 2885"/>
                  <a:gd name="T102" fmla="*/ 704 w 1469"/>
                  <a:gd name="T103" fmla="*/ 0 h 2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69" h="2885">
                    <a:moveTo>
                      <a:pt x="0" y="1412"/>
                    </a:moveTo>
                    <a:cubicBezTo>
                      <a:pt x="25" y="1329"/>
                      <a:pt x="51" y="1247"/>
                      <a:pt x="76" y="1164"/>
                    </a:cubicBezTo>
                    <a:cubicBezTo>
                      <a:pt x="119" y="1022"/>
                      <a:pt x="162" y="880"/>
                      <a:pt x="205" y="738"/>
                    </a:cubicBezTo>
                    <a:cubicBezTo>
                      <a:pt x="245" y="606"/>
                      <a:pt x="360" y="521"/>
                      <a:pt x="498" y="520"/>
                    </a:cubicBezTo>
                    <a:cubicBezTo>
                      <a:pt x="646" y="520"/>
                      <a:pt x="794" y="520"/>
                      <a:pt x="942" y="521"/>
                    </a:cubicBezTo>
                    <a:cubicBezTo>
                      <a:pt x="1076" y="521"/>
                      <a:pt x="1174" y="587"/>
                      <a:pt x="1241" y="698"/>
                    </a:cubicBezTo>
                    <a:cubicBezTo>
                      <a:pt x="1259" y="727"/>
                      <a:pt x="1266" y="763"/>
                      <a:pt x="1276" y="796"/>
                    </a:cubicBezTo>
                    <a:cubicBezTo>
                      <a:pt x="1336" y="991"/>
                      <a:pt x="1395" y="1186"/>
                      <a:pt x="1454" y="1381"/>
                    </a:cubicBezTo>
                    <a:cubicBezTo>
                      <a:pt x="1463" y="1410"/>
                      <a:pt x="1469" y="1440"/>
                      <a:pt x="1457" y="1470"/>
                    </a:cubicBezTo>
                    <a:cubicBezTo>
                      <a:pt x="1443" y="1506"/>
                      <a:pt x="1418" y="1527"/>
                      <a:pt x="1380" y="1532"/>
                    </a:cubicBezTo>
                    <a:cubicBezTo>
                      <a:pt x="1342" y="1537"/>
                      <a:pt x="1312" y="1522"/>
                      <a:pt x="1292" y="1490"/>
                    </a:cubicBezTo>
                    <a:cubicBezTo>
                      <a:pt x="1283" y="1477"/>
                      <a:pt x="1277" y="1461"/>
                      <a:pt x="1272" y="1446"/>
                    </a:cubicBezTo>
                    <a:cubicBezTo>
                      <a:pt x="1215" y="1254"/>
                      <a:pt x="1157" y="1061"/>
                      <a:pt x="1101" y="868"/>
                    </a:cubicBezTo>
                    <a:cubicBezTo>
                      <a:pt x="1096" y="851"/>
                      <a:pt x="1088" y="845"/>
                      <a:pt x="1070" y="846"/>
                    </a:cubicBezTo>
                    <a:cubicBezTo>
                      <a:pt x="1045" y="848"/>
                      <a:pt x="1019" y="846"/>
                      <a:pt x="989" y="846"/>
                    </a:cubicBezTo>
                    <a:cubicBezTo>
                      <a:pt x="1090" y="1208"/>
                      <a:pt x="1191" y="1567"/>
                      <a:pt x="1292" y="1928"/>
                    </a:cubicBezTo>
                    <a:cubicBezTo>
                      <a:pt x="1195" y="1928"/>
                      <a:pt x="1100" y="1928"/>
                      <a:pt x="1003" y="1928"/>
                    </a:cubicBezTo>
                    <a:cubicBezTo>
                      <a:pt x="1003" y="1938"/>
                      <a:pt x="1003" y="1946"/>
                      <a:pt x="1003" y="1955"/>
                    </a:cubicBezTo>
                    <a:cubicBezTo>
                      <a:pt x="1003" y="2223"/>
                      <a:pt x="1003" y="2491"/>
                      <a:pt x="1003" y="2759"/>
                    </a:cubicBezTo>
                    <a:cubicBezTo>
                      <a:pt x="1003" y="2775"/>
                      <a:pt x="1001" y="2792"/>
                      <a:pt x="997" y="2808"/>
                    </a:cubicBezTo>
                    <a:cubicBezTo>
                      <a:pt x="984" y="2855"/>
                      <a:pt x="936" y="2885"/>
                      <a:pt x="883" y="2879"/>
                    </a:cubicBezTo>
                    <a:cubicBezTo>
                      <a:pt x="831" y="2874"/>
                      <a:pt x="792" y="2836"/>
                      <a:pt x="788" y="2785"/>
                    </a:cubicBezTo>
                    <a:cubicBezTo>
                      <a:pt x="788" y="2775"/>
                      <a:pt x="788" y="2765"/>
                      <a:pt x="788" y="2755"/>
                    </a:cubicBezTo>
                    <a:cubicBezTo>
                      <a:pt x="788" y="2487"/>
                      <a:pt x="788" y="2219"/>
                      <a:pt x="788" y="1951"/>
                    </a:cubicBezTo>
                    <a:cubicBezTo>
                      <a:pt x="788" y="1942"/>
                      <a:pt x="788" y="1934"/>
                      <a:pt x="788" y="1924"/>
                    </a:cubicBezTo>
                    <a:cubicBezTo>
                      <a:pt x="750" y="1924"/>
                      <a:pt x="714" y="1924"/>
                      <a:pt x="677" y="1924"/>
                    </a:cubicBezTo>
                    <a:cubicBezTo>
                      <a:pt x="677" y="1934"/>
                      <a:pt x="677" y="1942"/>
                      <a:pt x="677" y="1951"/>
                    </a:cubicBezTo>
                    <a:cubicBezTo>
                      <a:pt x="677" y="2220"/>
                      <a:pt x="677" y="2488"/>
                      <a:pt x="677" y="2757"/>
                    </a:cubicBezTo>
                    <a:cubicBezTo>
                      <a:pt x="676" y="2771"/>
                      <a:pt x="677" y="2785"/>
                      <a:pt x="674" y="2799"/>
                    </a:cubicBezTo>
                    <a:cubicBezTo>
                      <a:pt x="662" y="2851"/>
                      <a:pt x="616" y="2883"/>
                      <a:pt x="561" y="2879"/>
                    </a:cubicBezTo>
                    <a:cubicBezTo>
                      <a:pt x="505" y="2876"/>
                      <a:pt x="466" y="2837"/>
                      <a:pt x="461" y="2780"/>
                    </a:cubicBezTo>
                    <a:cubicBezTo>
                      <a:pt x="460" y="2771"/>
                      <a:pt x="461" y="2762"/>
                      <a:pt x="461" y="2752"/>
                    </a:cubicBezTo>
                    <a:cubicBezTo>
                      <a:pt x="461" y="2486"/>
                      <a:pt x="461" y="2220"/>
                      <a:pt x="461" y="1954"/>
                    </a:cubicBezTo>
                    <a:cubicBezTo>
                      <a:pt x="461" y="1947"/>
                      <a:pt x="461" y="1939"/>
                      <a:pt x="461" y="1929"/>
                    </a:cubicBezTo>
                    <a:cubicBezTo>
                      <a:pt x="364" y="1929"/>
                      <a:pt x="269" y="1929"/>
                      <a:pt x="171" y="1929"/>
                    </a:cubicBezTo>
                    <a:cubicBezTo>
                      <a:pt x="271" y="1567"/>
                      <a:pt x="371" y="1208"/>
                      <a:pt x="471" y="846"/>
                    </a:cubicBezTo>
                    <a:cubicBezTo>
                      <a:pt x="439" y="846"/>
                      <a:pt x="409" y="846"/>
                      <a:pt x="379" y="847"/>
                    </a:cubicBezTo>
                    <a:cubicBezTo>
                      <a:pt x="374" y="848"/>
                      <a:pt x="368" y="858"/>
                      <a:pt x="365" y="865"/>
                    </a:cubicBezTo>
                    <a:cubicBezTo>
                      <a:pt x="334" y="970"/>
                      <a:pt x="303" y="1075"/>
                      <a:pt x="272" y="1179"/>
                    </a:cubicBezTo>
                    <a:cubicBezTo>
                      <a:pt x="245" y="1269"/>
                      <a:pt x="218" y="1359"/>
                      <a:pt x="192" y="1449"/>
                    </a:cubicBezTo>
                    <a:cubicBezTo>
                      <a:pt x="177" y="1499"/>
                      <a:pt x="146" y="1528"/>
                      <a:pt x="105" y="1532"/>
                    </a:cubicBezTo>
                    <a:cubicBezTo>
                      <a:pt x="60" y="1536"/>
                      <a:pt x="22" y="1511"/>
                      <a:pt x="6" y="1469"/>
                    </a:cubicBezTo>
                    <a:cubicBezTo>
                      <a:pt x="4" y="1463"/>
                      <a:pt x="2" y="1458"/>
                      <a:pt x="0" y="1452"/>
                    </a:cubicBezTo>
                    <a:cubicBezTo>
                      <a:pt x="0" y="1439"/>
                      <a:pt x="0" y="1425"/>
                      <a:pt x="0" y="1412"/>
                    </a:cubicBezTo>
                    <a:close/>
                    <a:moveTo>
                      <a:pt x="704" y="0"/>
                    </a:moveTo>
                    <a:cubicBezTo>
                      <a:pt x="699" y="2"/>
                      <a:pt x="694" y="4"/>
                      <a:pt x="689" y="5"/>
                    </a:cubicBezTo>
                    <a:cubicBezTo>
                      <a:pt x="564" y="29"/>
                      <a:pt x="480" y="149"/>
                      <a:pt x="501" y="274"/>
                    </a:cubicBezTo>
                    <a:cubicBezTo>
                      <a:pt x="519" y="379"/>
                      <a:pt x="607" y="461"/>
                      <a:pt x="711" y="469"/>
                    </a:cubicBezTo>
                    <a:cubicBezTo>
                      <a:pt x="823" y="476"/>
                      <a:pt x="921" y="412"/>
                      <a:pt x="955" y="308"/>
                    </a:cubicBezTo>
                    <a:cubicBezTo>
                      <a:pt x="989" y="206"/>
                      <a:pt x="948" y="91"/>
                      <a:pt x="854" y="36"/>
                    </a:cubicBezTo>
                    <a:cubicBezTo>
                      <a:pt x="825" y="19"/>
                      <a:pt x="791" y="12"/>
                      <a:pt x="760" y="0"/>
                    </a:cubicBezTo>
                    <a:cubicBezTo>
                      <a:pt x="741" y="0"/>
                      <a:pt x="723" y="0"/>
                      <a:pt x="704" y="0"/>
                    </a:cubicBezTo>
                    <a:close/>
                  </a:path>
                </a:pathLst>
              </a:custGeom>
              <a:grpFill/>
              <a:ln>
                <a:noFill/>
              </a:ln>
            </p:spPr>
            <p:txBody>
              <a:bodyPr vert="horz" wrap="square" lIns="117636" tIns="58817" rIns="117636" bIns="58817" numCol="1" anchor="t" anchorCtr="0" compatLnSpc="1">
                <a:prstTxWarp prst="textNoShape">
                  <a:avLst/>
                </a:prstTxWarp>
              </a:bodyPr>
              <a:lstStyle/>
              <a:p>
                <a:pPr defTabSz="1176377" fontAlgn="auto">
                  <a:spcBef>
                    <a:spcPts val="0"/>
                  </a:spcBef>
                  <a:spcAft>
                    <a:spcPts val="0"/>
                  </a:spcAft>
                  <a:defRPr/>
                </a:pPr>
                <a:endParaRPr lang="en-US" sz="2316" kern="0" dirty="0">
                  <a:solidFill>
                    <a:srgbClr val="000000"/>
                  </a:solidFill>
                  <a:latin typeface="Avenir Book" panose="02000503020000020003" pitchFamily="2" charset="0"/>
                </a:endParaRPr>
              </a:p>
            </p:txBody>
          </p:sp>
          <p:sp>
            <p:nvSpPr>
              <p:cNvPr id="99" name="Freeform 5">
                <a:extLst>
                  <a:ext uri="{FF2B5EF4-FFF2-40B4-BE49-F238E27FC236}">
                    <a16:creationId xmlns:a16="http://schemas.microsoft.com/office/drawing/2014/main" id="{1A2C1304-A700-8A45-9F32-6806216DCE05}"/>
                  </a:ext>
                </a:extLst>
              </p:cNvPr>
              <p:cNvSpPr>
                <a:spLocks noEditPoints="1"/>
              </p:cNvSpPr>
              <p:nvPr/>
            </p:nvSpPr>
            <p:spPr bwMode="auto">
              <a:xfrm>
                <a:off x="2146690" y="1811855"/>
                <a:ext cx="204624" cy="401639"/>
              </a:xfrm>
              <a:custGeom>
                <a:avLst/>
                <a:gdLst>
                  <a:gd name="T0" fmla="*/ 0 w 1469"/>
                  <a:gd name="T1" fmla="*/ 1412 h 2885"/>
                  <a:gd name="T2" fmla="*/ 76 w 1469"/>
                  <a:gd name="T3" fmla="*/ 1164 h 2885"/>
                  <a:gd name="T4" fmla="*/ 205 w 1469"/>
                  <a:gd name="T5" fmla="*/ 738 h 2885"/>
                  <a:gd name="T6" fmla="*/ 498 w 1469"/>
                  <a:gd name="T7" fmla="*/ 520 h 2885"/>
                  <a:gd name="T8" fmla="*/ 942 w 1469"/>
                  <a:gd name="T9" fmla="*/ 521 h 2885"/>
                  <a:gd name="T10" fmla="*/ 1241 w 1469"/>
                  <a:gd name="T11" fmla="*/ 698 h 2885"/>
                  <a:gd name="T12" fmla="*/ 1276 w 1469"/>
                  <a:gd name="T13" fmla="*/ 796 h 2885"/>
                  <a:gd name="T14" fmla="*/ 1454 w 1469"/>
                  <a:gd name="T15" fmla="*/ 1381 h 2885"/>
                  <a:gd name="T16" fmla="*/ 1457 w 1469"/>
                  <a:gd name="T17" fmla="*/ 1470 h 2885"/>
                  <a:gd name="T18" fmla="*/ 1380 w 1469"/>
                  <a:gd name="T19" fmla="*/ 1532 h 2885"/>
                  <a:gd name="T20" fmla="*/ 1292 w 1469"/>
                  <a:gd name="T21" fmla="*/ 1490 h 2885"/>
                  <a:gd name="T22" fmla="*/ 1272 w 1469"/>
                  <a:gd name="T23" fmla="*/ 1446 h 2885"/>
                  <a:gd name="T24" fmla="*/ 1101 w 1469"/>
                  <a:gd name="T25" fmla="*/ 868 h 2885"/>
                  <a:gd name="T26" fmla="*/ 1070 w 1469"/>
                  <a:gd name="T27" fmla="*/ 846 h 2885"/>
                  <a:gd name="T28" fmla="*/ 989 w 1469"/>
                  <a:gd name="T29" fmla="*/ 846 h 2885"/>
                  <a:gd name="T30" fmla="*/ 1292 w 1469"/>
                  <a:gd name="T31" fmla="*/ 1928 h 2885"/>
                  <a:gd name="T32" fmla="*/ 1003 w 1469"/>
                  <a:gd name="T33" fmla="*/ 1928 h 2885"/>
                  <a:gd name="T34" fmla="*/ 1003 w 1469"/>
                  <a:gd name="T35" fmla="*/ 1955 h 2885"/>
                  <a:gd name="T36" fmla="*/ 1003 w 1469"/>
                  <a:gd name="T37" fmla="*/ 2759 h 2885"/>
                  <a:gd name="T38" fmla="*/ 997 w 1469"/>
                  <a:gd name="T39" fmla="*/ 2808 h 2885"/>
                  <a:gd name="T40" fmla="*/ 883 w 1469"/>
                  <a:gd name="T41" fmla="*/ 2879 h 2885"/>
                  <a:gd name="T42" fmla="*/ 788 w 1469"/>
                  <a:gd name="T43" fmla="*/ 2785 h 2885"/>
                  <a:gd name="T44" fmla="*/ 788 w 1469"/>
                  <a:gd name="T45" fmla="*/ 2755 h 2885"/>
                  <a:gd name="T46" fmla="*/ 788 w 1469"/>
                  <a:gd name="T47" fmla="*/ 1951 h 2885"/>
                  <a:gd name="T48" fmla="*/ 788 w 1469"/>
                  <a:gd name="T49" fmla="*/ 1924 h 2885"/>
                  <a:gd name="T50" fmla="*/ 677 w 1469"/>
                  <a:gd name="T51" fmla="*/ 1924 h 2885"/>
                  <a:gd name="T52" fmla="*/ 677 w 1469"/>
                  <a:gd name="T53" fmla="*/ 1951 h 2885"/>
                  <a:gd name="T54" fmla="*/ 677 w 1469"/>
                  <a:gd name="T55" fmla="*/ 2757 h 2885"/>
                  <a:gd name="T56" fmla="*/ 674 w 1469"/>
                  <a:gd name="T57" fmla="*/ 2799 h 2885"/>
                  <a:gd name="T58" fmla="*/ 561 w 1469"/>
                  <a:gd name="T59" fmla="*/ 2879 h 2885"/>
                  <a:gd name="T60" fmla="*/ 461 w 1469"/>
                  <a:gd name="T61" fmla="*/ 2780 h 2885"/>
                  <a:gd name="T62" fmla="*/ 461 w 1469"/>
                  <a:gd name="T63" fmla="*/ 2752 h 2885"/>
                  <a:gd name="T64" fmla="*/ 461 w 1469"/>
                  <a:gd name="T65" fmla="*/ 1954 h 2885"/>
                  <a:gd name="T66" fmla="*/ 461 w 1469"/>
                  <a:gd name="T67" fmla="*/ 1929 h 2885"/>
                  <a:gd name="T68" fmla="*/ 171 w 1469"/>
                  <a:gd name="T69" fmla="*/ 1929 h 2885"/>
                  <a:gd name="T70" fmla="*/ 471 w 1469"/>
                  <a:gd name="T71" fmla="*/ 846 h 2885"/>
                  <a:gd name="T72" fmla="*/ 379 w 1469"/>
                  <a:gd name="T73" fmla="*/ 847 h 2885"/>
                  <a:gd name="T74" fmla="*/ 365 w 1469"/>
                  <a:gd name="T75" fmla="*/ 865 h 2885"/>
                  <a:gd name="T76" fmla="*/ 272 w 1469"/>
                  <a:gd name="T77" fmla="*/ 1179 h 2885"/>
                  <a:gd name="T78" fmla="*/ 192 w 1469"/>
                  <a:gd name="T79" fmla="*/ 1449 h 2885"/>
                  <a:gd name="T80" fmla="*/ 105 w 1469"/>
                  <a:gd name="T81" fmla="*/ 1532 h 2885"/>
                  <a:gd name="T82" fmla="*/ 6 w 1469"/>
                  <a:gd name="T83" fmla="*/ 1469 h 2885"/>
                  <a:gd name="T84" fmla="*/ 0 w 1469"/>
                  <a:gd name="T85" fmla="*/ 1452 h 2885"/>
                  <a:gd name="T86" fmla="*/ 0 w 1469"/>
                  <a:gd name="T87" fmla="*/ 1412 h 2885"/>
                  <a:gd name="T88" fmla="*/ 704 w 1469"/>
                  <a:gd name="T89" fmla="*/ 0 h 2885"/>
                  <a:gd name="T90" fmla="*/ 689 w 1469"/>
                  <a:gd name="T91" fmla="*/ 5 h 2885"/>
                  <a:gd name="T92" fmla="*/ 501 w 1469"/>
                  <a:gd name="T93" fmla="*/ 274 h 2885"/>
                  <a:gd name="T94" fmla="*/ 711 w 1469"/>
                  <a:gd name="T95" fmla="*/ 469 h 2885"/>
                  <a:gd name="T96" fmla="*/ 955 w 1469"/>
                  <a:gd name="T97" fmla="*/ 308 h 2885"/>
                  <a:gd name="T98" fmla="*/ 854 w 1469"/>
                  <a:gd name="T99" fmla="*/ 36 h 2885"/>
                  <a:gd name="T100" fmla="*/ 760 w 1469"/>
                  <a:gd name="T101" fmla="*/ 0 h 2885"/>
                  <a:gd name="T102" fmla="*/ 704 w 1469"/>
                  <a:gd name="T103" fmla="*/ 0 h 2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69" h="2885">
                    <a:moveTo>
                      <a:pt x="0" y="1412"/>
                    </a:moveTo>
                    <a:cubicBezTo>
                      <a:pt x="25" y="1329"/>
                      <a:pt x="51" y="1247"/>
                      <a:pt x="76" y="1164"/>
                    </a:cubicBezTo>
                    <a:cubicBezTo>
                      <a:pt x="119" y="1022"/>
                      <a:pt x="162" y="880"/>
                      <a:pt x="205" y="738"/>
                    </a:cubicBezTo>
                    <a:cubicBezTo>
                      <a:pt x="245" y="606"/>
                      <a:pt x="360" y="521"/>
                      <a:pt x="498" y="520"/>
                    </a:cubicBezTo>
                    <a:cubicBezTo>
                      <a:pt x="646" y="520"/>
                      <a:pt x="794" y="520"/>
                      <a:pt x="942" y="521"/>
                    </a:cubicBezTo>
                    <a:cubicBezTo>
                      <a:pt x="1076" y="521"/>
                      <a:pt x="1174" y="587"/>
                      <a:pt x="1241" y="698"/>
                    </a:cubicBezTo>
                    <a:cubicBezTo>
                      <a:pt x="1259" y="727"/>
                      <a:pt x="1266" y="763"/>
                      <a:pt x="1276" y="796"/>
                    </a:cubicBezTo>
                    <a:cubicBezTo>
                      <a:pt x="1336" y="991"/>
                      <a:pt x="1395" y="1186"/>
                      <a:pt x="1454" y="1381"/>
                    </a:cubicBezTo>
                    <a:cubicBezTo>
                      <a:pt x="1463" y="1410"/>
                      <a:pt x="1469" y="1440"/>
                      <a:pt x="1457" y="1470"/>
                    </a:cubicBezTo>
                    <a:cubicBezTo>
                      <a:pt x="1443" y="1506"/>
                      <a:pt x="1418" y="1527"/>
                      <a:pt x="1380" y="1532"/>
                    </a:cubicBezTo>
                    <a:cubicBezTo>
                      <a:pt x="1342" y="1537"/>
                      <a:pt x="1312" y="1522"/>
                      <a:pt x="1292" y="1490"/>
                    </a:cubicBezTo>
                    <a:cubicBezTo>
                      <a:pt x="1283" y="1477"/>
                      <a:pt x="1277" y="1461"/>
                      <a:pt x="1272" y="1446"/>
                    </a:cubicBezTo>
                    <a:cubicBezTo>
                      <a:pt x="1215" y="1254"/>
                      <a:pt x="1157" y="1061"/>
                      <a:pt x="1101" y="868"/>
                    </a:cubicBezTo>
                    <a:cubicBezTo>
                      <a:pt x="1096" y="851"/>
                      <a:pt x="1088" y="845"/>
                      <a:pt x="1070" y="846"/>
                    </a:cubicBezTo>
                    <a:cubicBezTo>
                      <a:pt x="1045" y="848"/>
                      <a:pt x="1019" y="846"/>
                      <a:pt x="989" y="846"/>
                    </a:cubicBezTo>
                    <a:cubicBezTo>
                      <a:pt x="1090" y="1208"/>
                      <a:pt x="1191" y="1567"/>
                      <a:pt x="1292" y="1928"/>
                    </a:cubicBezTo>
                    <a:cubicBezTo>
                      <a:pt x="1195" y="1928"/>
                      <a:pt x="1100" y="1928"/>
                      <a:pt x="1003" y="1928"/>
                    </a:cubicBezTo>
                    <a:cubicBezTo>
                      <a:pt x="1003" y="1938"/>
                      <a:pt x="1003" y="1946"/>
                      <a:pt x="1003" y="1955"/>
                    </a:cubicBezTo>
                    <a:cubicBezTo>
                      <a:pt x="1003" y="2223"/>
                      <a:pt x="1003" y="2491"/>
                      <a:pt x="1003" y="2759"/>
                    </a:cubicBezTo>
                    <a:cubicBezTo>
                      <a:pt x="1003" y="2775"/>
                      <a:pt x="1001" y="2792"/>
                      <a:pt x="997" y="2808"/>
                    </a:cubicBezTo>
                    <a:cubicBezTo>
                      <a:pt x="984" y="2855"/>
                      <a:pt x="936" y="2885"/>
                      <a:pt x="883" y="2879"/>
                    </a:cubicBezTo>
                    <a:cubicBezTo>
                      <a:pt x="831" y="2874"/>
                      <a:pt x="792" y="2836"/>
                      <a:pt x="788" y="2785"/>
                    </a:cubicBezTo>
                    <a:cubicBezTo>
                      <a:pt x="788" y="2775"/>
                      <a:pt x="788" y="2765"/>
                      <a:pt x="788" y="2755"/>
                    </a:cubicBezTo>
                    <a:cubicBezTo>
                      <a:pt x="788" y="2487"/>
                      <a:pt x="788" y="2219"/>
                      <a:pt x="788" y="1951"/>
                    </a:cubicBezTo>
                    <a:cubicBezTo>
                      <a:pt x="788" y="1942"/>
                      <a:pt x="788" y="1934"/>
                      <a:pt x="788" y="1924"/>
                    </a:cubicBezTo>
                    <a:cubicBezTo>
                      <a:pt x="750" y="1924"/>
                      <a:pt x="714" y="1924"/>
                      <a:pt x="677" y="1924"/>
                    </a:cubicBezTo>
                    <a:cubicBezTo>
                      <a:pt x="677" y="1934"/>
                      <a:pt x="677" y="1942"/>
                      <a:pt x="677" y="1951"/>
                    </a:cubicBezTo>
                    <a:cubicBezTo>
                      <a:pt x="677" y="2220"/>
                      <a:pt x="677" y="2488"/>
                      <a:pt x="677" y="2757"/>
                    </a:cubicBezTo>
                    <a:cubicBezTo>
                      <a:pt x="676" y="2771"/>
                      <a:pt x="677" y="2785"/>
                      <a:pt x="674" y="2799"/>
                    </a:cubicBezTo>
                    <a:cubicBezTo>
                      <a:pt x="662" y="2851"/>
                      <a:pt x="616" y="2883"/>
                      <a:pt x="561" y="2879"/>
                    </a:cubicBezTo>
                    <a:cubicBezTo>
                      <a:pt x="505" y="2876"/>
                      <a:pt x="466" y="2837"/>
                      <a:pt x="461" y="2780"/>
                    </a:cubicBezTo>
                    <a:cubicBezTo>
                      <a:pt x="460" y="2771"/>
                      <a:pt x="461" y="2762"/>
                      <a:pt x="461" y="2752"/>
                    </a:cubicBezTo>
                    <a:cubicBezTo>
                      <a:pt x="461" y="2486"/>
                      <a:pt x="461" y="2220"/>
                      <a:pt x="461" y="1954"/>
                    </a:cubicBezTo>
                    <a:cubicBezTo>
                      <a:pt x="461" y="1947"/>
                      <a:pt x="461" y="1939"/>
                      <a:pt x="461" y="1929"/>
                    </a:cubicBezTo>
                    <a:cubicBezTo>
                      <a:pt x="364" y="1929"/>
                      <a:pt x="269" y="1929"/>
                      <a:pt x="171" y="1929"/>
                    </a:cubicBezTo>
                    <a:cubicBezTo>
                      <a:pt x="271" y="1567"/>
                      <a:pt x="371" y="1208"/>
                      <a:pt x="471" y="846"/>
                    </a:cubicBezTo>
                    <a:cubicBezTo>
                      <a:pt x="439" y="846"/>
                      <a:pt x="409" y="846"/>
                      <a:pt x="379" y="847"/>
                    </a:cubicBezTo>
                    <a:cubicBezTo>
                      <a:pt x="374" y="848"/>
                      <a:pt x="368" y="858"/>
                      <a:pt x="365" y="865"/>
                    </a:cubicBezTo>
                    <a:cubicBezTo>
                      <a:pt x="334" y="970"/>
                      <a:pt x="303" y="1075"/>
                      <a:pt x="272" y="1179"/>
                    </a:cubicBezTo>
                    <a:cubicBezTo>
                      <a:pt x="245" y="1269"/>
                      <a:pt x="218" y="1359"/>
                      <a:pt x="192" y="1449"/>
                    </a:cubicBezTo>
                    <a:cubicBezTo>
                      <a:pt x="177" y="1499"/>
                      <a:pt x="146" y="1528"/>
                      <a:pt x="105" y="1532"/>
                    </a:cubicBezTo>
                    <a:cubicBezTo>
                      <a:pt x="60" y="1536"/>
                      <a:pt x="22" y="1511"/>
                      <a:pt x="6" y="1469"/>
                    </a:cubicBezTo>
                    <a:cubicBezTo>
                      <a:pt x="4" y="1463"/>
                      <a:pt x="2" y="1458"/>
                      <a:pt x="0" y="1452"/>
                    </a:cubicBezTo>
                    <a:cubicBezTo>
                      <a:pt x="0" y="1439"/>
                      <a:pt x="0" y="1425"/>
                      <a:pt x="0" y="1412"/>
                    </a:cubicBezTo>
                    <a:close/>
                    <a:moveTo>
                      <a:pt x="704" y="0"/>
                    </a:moveTo>
                    <a:cubicBezTo>
                      <a:pt x="699" y="2"/>
                      <a:pt x="694" y="4"/>
                      <a:pt x="689" y="5"/>
                    </a:cubicBezTo>
                    <a:cubicBezTo>
                      <a:pt x="564" y="29"/>
                      <a:pt x="480" y="149"/>
                      <a:pt x="501" y="274"/>
                    </a:cubicBezTo>
                    <a:cubicBezTo>
                      <a:pt x="519" y="379"/>
                      <a:pt x="607" y="461"/>
                      <a:pt x="711" y="469"/>
                    </a:cubicBezTo>
                    <a:cubicBezTo>
                      <a:pt x="823" y="476"/>
                      <a:pt x="921" y="412"/>
                      <a:pt x="955" y="308"/>
                    </a:cubicBezTo>
                    <a:cubicBezTo>
                      <a:pt x="989" y="206"/>
                      <a:pt x="948" y="91"/>
                      <a:pt x="854" y="36"/>
                    </a:cubicBezTo>
                    <a:cubicBezTo>
                      <a:pt x="825" y="19"/>
                      <a:pt x="791" y="12"/>
                      <a:pt x="760" y="0"/>
                    </a:cubicBezTo>
                    <a:cubicBezTo>
                      <a:pt x="741" y="0"/>
                      <a:pt x="723" y="0"/>
                      <a:pt x="704" y="0"/>
                    </a:cubicBezTo>
                    <a:close/>
                  </a:path>
                </a:pathLst>
              </a:custGeom>
              <a:grpFill/>
              <a:ln>
                <a:noFill/>
              </a:ln>
            </p:spPr>
            <p:txBody>
              <a:bodyPr vert="horz" wrap="square" lIns="117636" tIns="58817" rIns="117636" bIns="58817" numCol="1" anchor="t" anchorCtr="0" compatLnSpc="1">
                <a:prstTxWarp prst="textNoShape">
                  <a:avLst/>
                </a:prstTxWarp>
              </a:bodyPr>
              <a:lstStyle/>
              <a:p>
                <a:pPr defTabSz="1176377" fontAlgn="auto">
                  <a:spcBef>
                    <a:spcPts val="0"/>
                  </a:spcBef>
                  <a:spcAft>
                    <a:spcPts val="0"/>
                  </a:spcAft>
                  <a:defRPr/>
                </a:pPr>
                <a:endParaRPr lang="en-US" sz="2316" kern="0" dirty="0">
                  <a:solidFill>
                    <a:srgbClr val="000000"/>
                  </a:solidFill>
                  <a:latin typeface="Avenir Book" panose="02000503020000020003" pitchFamily="2" charset="0"/>
                </a:endParaRPr>
              </a:p>
            </p:txBody>
          </p:sp>
          <p:sp>
            <p:nvSpPr>
              <p:cNvPr id="100" name="Freeform 5">
                <a:extLst>
                  <a:ext uri="{FF2B5EF4-FFF2-40B4-BE49-F238E27FC236}">
                    <a16:creationId xmlns:a16="http://schemas.microsoft.com/office/drawing/2014/main" id="{45CE87FF-369D-3648-B5C3-6065B103162C}"/>
                  </a:ext>
                </a:extLst>
              </p:cNvPr>
              <p:cNvSpPr>
                <a:spLocks noEditPoints="1"/>
              </p:cNvSpPr>
              <p:nvPr/>
            </p:nvSpPr>
            <p:spPr bwMode="auto">
              <a:xfrm>
                <a:off x="2499828" y="1811855"/>
                <a:ext cx="204624" cy="401639"/>
              </a:xfrm>
              <a:custGeom>
                <a:avLst/>
                <a:gdLst>
                  <a:gd name="T0" fmla="*/ 0 w 1469"/>
                  <a:gd name="T1" fmla="*/ 1412 h 2885"/>
                  <a:gd name="T2" fmla="*/ 76 w 1469"/>
                  <a:gd name="T3" fmla="*/ 1164 h 2885"/>
                  <a:gd name="T4" fmla="*/ 205 w 1469"/>
                  <a:gd name="T5" fmla="*/ 738 h 2885"/>
                  <a:gd name="T6" fmla="*/ 498 w 1469"/>
                  <a:gd name="T7" fmla="*/ 520 h 2885"/>
                  <a:gd name="T8" fmla="*/ 942 w 1469"/>
                  <a:gd name="T9" fmla="*/ 521 h 2885"/>
                  <a:gd name="T10" fmla="*/ 1241 w 1469"/>
                  <a:gd name="T11" fmla="*/ 698 h 2885"/>
                  <a:gd name="T12" fmla="*/ 1276 w 1469"/>
                  <a:gd name="T13" fmla="*/ 796 h 2885"/>
                  <a:gd name="T14" fmla="*/ 1454 w 1469"/>
                  <a:gd name="T15" fmla="*/ 1381 h 2885"/>
                  <a:gd name="T16" fmla="*/ 1457 w 1469"/>
                  <a:gd name="T17" fmla="*/ 1470 h 2885"/>
                  <a:gd name="T18" fmla="*/ 1380 w 1469"/>
                  <a:gd name="T19" fmla="*/ 1532 h 2885"/>
                  <a:gd name="T20" fmla="*/ 1292 w 1469"/>
                  <a:gd name="T21" fmla="*/ 1490 h 2885"/>
                  <a:gd name="T22" fmla="*/ 1272 w 1469"/>
                  <a:gd name="T23" fmla="*/ 1446 h 2885"/>
                  <a:gd name="T24" fmla="*/ 1101 w 1469"/>
                  <a:gd name="T25" fmla="*/ 868 h 2885"/>
                  <a:gd name="T26" fmla="*/ 1070 w 1469"/>
                  <a:gd name="T27" fmla="*/ 846 h 2885"/>
                  <a:gd name="T28" fmla="*/ 989 w 1469"/>
                  <a:gd name="T29" fmla="*/ 846 h 2885"/>
                  <a:gd name="T30" fmla="*/ 1292 w 1469"/>
                  <a:gd name="T31" fmla="*/ 1928 h 2885"/>
                  <a:gd name="T32" fmla="*/ 1003 w 1469"/>
                  <a:gd name="T33" fmla="*/ 1928 h 2885"/>
                  <a:gd name="T34" fmla="*/ 1003 w 1469"/>
                  <a:gd name="T35" fmla="*/ 1955 h 2885"/>
                  <a:gd name="T36" fmla="*/ 1003 w 1469"/>
                  <a:gd name="T37" fmla="*/ 2759 h 2885"/>
                  <a:gd name="T38" fmla="*/ 997 w 1469"/>
                  <a:gd name="T39" fmla="*/ 2808 h 2885"/>
                  <a:gd name="T40" fmla="*/ 883 w 1469"/>
                  <a:gd name="T41" fmla="*/ 2879 h 2885"/>
                  <a:gd name="T42" fmla="*/ 788 w 1469"/>
                  <a:gd name="T43" fmla="*/ 2785 h 2885"/>
                  <a:gd name="T44" fmla="*/ 788 w 1469"/>
                  <a:gd name="T45" fmla="*/ 2755 h 2885"/>
                  <a:gd name="T46" fmla="*/ 788 w 1469"/>
                  <a:gd name="T47" fmla="*/ 1951 h 2885"/>
                  <a:gd name="T48" fmla="*/ 788 w 1469"/>
                  <a:gd name="T49" fmla="*/ 1924 h 2885"/>
                  <a:gd name="T50" fmla="*/ 677 w 1469"/>
                  <a:gd name="T51" fmla="*/ 1924 h 2885"/>
                  <a:gd name="T52" fmla="*/ 677 w 1469"/>
                  <a:gd name="T53" fmla="*/ 1951 h 2885"/>
                  <a:gd name="T54" fmla="*/ 677 w 1469"/>
                  <a:gd name="T55" fmla="*/ 2757 h 2885"/>
                  <a:gd name="T56" fmla="*/ 674 w 1469"/>
                  <a:gd name="T57" fmla="*/ 2799 h 2885"/>
                  <a:gd name="T58" fmla="*/ 561 w 1469"/>
                  <a:gd name="T59" fmla="*/ 2879 h 2885"/>
                  <a:gd name="T60" fmla="*/ 461 w 1469"/>
                  <a:gd name="T61" fmla="*/ 2780 h 2885"/>
                  <a:gd name="T62" fmla="*/ 461 w 1469"/>
                  <a:gd name="T63" fmla="*/ 2752 h 2885"/>
                  <a:gd name="T64" fmla="*/ 461 w 1469"/>
                  <a:gd name="T65" fmla="*/ 1954 h 2885"/>
                  <a:gd name="T66" fmla="*/ 461 w 1469"/>
                  <a:gd name="T67" fmla="*/ 1929 h 2885"/>
                  <a:gd name="T68" fmla="*/ 171 w 1469"/>
                  <a:gd name="T69" fmla="*/ 1929 h 2885"/>
                  <a:gd name="T70" fmla="*/ 471 w 1469"/>
                  <a:gd name="T71" fmla="*/ 846 h 2885"/>
                  <a:gd name="T72" fmla="*/ 379 w 1469"/>
                  <a:gd name="T73" fmla="*/ 847 h 2885"/>
                  <a:gd name="T74" fmla="*/ 365 w 1469"/>
                  <a:gd name="T75" fmla="*/ 865 h 2885"/>
                  <a:gd name="T76" fmla="*/ 272 w 1469"/>
                  <a:gd name="T77" fmla="*/ 1179 h 2885"/>
                  <a:gd name="T78" fmla="*/ 192 w 1469"/>
                  <a:gd name="T79" fmla="*/ 1449 h 2885"/>
                  <a:gd name="T80" fmla="*/ 105 w 1469"/>
                  <a:gd name="T81" fmla="*/ 1532 h 2885"/>
                  <a:gd name="T82" fmla="*/ 6 w 1469"/>
                  <a:gd name="T83" fmla="*/ 1469 h 2885"/>
                  <a:gd name="T84" fmla="*/ 0 w 1469"/>
                  <a:gd name="T85" fmla="*/ 1452 h 2885"/>
                  <a:gd name="T86" fmla="*/ 0 w 1469"/>
                  <a:gd name="T87" fmla="*/ 1412 h 2885"/>
                  <a:gd name="T88" fmla="*/ 704 w 1469"/>
                  <a:gd name="T89" fmla="*/ 0 h 2885"/>
                  <a:gd name="T90" fmla="*/ 689 w 1469"/>
                  <a:gd name="T91" fmla="*/ 5 h 2885"/>
                  <a:gd name="T92" fmla="*/ 501 w 1469"/>
                  <a:gd name="T93" fmla="*/ 274 h 2885"/>
                  <a:gd name="T94" fmla="*/ 711 w 1469"/>
                  <a:gd name="T95" fmla="*/ 469 h 2885"/>
                  <a:gd name="T96" fmla="*/ 955 w 1469"/>
                  <a:gd name="T97" fmla="*/ 308 h 2885"/>
                  <a:gd name="T98" fmla="*/ 854 w 1469"/>
                  <a:gd name="T99" fmla="*/ 36 h 2885"/>
                  <a:gd name="T100" fmla="*/ 760 w 1469"/>
                  <a:gd name="T101" fmla="*/ 0 h 2885"/>
                  <a:gd name="T102" fmla="*/ 704 w 1469"/>
                  <a:gd name="T103" fmla="*/ 0 h 2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69" h="2885">
                    <a:moveTo>
                      <a:pt x="0" y="1412"/>
                    </a:moveTo>
                    <a:cubicBezTo>
                      <a:pt x="25" y="1329"/>
                      <a:pt x="51" y="1247"/>
                      <a:pt x="76" y="1164"/>
                    </a:cubicBezTo>
                    <a:cubicBezTo>
                      <a:pt x="119" y="1022"/>
                      <a:pt x="162" y="880"/>
                      <a:pt x="205" y="738"/>
                    </a:cubicBezTo>
                    <a:cubicBezTo>
                      <a:pt x="245" y="606"/>
                      <a:pt x="360" y="521"/>
                      <a:pt x="498" y="520"/>
                    </a:cubicBezTo>
                    <a:cubicBezTo>
                      <a:pt x="646" y="520"/>
                      <a:pt x="794" y="520"/>
                      <a:pt x="942" y="521"/>
                    </a:cubicBezTo>
                    <a:cubicBezTo>
                      <a:pt x="1076" y="521"/>
                      <a:pt x="1174" y="587"/>
                      <a:pt x="1241" y="698"/>
                    </a:cubicBezTo>
                    <a:cubicBezTo>
                      <a:pt x="1259" y="727"/>
                      <a:pt x="1266" y="763"/>
                      <a:pt x="1276" y="796"/>
                    </a:cubicBezTo>
                    <a:cubicBezTo>
                      <a:pt x="1336" y="991"/>
                      <a:pt x="1395" y="1186"/>
                      <a:pt x="1454" y="1381"/>
                    </a:cubicBezTo>
                    <a:cubicBezTo>
                      <a:pt x="1463" y="1410"/>
                      <a:pt x="1469" y="1440"/>
                      <a:pt x="1457" y="1470"/>
                    </a:cubicBezTo>
                    <a:cubicBezTo>
                      <a:pt x="1443" y="1506"/>
                      <a:pt x="1418" y="1527"/>
                      <a:pt x="1380" y="1532"/>
                    </a:cubicBezTo>
                    <a:cubicBezTo>
                      <a:pt x="1342" y="1537"/>
                      <a:pt x="1312" y="1522"/>
                      <a:pt x="1292" y="1490"/>
                    </a:cubicBezTo>
                    <a:cubicBezTo>
                      <a:pt x="1283" y="1477"/>
                      <a:pt x="1277" y="1461"/>
                      <a:pt x="1272" y="1446"/>
                    </a:cubicBezTo>
                    <a:cubicBezTo>
                      <a:pt x="1215" y="1254"/>
                      <a:pt x="1157" y="1061"/>
                      <a:pt x="1101" y="868"/>
                    </a:cubicBezTo>
                    <a:cubicBezTo>
                      <a:pt x="1096" y="851"/>
                      <a:pt x="1088" y="845"/>
                      <a:pt x="1070" y="846"/>
                    </a:cubicBezTo>
                    <a:cubicBezTo>
                      <a:pt x="1045" y="848"/>
                      <a:pt x="1019" y="846"/>
                      <a:pt x="989" y="846"/>
                    </a:cubicBezTo>
                    <a:cubicBezTo>
                      <a:pt x="1090" y="1208"/>
                      <a:pt x="1191" y="1567"/>
                      <a:pt x="1292" y="1928"/>
                    </a:cubicBezTo>
                    <a:cubicBezTo>
                      <a:pt x="1195" y="1928"/>
                      <a:pt x="1100" y="1928"/>
                      <a:pt x="1003" y="1928"/>
                    </a:cubicBezTo>
                    <a:cubicBezTo>
                      <a:pt x="1003" y="1938"/>
                      <a:pt x="1003" y="1946"/>
                      <a:pt x="1003" y="1955"/>
                    </a:cubicBezTo>
                    <a:cubicBezTo>
                      <a:pt x="1003" y="2223"/>
                      <a:pt x="1003" y="2491"/>
                      <a:pt x="1003" y="2759"/>
                    </a:cubicBezTo>
                    <a:cubicBezTo>
                      <a:pt x="1003" y="2775"/>
                      <a:pt x="1001" y="2792"/>
                      <a:pt x="997" y="2808"/>
                    </a:cubicBezTo>
                    <a:cubicBezTo>
                      <a:pt x="984" y="2855"/>
                      <a:pt x="936" y="2885"/>
                      <a:pt x="883" y="2879"/>
                    </a:cubicBezTo>
                    <a:cubicBezTo>
                      <a:pt x="831" y="2874"/>
                      <a:pt x="792" y="2836"/>
                      <a:pt x="788" y="2785"/>
                    </a:cubicBezTo>
                    <a:cubicBezTo>
                      <a:pt x="788" y="2775"/>
                      <a:pt x="788" y="2765"/>
                      <a:pt x="788" y="2755"/>
                    </a:cubicBezTo>
                    <a:cubicBezTo>
                      <a:pt x="788" y="2487"/>
                      <a:pt x="788" y="2219"/>
                      <a:pt x="788" y="1951"/>
                    </a:cubicBezTo>
                    <a:cubicBezTo>
                      <a:pt x="788" y="1942"/>
                      <a:pt x="788" y="1934"/>
                      <a:pt x="788" y="1924"/>
                    </a:cubicBezTo>
                    <a:cubicBezTo>
                      <a:pt x="750" y="1924"/>
                      <a:pt x="714" y="1924"/>
                      <a:pt x="677" y="1924"/>
                    </a:cubicBezTo>
                    <a:cubicBezTo>
                      <a:pt x="677" y="1934"/>
                      <a:pt x="677" y="1942"/>
                      <a:pt x="677" y="1951"/>
                    </a:cubicBezTo>
                    <a:cubicBezTo>
                      <a:pt x="677" y="2220"/>
                      <a:pt x="677" y="2488"/>
                      <a:pt x="677" y="2757"/>
                    </a:cubicBezTo>
                    <a:cubicBezTo>
                      <a:pt x="676" y="2771"/>
                      <a:pt x="677" y="2785"/>
                      <a:pt x="674" y="2799"/>
                    </a:cubicBezTo>
                    <a:cubicBezTo>
                      <a:pt x="662" y="2851"/>
                      <a:pt x="616" y="2883"/>
                      <a:pt x="561" y="2879"/>
                    </a:cubicBezTo>
                    <a:cubicBezTo>
                      <a:pt x="505" y="2876"/>
                      <a:pt x="466" y="2837"/>
                      <a:pt x="461" y="2780"/>
                    </a:cubicBezTo>
                    <a:cubicBezTo>
                      <a:pt x="460" y="2771"/>
                      <a:pt x="461" y="2762"/>
                      <a:pt x="461" y="2752"/>
                    </a:cubicBezTo>
                    <a:cubicBezTo>
                      <a:pt x="461" y="2486"/>
                      <a:pt x="461" y="2220"/>
                      <a:pt x="461" y="1954"/>
                    </a:cubicBezTo>
                    <a:cubicBezTo>
                      <a:pt x="461" y="1947"/>
                      <a:pt x="461" y="1939"/>
                      <a:pt x="461" y="1929"/>
                    </a:cubicBezTo>
                    <a:cubicBezTo>
                      <a:pt x="364" y="1929"/>
                      <a:pt x="269" y="1929"/>
                      <a:pt x="171" y="1929"/>
                    </a:cubicBezTo>
                    <a:cubicBezTo>
                      <a:pt x="271" y="1567"/>
                      <a:pt x="371" y="1208"/>
                      <a:pt x="471" y="846"/>
                    </a:cubicBezTo>
                    <a:cubicBezTo>
                      <a:pt x="439" y="846"/>
                      <a:pt x="409" y="846"/>
                      <a:pt x="379" y="847"/>
                    </a:cubicBezTo>
                    <a:cubicBezTo>
                      <a:pt x="374" y="848"/>
                      <a:pt x="368" y="858"/>
                      <a:pt x="365" y="865"/>
                    </a:cubicBezTo>
                    <a:cubicBezTo>
                      <a:pt x="334" y="970"/>
                      <a:pt x="303" y="1075"/>
                      <a:pt x="272" y="1179"/>
                    </a:cubicBezTo>
                    <a:cubicBezTo>
                      <a:pt x="245" y="1269"/>
                      <a:pt x="218" y="1359"/>
                      <a:pt x="192" y="1449"/>
                    </a:cubicBezTo>
                    <a:cubicBezTo>
                      <a:pt x="177" y="1499"/>
                      <a:pt x="146" y="1528"/>
                      <a:pt x="105" y="1532"/>
                    </a:cubicBezTo>
                    <a:cubicBezTo>
                      <a:pt x="60" y="1536"/>
                      <a:pt x="22" y="1511"/>
                      <a:pt x="6" y="1469"/>
                    </a:cubicBezTo>
                    <a:cubicBezTo>
                      <a:pt x="4" y="1463"/>
                      <a:pt x="2" y="1458"/>
                      <a:pt x="0" y="1452"/>
                    </a:cubicBezTo>
                    <a:cubicBezTo>
                      <a:pt x="0" y="1439"/>
                      <a:pt x="0" y="1425"/>
                      <a:pt x="0" y="1412"/>
                    </a:cubicBezTo>
                    <a:close/>
                    <a:moveTo>
                      <a:pt x="704" y="0"/>
                    </a:moveTo>
                    <a:cubicBezTo>
                      <a:pt x="699" y="2"/>
                      <a:pt x="694" y="4"/>
                      <a:pt x="689" y="5"/>
                    </a:cubicBezTo>
                    <a:cubicBezTo>
                      <a:pt x="564" y="29"/>
                      <a:pt x="480" y="149"/>
                      <a:pt x="501" y="274"/>
                    </a:cubicBezTo>
                    <a:cubicBezTo>
                      <a:pt x="519" y="379"/>
                      <a:pt x="607" y="461"/>
                      <a:pt x="711" y="469"/>
                    </a:cubicBezTo>
                    <a:cubicBezTo>
                      <a:pt x="823" y="476"/>
                      <a:pt x="921" y="412"/>
                      <a:pt x="955" y="308"/>
                    </a:cubicBezTo>
                    <a:cubicBezTo>
                      <a:pt x="989" y="206"/>
                      <a:pt x="948" y="91"/>
                      <a:pt x="854" y="36"/>
                    </a:cubicBezTo>
                    <a:cubicBezTo>
                      <a:pt x="825" y="19"/>
                      <a:pt x="791" y="12"/>
                      <a:pt x="760" y="0"/>
                    </a:cubicBezTo>
                    <a:cubicBezTo>
                      <a:pt x="741" y="0"/>
                      <a:pt x="723" y="0"/>
                      <a:pt x="704" y="0"/>
                    </a:cubicBezTo>
                    <a:close/>
                  </a:path>
                </a:pathLst>
              </a:custGeom>
              <a:grpFill/>
              <a:ln>
                <a:noFill/>
              </a:ln>
            </p:spPr>
            <p:txBody>
              <a:bodyPr vert="horz" wrap="square" lIns="117636" tIns="58817" rIns="117636" bIns="58817" numCol="1" anchor="t" anchorCtr="0" compatLnSpc="1">
                <a:prstTxWarp prst="textNoShape">
                  <a:avLst/>
                </a:prstTxWarp>
              </a:bodyPr>
              <a:lstStyle/>
              <a:p>
                <a:pPr defTabSz="1176377" fontAlgn="auto">
                  <a:spcBef>
                    <a:spcPts val="0"/>
                  </a:spcBef>
                  <a:spcAft>
                    <a:spcPts val="0"/>
                  </a:spcAft>
                  <a:defRPr/>
                </a:pPr>
                <a:endParaRPr lang="en-US" sz="2316" kern="0" dirty="0">
                  <a:solidFill>
                    <a:srgbClr val="000000"/>
                  </a:solidFill>
                  <a:latin typeface="Avenir Book" panose="02000503020000020003" pitchFamily="2" charset="0"/>
                </a:endParaRPr>
              </a:p>
            </p:txBody>
          </p:sp>
          <p:sp>
            <p:nvSpPr>
              <p:cNvPr id="101" name="Freeform 5">
                <a:extLst>
                  <a:ext uri="{FF2B5EF4-FFF2-40B4-BE49-F238E27FC236}">
                    <a16:creationId xmlns:a16="http://schemas.microsoft.com/office/drawing/2014/main" id="{CD109683-A169-034E-AE76-8293F167E19B}"/>
                  </a:ext>
                </a:extLst>
              </p:cNvPr>
              <p:cNvSpPr>
                <a:spLocks noEditPoints="1"/>
              </p:cNvSpPr>
              <p:nvPr/>
            </p:nvSpPr>
            <p:spPr bwMode="auto">
              <a:xfrm>
                <a:off x="2852966" y="1811855"/>
                <a:ext cx="204624" cy="401639"/>
              </a:xfrm>
              <a:custGeom>
                <a:avLst/>
                <a:gdLst>
                  <a:gd name="T0" fmla="*/ 0 w 1469"/>
                  <a:gd name="T1" fmla="*/ 1412 h 2885"/>
                  <a:gd name="T2" fmla="*/ 76 w 1469"/>
                  <a:gd name="T3" fmla="*/ 1164 h 2885"/>
                  <a:gd name="T4" fmla="*/ 205 w 1469"/>
                  <a:gd name="T5" fmla="*/ 738 h 2885"/>
                  <a:gd name="T6" fmla="*/ 498 w 1469"/>
                  <a:gd name="T7" fmla="*/ 520 h 2885"/>
                  <a:gd name="T8" fmla="*/ 942 w 1469"/>
                  <a:gd name="T9" fmla="*/ 521 h 2885"/>
                  <a:gd name="T10" fmla="*/ 1241 w 1469"/>
                  <a:gd name="T11" fmla="*/ 698 h 2885"/>
                  <a:gd name="T12" fmla="*/ 1276 w 1469"/>
                  <a:gd name="T13" fmla="*/ 796 h 2885"/>
                  <a:gd name="T14" fmla="*/ 1454 w 1469"/>
                  <a:gd name="T15" fmla="*/ 1381 h 2885"/>
                  <a:gd name="T16" fmla="*/ 1457 w 1469"/>
                  <a:gd name="T17" fmla="*/ 1470 h 2885"/>
                  <a:gd name="T18" fmla="*/ 1380 w 1469"/>
                  <a:gd name="T19" fmla="*/ 1532 h 2885"/>
                  <a:gd name="T20" fmla="*/ 1292 w 1469"/>
                  <a:gd name="T21" fmla="*/ 1490 h 2885"/>
                  <a:gd name="T22" fmla="*/ 1272 w 1469"/>
                  <a:gd name="T23" fmla="*/ 1446 h 2885"/>
                  <a:gd name="T24" fmla="*/ 1101 w 1469"/>
                  <a:gd name="T25" fmla="*/ 868 h 2885"/>
                  <a:gd name="T26" fmla="*/ 1070 w 1469"/>
                  <a:gd name="T27" fmla="*/ 846 h 2885"/>
                  <a:gd name="T28" fmla="*/ 989 w 1469"/>
                  <a:gd name="T29" fmla="*/ 846 h 2885"/>
                  <a:gd name="T30" fmla="*/ 1292 w 1469"/>
                  <a:gd name="T31" fmla="*/ 1928 h 2885"/>
                  <a:gd name="T32" fmla="*/ 1003 w 1469"/>
                  <a:gd name="T33" fmla="*/ 1928 h 2885"/>
                  <a:gd name="T34" fmla="*/ 1003 w 1469"/>
                  <a:gd name="T35" fmla="*/ 1955 h 2885"/>
                  <a:gd name="T36" fmla="*/ 1003 w 1469"/>
                  <a:gd name="T37" fmla="*/ 2759 h 2885"/>
                  <a:gd name="T38" fmla="*/ 997 w 1469"/>
                  <a:gd name="T39" fmla="*/ 2808 h 2885"/>
                  <a:gd name="T40" fmla="*/ 883 w 1469"/>
                  <a:gd name="T41" fmla="*/ 2879 h 2885"/>
                  <a:gd name="T42" fmla="*/ 788 w 1469"/>
                  <a:gd name="T43" fmla="*/ 2785 h 2885"/>
                  <a:gd name="T44" fmla="*/ 788 w 1469"/>
                  <a:gd name="T45" fmla="*/ 2755 h 2885"/>
                  <a:gd name="T46" fmla="*/ 788 w 1469"/>
                  <a:gd name="T47" fmla="*/ 1951 h 2885"/>
                  <a:gd name="T48" fmla="*/ 788 w 1469"/>
                  <a:gd name="T49" fmla="*/ 1924 h 2885"/>
                  <a:gd name="T50" fmla="*/ 677 w 1469"/>
                  <a:gd name="T51" fmla="*/ 1924 h 2885"/>
                  <a:gd name="T52" fmla="*/ 677 w 1469"/>
                  <a:gd name="T53" fmla="*/ 1951 h 2885"/>
                  <a:gd name="T54" fmla="*/ 677 w 1469"/>
                  <a:gd name="T55" fmla="*/ 2757 h 2885"/>
                  <a:gd name="T56" fmla="*/ 674 w 1469"/>
                  <a:gd name="T57" fmla="*/ 2799 h 2885"/>
                  <a:gd name="T58" fmla="*/ 561 w 1469"/>
                  <a:gd name="T59" fmla="*/ 2879 h 2885"/>
                  <a:gd name="T60" fmla="*/ 461 w 1469"/>
                  <a:gd name="T61" fmla="*/ 2780 h 2885"/>
                  <a:gd name="T62" fmla="*/ 461 w 1469"/>
                  <a:gd name="T63" fmla="*/ 2752 h 2885"/>
                  <a:gd name="T64" fmla="*/ 461 w 1469"/>
                  <a:gd name="T65" fmla="*/ 1954 h 2885"/>
                  <a:gd name="T66" fmla="*/ 461 w 1469"/>
                  <a:gd name="T67" fmla="*/ 1929 h 2885"/>
                  <a:gd name="T68" fmla="*/ 171 w 1469"/>
                  <a:gd name="T69" fmla="*/ 1929 h 2885"/>
                  <a:gd name="T70" fmla="*/ 471 w 1469"/>
                  <a:gd name="T71" fmla="*/ 846 h 2885"/>
                  <a:gd name="T72" fmla="*/ 379 w 1469"/>
                  <a:gd name="T73" fmla="*/ 847 h 2885"/>
                  <a:gd name="T74" fmla="*/ 365 w 1469"/>
                  <a:gd name="T75" fmla="*/ 865 h 2885"/>
                  <a:gd name="T76" fmla="*/ 272 w 1469"/>
                  <a:gd name="T77" fmla="*/ 1179 h 2885"/>
                  <a:gd name="T78" fmla="*/ 192 w 1469"/>
                  <a:gd name="T79" fmla="*/ 1449 h 2885"/>
                  <a:gd name="T80" fmla="*/ 105 w 1469"/>
                  <a:gd name="T81" fmla="*/ 1532 h 2885"/>
                  <a:gd name="T82" fmla="*/ 6 w 1469"/>
                  <a:gd name="T83" fmla="*/ 1469 h 2885"/>
                  <a:gd name="T84" fmla="*/ 0 w 1469"/>
                  <a:gd name="T85" fmla="*/ 1452 h 2885"/>
                  <a:gd name="T86" fmla="*/ 0 w 1469"/>
                  <a:gd name="T87" fmla="*/ 1412 h 2885"/>
                  <a:gd name="T88" fmla="*/ 704 w 1469"/>
                  <a:gd name="T89" fmla="*/ 0 h 2885"/>
                  <a:gd name="T90" fmla="*/ 689 w 1469"/>
                  <a:gd name="T91" fmla="*/ 5 h 2885"/>
                  <a:gd name="T92" fmla="*/ 501 w 1469"/>
                  <a:gd name="T93" fmla="*/ 274 h 2885"/>
                  <a:gd name="T94" fmla="*/ 711 w 1469"/>
                  <a:gd name="T95" fmla="*/ 469 h 2885"/>
                  <a:gd name="T96" fmla="*/ 955 w 1469"/>
                  <a:gd name="T97" fmla="*/ 308 h 2885"/>
                  <a:gd name="T98" fmla="*/ 854 w 1469"/>
                  <a:gd name="T99" fmla="*/ 36 h 2885"/>
                  <a:gd name="T100" fmla="*/ 760 w 1469"/>
                  <a:gd name="T101" fmla="*/ 0 h 2885"/>
                  <a:gd name="T102" fmla="*/ 704 w 1469"/>
                  <a:gd name="T103" fmla="*/ 0 h 2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69" h="2885">
                    <a:moveTo>
                      <a:pt x="0" y="1412"/>
                    </a:moveTo>
                    <a:cubicBezTo>
                      <a:pt x="25" y="1329"/>
                      <a:pt x="51" y="1247"/>
                      <a:pt x="76" y="1164"/>
                    </a:cubicBezTo>
                    <a:cubicBezTo>
                      <a:pt x="119" y="1022"/>
                      <a:pt x="162" y="880"/>
                      <a:pt x="205" y="738"/>
                    </a:cubicBezTo>
                    <a:cubicBezTo>
                      <a:pt x="245" y="606"/>
                      <a:pt x="360" y="521"/>
                      <a:pt x="498" y="520"/>
                    </a:cubicBezTo>
                    <a:cubicBezTo>
                      <a:pt x="646" y="520"/>
                      <a:pt x="794" y="520"/>
                      <a:pt x="942" y="521"/>
                    </a:cubicBezTo>
                    <a:cubicBezTo>
                      <a:pt x="1076" y="521"/>
                      <a:pt x="1174" y="587"/>
                      <a:pt x="1241" y="698"/>
                    </a:cubicBezTo>
                    <a:cubicBezTo>
                      <a:pt x="1259" y="727"/>
                      <a:pt x="1266" y="763"/>
                      <a:pt x="1276" y="796"/>
                    </a:cubicBezTo>
                    <a:cubicBezTo>
                      <a:pt x="1336" y="991"/>
                      <a:pt x="1395" y="1186"/>
                      <a:pt x="1454" y="1381"/>
                    </a:cubicBezTo>
                    <a:cubicBezTo>
                      <a:pt x="1463" y="1410"/>
                      <a:pt x="1469" y="1440"/>
                      <a:pt x="1457" y="1470"/>
                    </a:cubicBezTo>
                    <a:cubicBezTo>
                      <a:pt x="1443" y="1506"/>
                      <a:pt x="1418" y="1527"/>
                      <a:pt x="1380" y="1532"/>
                    </a:cubicBezTo>
                    <a:cubicBezTo>
                      <a:pt x="1342" y="1537"/>
                      <a:pt x="1312" y="1522"/>
                      <a:pt x="1292" y="1490"/>
                    </a:cubicBezTo>
                    <a:cubicBezTo>
                      <a:pt x="1283" y="1477"/>
                      <a:pt x="1277" y="1461"/>
                      <a:pt x="1272" y="1446"/>
                    </a:cubicBezTo>
                    <a:cubicBezTo>
                      <a:pt x="1215" y="1254"/>
                      <a:pt x="1157" y="1061"/>
                      <a:pt x="1101" y="868"/>
                    </a:cubicBezTo>
                    <a:cubicBezTo>
                      <a:pt x="1096" y="851"/>
                      <a:pt x="1088" y="845"/>
                      <a:pt x="1070" y="846"/>
                    </a:cubicBezTo>
                    <a:cubicBezTo>
                      <a:pt x="1045" y="848"/>
                      <a:pt x="1019" y="846"/>
                      <a:pt x="989" y="846"/>
                    </a:cubicBezTo>
                    <a:cubicBezTo>
                      <a:pt x="1090" y="1208"/>
                      <a:pt x="1191" y="1567"/>
                      <a:pt x="1292" y="1928"/>
                    </a:cubicBezTo>
                    <a:cubicBezTo>
                      <a:pt x="1195" y="1928"/>
                      <a:pt x="1100" y="1928"/>
                      <a:pt x="1003" y="1928"/>
                    </a:cubicBezTo>
                    <a:cubicBezTo>
                      <a:pt x="1003" y="1938"/>
                      <a:pt x="1003" y="1946"/>
                      <a:pt x="1003" y="1955"/>
                    </a:cubicBezTo>
                    <a:cubicBezTo>
                      <a:pt x="1003" y="2223"/>
                      <a:pt x="1003" y="2491"/>
                      <a:pt x="1003" y="2759"/>
                    </a:cubicBezTo>
                    <a:cubicBezTo>
                      <a:pt x="1003" y="2775"/>
                      <a:pt x="1001" y="2792"/>
                      <a:pt x="997" y="2808"/>
                    </a:cubicBezTo>
                    <a:cubicBezTo>
                      <a:pt x="984" y="2855"/>
                      <a:pt x="936" y="2885"/>
                      <a:pt x="883" y="2879"/>
                    </a:cubicBezTo>
                    <a:cubicBezTo>
                      <a:pt x="831" y="2874"/>
                      <a:pt x="792" y="2836"/>
                      <a:pt x="788" y="2785"/>
                    </a:cubicBezTo>
                    <a:cubicBezTo>
                      <a:pt x="788" y="2775"/>
                      <a:pt x="788" y="2765"/>
                      <a:pt x="788" y="2755"/>
                    </a:cubicBezTo>
                    <a:cubicBezTo>
                      <a:pt x="788" y="2487"/>
                      <a:pt x="788" y="2219"/>
                      <a:pt x="788" y="1951"/>
                    </a:cubicBezTo>
                    <a:cubicBezTo>
                      <a:pt x="788" y="1942"/>
                      <a:pt x="788" y="1934"/>
                      <a:pt x="788" y="1924"/>
                    </a:cubicBezTo>
                    <a:cubicBezTo>
                      <a:pt x="750" y="1924"/>
                      <a:pt x="714" y="1924"/>
                      <a:pt x="677" y="1924"/>
                    </a:cubicBezTo>
                    <a:cubicBezTo>
                      <a:pt x="677" y="1934"/>
                      <a:pt x="677" y="1942"/>
                      <a:pt x="677" y="1951"/>
                    </a:cubicBezTo>
                    <a:cubicBezTo>
                      <a:pt x="677" y="2220"/>
                      <a:pt x="677" y="2488"/>
                      <a:pt x="677" y="2757"/>
                    </a:cubicBezTo>
                    <a:cubicBezTo>
                      <a:pt x="676" y="2771"/>
                      <a:pt x="677" y="2785"/>
                      <a:pt x="674" y="2799"/>
                    </a:cubicBezTo>
                    <a:cubicBezTo>
                      <a:pt x="662" y="2851"/>
                      <a:pt x="616" y="2883"/>
                      <a:pt x="561" y="2879"/>
                    </a:cubicBezTo>
                    <a:cubicBezTo>
                      <a:pt x="505" y="2876"/>
                      <a:pt x="466" y="2837"/>
                      <a:pt x="461" y="2780"/>
                    </a:cubicBezTo>
                    <a:cubicBezTo>
                      <a:pt x="460" y="2771"/>
                      <a:pt x="461" y="2762"/>
                      <a:pt x="461" y="2752"/>
                    </a:cubicBezTo>
                    <a:cubicBezTo>
                      <a:pt x="461" y="2486"/>
                      <a:pt x="461" y="2220"/>
                      <a:pt x="461" y="1954"/>
                    </a:cubicBezTo>
                    <a:cubicBezTo>
                      <a:pt x="461" y="1947"/>
                      <a:pt x="461" y="1939"/>
                      <a:pt x="461" y="1929"/>
                    </a:cubicBezTo>
                    <a:cubicBezTo>
                      <a:pt x="364" y="1929"/>
                      <a:pt x="269" y="1929"/>
                      <a:pt x="171" y="1929"/>
                    </a:cubicBezTo>
                    <a:cubicBezTo>
                      <a:pt x="271" y="1567"/>
                      <a:pt x="371" y="1208"/>
                      <a:pt x="471" y="846"/>
                    </a:cubicBezTo>
                    <a:cubicBezTo>
                      <a:pt x="439" y="846"/>
                      <a:pt x="409" y="846"/>
                      <a:pt x="379" y="847"/>
                    </a:cubicBezTo>
                    <a:cubicBezTo>
                      <a:pt x="374" y="848"/>
                      <a:pt x="368" y="858"/>
                      <a:pt x="365" y="865"/>
                    </a:cubicBezTo>
                    <a:cubicBezTo>
                      <a:pt x="334" y="970"/>
                      <a:pt x="303" y="1075"/>
                      <a:pt x="272" y="1179"/>
                    </a:cubicBezTo>
                    <a:cubicBezTo>
                      <a:pt x="245" y="1269"/>
                      <a:pt x="218" y="1359"/>
                      <a:pt x="192" y="1449"/>
                    </a:cubicBezTo>
                    <a:cubicBezTo>
                      <a:pt x="177" y="1499"/>
                      <a:pt x="146" y="1528"/>
                      <a:pt x="105" y="1532"/>
                    </a:cubicBezTo>
                    <a:cubicBezTo>
                      <a:pt x="60" y="1536"/>
                      <a:pt x="22" y="1511"/>
                      <a:pt x="6" y="1469"/>
                    </a:cubicBezTo>
                    <a:cubicBezTo>
                      <a:pt x="4" y="1463"/>
                      <a:pt x="2" y="1458"/>
                      <a:pt x="0" y="1452"/>
                    </a:cubicBezTo>
                    <a:cubicBezTo>
                      <a:pt x="0" y="1439"/>
                      <a:pt x="0" y="1425"/>
                      <a:pt x="0" y="1412"/>
                    </a:cubicBezTo>
                    <a:close/>
                    <a:moveTo>
                      <a:pt x="704" y="0"/>
                    </a:moveTo>
                    <a:cubicBezTo>
                      <a:pt x="699" y="2"/>
                      <a:pt x="694" y="4"/>
                      <a:pt x="689" y="5"/>
                    </a:cubicBezTo>
                    <a:cubicBezTo>
                      <a:pt x="564" y="29"/>
                      <a:pt x="480" y="149"/>
                      <a:pt x="501" y="274"/>
                    </a:cubicBezTo>
                    <a:cubicBezTo>
                      <a:pt x="519" y="379"/>
                      <a:pt x="607" y="461"/>
                      <a:pt x="711" y="469"/>
                    </a:cubicBezTo>
                    <a:cubicBezTo>
                      <a:pt x="823" y="476"/>
                      <a:pt x="921" y="412"/>
                      <a:pt x="955" y="308"/>
                    </a:cubicBezTo>
                    <a:cubicBezTo>
                      <a:pt x="989" y="206"/>
                      <a:pt x="948" y="91"/>
                      <a:pt x="854" y="36"/>
                    </a:cubicBezTo>
                    <a:cubicBezTo>
                      <a:pt x="825" y="19"/>
                      <a:pt x="791" y="12"/>
                      <a:pt x="760" y="0"/>
                    </a:cubicBezTo>
                    <a:cubicBezTo>
                      <a:pt x="741" y="0"/>
                      <a:pt x="723" y="0"/>
                      <a:pt x="704" y="0"/>
                    </a:cubicBezTo>
                    <a:close/>
                  </a:path>
                </a:pathLst>
              </a:custGeom>
              <a:grpFill/>
              <a:ln>
                <a:noFill/>
              </a:ln>
            </p:spPr>
            <p:txBody>
              <a:bodyPr vert="horz" wrap="square" lIns="117636" tIns="58817" rIns="117636" bIns="58817" numCol="1" anchor="t" anchorCtr="0" compatLnSpc="1">
                <a:prstTxWarp prst="textNoShape">
                  <a:avLst/>
                </a:prstTxWarp>
              </a:bodyPr>
              <a:lstStyle/>
              <a:p>
                <a:pPr defTabSz="1176377" fontAlgn="auto">
                  <a:spcBef>
                    <a:spcPts val="0"/>
                  </a:spcBef>
                  <a:spcAft>
                    <a:spcPts val="0"/>
                  </a:spcAft>
                  <a:defRPr/>
                </a:pPr>
                <a:endParaRPr lang="en-US" sz="2316" kern="0" dirty="0">
                  <a:solidFill>
                    <a:srgbClr val="000000"/>
                  </a:solidFill>
                  <a:latin typeface="Avenir Book" panose="02000503020000020003" pitchFamily="2" charset="0"/>
                </a:endParaRPr>
              </a:p>
            </p:txBody>
          </p:sp>
          <p:sp>
            <p:nvSpPr>
              <p:cNvPr id="102" name="Freeform 5">
                <a:extLst>
                  <a:ext uri="{FF2B5EF4-FFF2-40B4-BE49-F238E27FC236}">
                    <a16:creationId xmlns:a16="http://schemas.microsoft.com/office/drawing/2014/main" id="{436B5051-F37E-504D-BDC5-DB6CC29E563D}"/>
                  </a:ext>
                </a:extLst>
              </p:cNvPr>
              <p:cNvSpPr>
                <a:spLocks noEditPoints="1"/>
              </p:cNvSpPr>
              <p:nvPr/>
            </p:nvSpPr>
            <p:spPr bwMode="auto">
              <a:xfrm>
                <a:off x="3206104" y="1811855"/>
                <a:ext cx="204624" cy="401639"/>
              </a:xfrm>
              <a:custGeom>
                <a:avLst/>
                <a:gdLst>
                  <a:gd name="T0" fmla="*/ 0 w 1469"/>
                  <a:gd name="T1" fmla="*/ 1412 h 2885"/>
                  <a:gd name="T2" fmla="*/ 76 w 1469"/>
                  <a:gd name="T3" fmla="*/ 1164 h 2885"/>
                  <a:gd name="T4" fmla="*/ 205 w 1469"/>
                  <a:gd name="T5" fmla="*/ 738 h 2885"/>
                  <a:gd name="T6" fmla="*/ 498 w 1469"/>
                  <a:gd name="T7" fmla="*/ 520 h 2885"/>
                  <a:gd name="T8" fmla="*/ 942 w 1469"/>
                  <a:gd name="T9" fmla="*/ 521 h 2885"/>
                  <a:gd name="T10" fmla="*/ 1241 w 1469"/>
                  <a:gd name="T11" fmla="*/ 698 h 2885"/>
                  <a:gd name="T12" fmla="*/ 1276 w 1469"/>
                  <a:gd name="T13" fmla="*/ 796 h 2885"/>
                  <a:gd name="T14" fmla="*/ 1454 w 1469"/>
                  <a:gd name="T15" fmla="*/ 1381 h 2885"/>
                  <a:gd name="T16" fmla="*/ 1457 w 1469"/>
                  <a:gd name="T17" fmla="*/ 1470 h 2885"/>
                  <a:gd name="T18" fmla="*/ 1380 w 1469"/>
                  <a:gd name="T19" fmla="*/ 1532 h 2885"/>
                  <a:gd name="T20" fmla="*/ 1292 w 1469"/>
                  <a:gd name="T21" fmla="*/ 1490 h 2885"/>
                  <a:gd name="T22" fmla="*/ 1272 w 1469"/>
                  <a:gd name="T23" fmla="*/ 1446 h 2885"/>
                  <a:gd name="T24" fmla="*/ 1101 w 1469"/>
                  <a:gd name="T25" fmla="*/ 868 h 2885"/>
                  <a:gd name="T26" fmla="*/ 1070 w 1469"/>
                  <a:gd name="T27" fmla="*/ 846 h 2885"/>
                  <a:gd name="T28" fmla="*/ 989 w 1469"/>
                  <a:gd name="T29" fmla="*/ 846 h 2885"/>
                  <a:gd name="T30" fmla="*/ 1292 w 1469"/>
                  <a:gd name="T31" fmla="*/ 1928 h 2885"/>
                  <a:gd name="T32" fmla="*/ 1003 w 1469"/>
                  <a:gd name="T33" fmla="*/ 1928 h 2885"/>
                  <a:gd name="T34" fmla="*/ 1003 w 1469"/>
                  <a:gd name="T35" fmla="*/ 1955 h 2885"/>
                  <a:gd name="T36" fmla="*/ 1003 w 1469"/>
                  <a:gd name="T37" fmla="*/ 2759 h 2885"/>
                  <a:gd name="T38" fmla="*/ 997 w 1469"/>
                  <a:gd name="T39" fmla="*/ 2808 h 2885"/>
                  <a:gd name="T40" fmla="*/ 883 w 1469"/>
                  <a:gd name="T41" fmla="*/ 2879 h 2885"/>
                  <a:gd name="T42" fmla="*/ 788 w 1469"/>
                  <a:gd name="T43" fmla="*/ 2785 h 2885"/>
                  <a:gd name="T44" fmla="*/ 788 w 1469"/>
                  <a:gd name="T45" fmla="*/ 2755 h 2885"/>
                  <a:gd name="T46" fmla="*/ 788 w 1469"/>
                  <a:gd name="T47" fmla="*/ 1951 h 2885"/>
                  <a:gd name="T48" fmla="*/ 788 w 1469"/>
                  <a:gd name="T49" fmla="*/ 1924 h 2885"/>
                  <a:gd name="T50" fmla="*/ 677 w 1469"/>
                  <a:gd name="T51" fmla="*/ 1924 h 2885"/>
                  <a:gd name="T52" fmla="*/ 677 w 1469"/>
                  <a:gd name="T53" fmla="*/ 1951 h 2885"/>
                  <a:gd name="T54" fmla="*/ 677 w 1469"/>
                  <a:gd name="T55" fmla="*/ 2757 h 2885"/>
                  <a:gd name="T56" fmla="*/ 674 w 1469"/>
                  <a:gd name="T57" fmla="*/ 2799 h 2885"/>
                  <a:gd name="T58" fmla="*/ 561 w 1469"/>
                  <a:gd name="T59" fmla="*/ 2879 h 2885"/>
                  <a:gd name="T60" fmla="*/ 461 w 1469"/>
                  <a:gd name="T61" fmla="*/ 2780 h 2885"/>
                  <a:gd name="T62" fmla="*/ 461 w 1469"/>
                  <a:gd name="T63" fmla="*/ 2752 h 2885"/>
                  <a:gd name="T64" fmla="*/ 461 w 1469"/>
                  <a:gd name="T65" fmla="*/ 1954 h 2885"/>
                  <a:gd name="T66" fmla="*/ 461 w 1469"/>
                  <a:gd name="T67" fmla="*/ 1929 h 2885"/>
                  <a:gd name="T68" fmla="*/ 171 w 1469"/>
                  <a:gd name="T69" fmla="*/ 1929 h 2885"/>
                  <a:gd name="T70" fmla="*/ 471 w 1469"/>
                  <a:gd name="T71" fmla="*/ 846 h 2885"/>
                  <a:gd name="T72" fmla="*/ 379 w 1469"/>
                  <a:gd name="T73" fmla="*/ 847 h 2885"/>
                  <a:gd name="T74" fmla="*/ 365 w 1469"/>
                  <a:gd name="T75" fmla="*/ 865 h 2885"/>
                  <a:gd name="T76" fmla="*/ 272 w 1469"/>
                  <a:gd name="T77" fmla="*/ 1179 h 2885"/>
                  <a:gd name="T78" fmla="*/ 192 w 1469"/>
                  <a:gd name="T79" fmla="*/ 1449 h 2885"/>
                  <a:gd name="T80" fmla="*/ 105 w 1469"/>
                  <a:gd name="T81" fmla="*/ 1532 h 2885"/>
                  <a:gd name="T82" fmla="*/ 6 w 1469"/>
                  <a:gd name="T83" fmla="*/ 1469 h 2885"/>
                  <a:gd name="T84" fmla="*/ 0 w 1469"/>
                  <a:gd name="T85" fmla="*/ 1452 h 2885"/>
                  <a:gd name="T86" fmla="*/ 0 w 1469"/>
                  <a:gd name="T87" fmla="*/ 1412 h 2885"/>
                  <a:gd name="T88" fmla="*/ 704 w 1469"/>
                  <a:gd name="T89" fmla="*/ 0 h 2885"/>
                  <a:gd name="T90" fmla="*/ 689 w 1469"/>
                  <a:gd name="T91" fmla="*/ 5 h 2885"/>
                  <a:gd name="T92" fmla="*/ 501 w 1469"/>
                  <a:gd name="T93" fmla="*/ 274 h 2885"/>
                  <a:gd name="T94" fmla="*/ 711 w 1469"/>
                  <a:gd name="T95" fmla="*/ 469 h 2885"/>
                  <a:gd name="T96" fmla="*/ 955 w 1469"/>
                  <a:gd name="T97" fmla="*/ 308 h 2885"/>
                  <a:gd name="T98" fmla="*/ 854 w 1469"/>
                  <a:gd name="T99" fmla="*/ 36 h 2885"/>
                  <a:gd name="T100" fmla="*/ 760 w 1469"/>
                  <a:gd name="T101" fmla="*/ 0 h 2885"/>
                  <a:gd name="T102" fmla="*/ 704 w 1469"/>
                  <a:gd name="T103" fmla="*/ 0 h 2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69" h="2885">
                    <a:moveTo>
                      <a:pt x="0" y="1412"/>
                    </a:moveTo>
                    <a:cubicBezTo>
                      <a:pt x="25" y="1329"/>
                      <a:pt x="51" y="1247"/>
                      <a:pt x="76" y="1164"/>
                    </a:cubicBezTo>
                    <a:cubicBezTo>
                      <a:pt x="119" y="1022"/>
                      <a:pt x="162" y="880"/>
                      <a:pt x="205" y="738"/>
                    </a:cubicBezTo>
                    <a:cubicBezTo>
                      <a:pt x="245" y="606"/>
                      <a:pt x="360" y="521"/>
                      <a:pt x="498" y="520"/>
                    </a:cubicBezTo>
                    <a:cubicBezTo>
                      <a:pt x="646" y="520"/>
                      <a:pt x="794" y="520"/>
                      <a:pt x="942" y="521"/>
                    </a:cubicBezTo>
                    <a:cubicBezTo>
                      <a:pt x="1076" y="521"/>
                      <a:pt x="1174" y="587"/>
                      <a:pt x="1241" y="698"/>
                    </a:cubicBezTo>
                    <a:cubicBezTo>
                      <a:pt x="1259" y="727"/>
                      <a:pt x="1266" y="763"/>
                      <a:pt x="1276" y="796"/>
                    </a:cubicBezTo>
                    <a:cubicBezTo>
                      <a:pt x="1336" y="991"/>
                      <a:pt x="1395" y="1186"/>
                      <a:pt x="1454" y="1381"/>
                    </a:cubicBezTo>
                    <a:cubicBezTo>
                      <a:pt x="1463" y="1410"/>
                      <a:pt x="1469" y="1440"/>
                      <a:pt x="1457" y="1470"/>
                    </a:cubicBezTo>
                    <a:cubicBezTo>
                      <a:pt x="1443" y="1506"/>
                      <a:pt x="1418" y="1527"/>
                      <a:pt x="1380" y="1532"/>
                    </a:cubicBezTo>
                    <a:cubicBezTo>
                      <a:pt x="1342" y="1537"/>
                      <a:pt x="1312" y="1522"/>
                      <a:pt x="1292" y="1490"/>
                    </a:cubicBezTo>
                    <a:cubicBezTo>
                      <a:pt x="1283" y="1477"/>
                      <a:pt x="1277" y="1461"/>
                      <a:pt x="1272" y="1446"/>
                    </a:cubicBezTo>
                    <a:cubicBezTo>
                      <a:pt x="1215" y="1254"/>
                      <a:pt x="1157" y="1061"/>
                      <a:pt x="1101" y="868"/>
                    </a:cubicBezTo>
                    <a:cubicBezTo>
                      <a:pt x="1096" y="851"/>
                      <a:pt x="1088" y="845"/>
                      <a:pt x="1070" y="846"/>
                    </a:cubicBezTo>
                    <a:cubicBezTo>
                      <a:pt x="1045" y="848"/>
                      <a:pt x="1019" y="846"/>
                      <a:pt x="989" y="846"/>
                    </a:cubicBezTo>
                    <a:cubicBezTo>
                      <a:pt x="1090" y="1208"/>
                      <a:pt x="1191" y="1567"/>
                      <a:pt x="1292" y="1928"/>
                    </a:cubicBezTo>
                    <a:cubicBezTo>
                      <a:pt x="1195" y="1928"/>
                      <a:pt x="1100" y="1928"/>
                      <a:pt x="1003" y="1928"/>
                    </a:cubicBezTo>
                    <a:cubicBezTo>
                      <a:pt x="1003" y="1938"/>
                      <a:pt x="1003" y="1946"/>
                      <a:pt x="1003" y="1955"/>
                    </a:cubicBezTo>
                    <a:cubicBezTo>
                      <a:pt x="1003" y="2223"/>
                      <a:pt x="1003" y="2491"/>
                      <a:pt x="1003" y="2759"/>
                    </a:cubicBezTo>
                    <a:cubicBezTo>
                      <a:pt x="1003" y="2775"/>
                      <a:pt x="1001" y="2792"/>
                      <a:pt x="997" y="2808"/>
                    </a:cubicBezTo>
                    <a:cubicBezTo>
                      <a:pt x="984" y="2855"/>
                      <a:pt x="936" y="2885"/>
                      <a:pt x="883" y="2879"/>
                    </a:cubicBezTo>
                    <a:cubicBezTo>
                      <a:pt x="831" y="2874"/>
                      <a:pt x="792" y="2836"/>
                      <a:pt x="788" y="2785"/>
                    </a:cubicBezTo>
                    <a:cubicBezTo>
                      <a:pt x="788" y="2775"/>
                      <a:pt x="788" y="2765"/>
                      <a:pt x="788" y="2755"/>
                    </a:cubicBezTo>
                    <a:cubicBezTo>
                      <a:pt x="788" y="2487"/>
                      <a:pt x="788" y="2219"/>
                      <a:pt x="788" y="1951"/>
                    </a:cubicBezTo>
                    <a:cubicBezTo>
                      <a:pt x="788" y="1942"/>
                      <a:pt x="788" y="1934"/>
                      <a:pt x="788" y="1924"/>
                    </a:cubicBezTo>
                    <a:cubicBezTo>
                      <a:pt x="750" y="1924"/>
                      <a:pt x="714" y="1924"/>
                      <a:pt x="677" y="1924"/>
                    </a:cubicBezTo>
                    <a:cubicBezTo>
                      <a:pt x="677" y="1934"/>
                      <a:pt x="677" y="1942"/>
                      <a:pt x="677" y="1951"/>
                    </a:cubicBezTo>
                    <a:cubicBezTo>
                      <a:pt x="677" y="2220"/>
                      <a:pt x="677" y="2488"/>
                      <a:pt x="677" y="2757"/>
                    </a:cubicBezTo>
                    <a:cubicBezTo>
                      <a:pt x="676" y="2771"/>
                      <a:pt x="677" y="2785"/>
                      <a:pt x="674" y="2799"/>
                    </a:cubicBezTo>
                    <a:cubicBezTo>
                      <a:pt x="662" y="2851"/>
                      <a:pt x="616" y="2883"/>
                      <a:pt x="561" y="2879"/>
                    </a:cubicBezTo>
                    <a:cubicBezTo>
                      <a:pt x="505" y="2876"/>
                      <a:pt x="466" y="2837"/>
                      <a:pt x="461" y="2780"/>
                    </a:cubicBezTo>
                    <a:cubicBezTo>
                      <a:pt x="460" y="2771"/>
                      <a:pt x="461" y="2762"/>
                      <a:pt x="461" y="2752"/>
                    </a:cubicBezTo>
                    <a:cubicBezTo>
                      <a:pt x="461" y="2486"/>
                      <a:pt x="461" y="2220"/>
                      <a:pt x="461" y="1954"/>
                    </a:cubicBezTo>
                    <a:cubicBezTo>
                      <a:pt x="461" y="1947"/>
                      <a:pt x="461" y="1939"/>
                      <a:pt x="461" y="1929"/>
                    </a:cubicBezTo>
                    <a:cubicBezTo>
                      <a:pt x="364" y="1929"/>
                      <a:pt x="269" y="1929"/>
                      <a:pt x="171" y="1929"/>
                    </a:cubicBezTo>
                    <a:cubicBezTo>
                      <a:pt x="271" y="1567"/>
                      <a:pt x="371" y="1208"/>
                      <a:pt x="471" y="846"/>
                    </a:cubicBezTo>
                    <a:cubicBezTo>
                      <a:pt x="439" y="846"/>
                      <a:pt x="409" y="846"/>
                      <a:pt x="379" y="847"/>
                    </a:cubicBezTo>
                    <a:cubicBezTo>
                      <a:pt x="374" y="848"/>
                      <a:pt x="368" y="858"/>
                      <a:pt x="365" y="865"/>
                    </a:cubicBezTo>
                    <a:cubicBezTo>
                      <a:pt x="334" y="970"/>
                      <a:pt x="303" y="1075"/>
                      <a:pt x="272" y="1179"/>
                    </a:cubicBezTo>
                    <a:cubicBezTo>
                      <a:pt x="245" y="1269"/>
                      <a:pt x="218" y="1359"/>
                      <a:pt x="192" y="1449"/>
                    </a:cubicBezTo>
                    <a:cubicBezTo>
                      <a:pt x="177" y="1499"/>
                      <a:pt x="146" y="1528"/>
                      <a:pt x="105" y="1532"/>
                    </a:cubicBezTo>
                    <a:cubicBezTo>
                      <a:pt x="60" y="1536"/>
                      <a:pt x="22" y="1511"/>
                      <a:pt x="6" y="1469"/>
                    </a:cubicBezTo>
                    <a:cubicBezTo>
                      <a:pt x="4" y="1463"/>
                      <a:pt x="2" y="1458"/>
                      <a:pt x="0" y="1452"/>
                    </a:cubicBezTo>
                    <a:cubicBezTo>
                      <a:pt x="0" y="1439"/>
                      <a:pt x="0" y="1425"/>
                      <a:pt x="0" y="1412"/>
                    </a:cubicBezTo>
                    <a:close/>
                    <a:moveTo>
                      <a:pt x="704" y="0"/>
                    </a:moveTo>
                    <a:cubicBezTo>
                      <a:pt x="699" y="2"/>
                      <a:pt x="694" y="4"/>
                      <a:pt x="689" y="5"/>
                    </a:cubicBezTo>
                    <a:cubicBezTo>
                      <a:pt x="564" y="29"/>
                      <a:pt x="480" y="149"/>
                      <a:pt x="501" y="274"/>
                    </a:cubicBezTo>
                    <a:cubicBezTo>
                      <a:pt x="519" y="379"/>
                      <a:pt x="607" y="461"/>
                      <a:pt x="711" y="469"/>
                    </a:cubicBezTo>
                    <a:cubicBezTo>
                      <a:pt x="823" y="476"/>
                      <a:pt x="921" y="412"/>
                      <a:pt x="955" y="308"/>
                    </a:cubicBezTo>
                    <a:cubicBezTo>
                      <a:pt x="989" y="206"/>
                      <a:pt x="948" y="91"/>
                      <a:pt x="854" y="36"/>
                    </a:cubicBezTo>
                    <a:cubicBezTo>
                      <a:pt x="825" y="19"/>
                      <a:pt x="791" y="12"/>
                      <a:pt x="760" y="0"/>
                    </a:cubicBezTo>
                    <a:cubicBezTo>
                      <a:pt x="741" y="0"/>
                      <a:pt x="723" y="0"/>
                      <a:pt x="704" y="0"/>
                    </a:cubicBezTo>
                    <a:close/>
                  </a:path>
                </a:pathLst>
              </a:custGeom>
              <a:grpFill/>
              <a:ln>
                <a:noFill/>
              </a:ln>
            </p:spPr>
            <p:txBody>
              <a:bodyPr vert="horz" wrap="square" lIns="117636" tIns="58817" rIns="117636" bIns="58817" numCol="1" anchor="t" anchorCtr="0" compatLnSpc="1">
                <a:prstTxWarp prst="textNoShape">
                  <a:avLst/>
                </a:prstTxWarp>
              </a:bodyPr>
              <a:lstStyle/>
              <a:p>
                <a:pPr defTabSz="1176377" fontAlgn="auto">
                  <a:spcBef>
                    <a:spcPts val="0"/>
                  </a:spcBef>
                  <a:spcAft>
                    <a:spcPts val="0"/>
                  </a:spcAft>
                  <a:defRPr/>
                </a:pPr>
                <a:endParaRPr lang="en-US" sz="2316" kern="0" dirty="0">
                  <a:solidFill>
                    <a:srgbClr val="000000"/>
                  </a:solidFill>
                  <a:latin typeface="Avenir Book" panose="02000503020000020003" pitchFamily="2" charset="0"/>
                </a:endParaRPr>
              </a:p>
            </p:txBody>
          </p:sp>
          <p:sp>
            <p:nvSpPr>
              <p:cNvPr id="103" name="Freeform 5">
                <a:extLst>
                  <a:ext uri="{FF2B5EF4-FFF2-40B4-BE49-F238E27FC236}">
                    <a16:creationId xmlns:a16="http://schemas.microsoft.com/office/drawing/2014/main" id="{49E5AC84-4FE2-D944-9694-00FD41ADD414}"/>
                  </a:ext>
                </a:extLst>
              </p:cNvPr>
              <p:cNvSpPr>
                <a:spLocks noEditPoints="1"/>
              </p:cNvSpPr>
              <p:nvPr/>
            </p:nvSpPr>
            <p:spPr bwMode="auto">
              <a:xfrm>
                <a:off x="3559242" y="1811855"/>
                <a:ext cx="204624" cy="401639"/>
              </a:xfrm>
              <a:custGeom>
                <a:avLst/>
                <a:gdLst>
                  <a:gd name="T0" fmla="*/ 0 w 1469"/>
                  <a:gd name="T1" fmla="*/ 1412 h 2885"/>
                  <a:gd name="T2" fmla="*/ 76 w 1469"/>
                  <a:gd name="T3" fmla="*/ 1164 h 2885"/>
                  <a:gd name="T4" fmla="*/ 205 w 1469"/>
                  <a:gd name="T5" fmla="*/ 738 h 2885"/>
                  <a:gd name="T6" fmla="*/ 498 w 1469"/>
                  <a:gd name="T7" fmla="*/ 520 h 2885"/>
                  <a:gd name="T8" fmla="*/ 942 w 1469"/>
                  <a:gd name="T9" fmla="*/ 521 h 2885"/>
                  <a:gd name="T10" fmla="*/ 1241 w 1469"/>
                  <a:gd name="T11" fmla="*/ 698 h 2885"/>
                  <a:gd name="T12" fmla="*/ 1276 w 1469"/>
                  <a:gd name="T13" fmla="*/ 796 h 2885"/>
                  <a:gd name="T14" fmla="*/ 1454 w 1469"/>
                  <a:gd name="T15" fmla="*/ 1381 h 2885"/>
                  <a:gd name="T16" fmla="*/ 1457 w 1469"/>
                  <a:gd name="T17" fmla="*/ 1470 h 2885"/>
                  <a:gd name="T18" fmla="*/ 1380 w 1469"/>
                  <a:gd name="T19" fmla="*/ 1532 h 2885"/>
                  <a:gd name="T20" fmla="*/ 1292 w 1469"/>
                  <a:gd name="T21" fmla="*/ 1490 h 2885"/>
                  <a:gd name="T22" fmla="*/ 1272 w 1469"/>
                  <a:gd name="T23" fmla="*/ 1446 h 2885"/>
                  <a:gd name="T24" fmla="*/ 1101 w 1469"/>
                  <a:gd name="T25" fmla="*/ 868 h 2885"/>
                  <a:gd name="T26" fmla="*/ 1070 w 1469"/>
                  <a:gd name="T27" fmla="*/ 846 h 2885"/>
                  <a:gd name="T28" fmla="*/ 989 w 1469"/>
                  <a:gd name="T29" fmla="*/ 846 h 2885"/>
                  <a:gd name="T30" fmla="*/ 1292 w 1469"/>
                  <a:gd name="T31" fmla="*/ 1928 h 2885"/>
                  <a:gd name="T32" fmla="*/ 1003 w 1469"/>
                  <a:gd name="T33" fmla="*/ 1928 h 2885"/>
                  <a:gd name="T34" fmla="*/ 1003 w 1469"/>
                  <a:gd name="T35" fmla="*/ 1955 h 2885"/>
                  <a:gd name="T36" fmla="*/ 1003 w 1469"/>
                  <a:gd name="T37" fmla="*/ 2759 h 2885"/>
                  <a:gd name="T38" fmla="*/ 997 w 1469"/>
                  <a:gd name="T39" fmla="*/ 2808 h 2885"/>
                  <a:gd name="T40" fmla="*/ 883 w 1469"/>
                  <a:gd name="T41" fmla="*/ 2879 h 2885"/>
                  <a:gd name="T42" fmla="*/ 788 w 1469"/>
                  <a:gd name="T43" fmla="*/ 2785 h 2885"/>
                  <a:gd name="T44" fmla="*/ 788 w 1469"/>
                  <a:gd name="T45" fmla="*/ 2755 h 2885"/>
                  <a:gd name="T46" fmla="*/ 788 w 1469"/>
                  <a:gd name="T47" fmla="*/ 1951 h 2885"/>
                  <a:gd name="T48" fmla="*/ 788 w 1469"/>
                  <a:gd name="T49" fmla="*/ 1924 h 2885"/>
                  <a:gd name="T50" fmla="*/ 677 w 1469"/>
                  <a:gd name="T51" fmla="*/ 1924 h 2885"/>
                  <a:gd name="T52" fmla="*/ 677 w 1469"/>
                  <a:gd name="T53" fmla="*/ 1951 h 2885"/>
                  <a:gd name="T54" fmla="*/ 677 w 1469"/>
                  <a:gd name="T55" fmla="*/ 2757 h 2885"/>
                  <a:gd name="T56" fmla="*/ 674 w 1469"/>
                  <a:gd name="T57" fmla="*/ 2799 h 2885"/>
                  <a:gd name="T58" fmla="*/ 561 w 1469"/>
                  <a:gd name="T59" fmla="*/ 2879 h 2885"/>
                  <a:gd name="T60" fmla="*/ 461 w 1469"/>
                  <a:gd name="T61" fmla="*/ 2780 h 2885"/>
                  <a:gd name="T62" fmla="*/ 461 w 1469"/>
                  <a:gd name="T63" fmla="*/ 2752 h 2885"/>
                  <a:gd name="T64" fmla="*/ 461 w 1469"/>
                  <a:gd name="T65" fmla="*/ 1954 h 2885"/>
                  <a:gd name="T66" fmla="*/ 461 w 1469"/>
                  <a:gd name="T67" fmla="*/ 1929 h 2885"/>
                  <a:gd name="T68" fmla="*/ 171 w 1469"/>
                  <a:gd name="T69" fmla="*/ 1929 h 2885"/>
                  <a:gd name="T70" fmla="*/ 471 w 1469"/>
                  <a:gd name="T71" fmla="*/ 846 h 2885"/>
                  <a:gd name="T72" fmla="*/ 379 w 1469"/>
                  <a:gd name="T73" fmla="*/ 847 h 2885"/>
                  <a:gd name="T74" fmla="*/ 365 w 1469"/>
                  <a:gd name="T75" fmla="*/ 865 h 2885"/>
                  <a:gd name="T76" fmla="*/ 272 w 1469"/>
                  <a:gd name="T77" fmla="*/ 1179 h 2885"/>
                  <a:gd name="T78" fmla="*/ 192 w 1469"/>
                  <a:gd name="T79" fmla="*/ 1449 h 2885"/>
                  <a:gd name="T80" fmla="*/ 105 w 1469"/>
                  <a:gd name="T81" fmla="*/ 1532 h 2885"/>
                  <a:gd name="T82" fmla="*/ 6 w 1469"/>
                  <a:gd name="T83" fmla="*/ 1469 h 2885"/>
                  <a:gd name="T84" fmla="*/ 0 w 1469"/>
                  <a:gd name="T85" fmla="*/ 1452 h 2885"/>
                  <a:gd name="T86" fmla="*/ 0 w 1469"/>
                  <a:gd name="T87" fmla="*/ 1412 h 2885"/>
                  <a:gd name="T88" fmla="*/ 704 w 1469"/>
                  <a:gd name="T89" fmla="*/ 0 h 2885"/>
                  <a:gd name="T90" fmla="*/ 689 w 1469"/>
                  <a:gd name="T91" fmla="*/ 5 h 2885"/>
                  <a:gd name="T92" fmla="*/ 501 w 1469"/>
                  <a:gd name="T93" fmla="*/ 274 h 2885"/>
                  <a:gd name="T94" fmla="*/ 711 w 1469"/>
                  <a:gd name="T95" fmla="*/ 469 h 2885"/>
                  <a:gd name="T96" fmla="*/ 955 w 1469"/>
                  <a:gd name="T97" fmla="*/ 308 h 2885"/>
                  <a:gd name="T98" fmla="*/ 854 w 1469"/>
                  <a:gd name="T99" fmla="*/ 36 h 2885"/>
                  <a:gd name="T100" fmla="*/ 760 w 1469"/>
                  <a:gd name="T101" fmla="*/ 0 h 2885"/>
                  <a:gd name="T102" fmla="*/ 704 w 1469"/>
                  <a:gd name="T103" fmla="*/ 0 h 2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69" h="2885">
                    <a:moveTo>
                      <a:pt x="0" y="1412"/>
                    </a:moveTo>
                    <a:cubicBezTo>
                      <a:pt x="25" y="1329"/>
                      <a:pt x="51" y="1247"/>
                      <a:pt x="76" y="1164"/>
                    </a:cubicBezTo>
                    <a:cubicBezTo>
                      <a:pt x="119" y="1022"/>
                      <a:pt x="162" y="880"/>
                      <a:pt x="205" y="738"/>
                    </a:cubicBezTo>
                    <a:cubicBezTo>
                      <a:pt x="245" y="606"/>
                      <a:pt x="360" y="521"/>
                      <a:pt x="498" y="520"/>
                    </a:cubicBezTo>
                    <a:cubicBezTo>
                      <a:pt x="646" y="520"/>
                      <a:pt x="794" y="520"/>
                      <a:pt x="942" y="521"/>
                    </a:cubicBezTo>
                    <a:cubicBezTo>
                      <a:pt x="1076" y="521"/>
                      <a:pt x="1174" y="587"/>
                      <a:pt x="1241" y="698"/>
                    </a:cubicBezTo>
                    <a:cubicBezTo>
                      <a:pt x="1259" y="727"/>
                      <a:pt x="1266" y="763"/>
                      <a:pt x="1276" y="796"/>
                    </a:cubicBezTo>
                    <a:cubicBezTo>
                      <a:pt x="1336" y="991"/>
                      <a:pt x="1395" y="1186"/>
                      <a:pt x="1454" y="1381"/>
                    </a:cubicBezTo>
                    <a:cubicBezTo>
                      <a:pt x="1463" y="1410"/>
                      <a:pt x="1469" y="1440"/>
                      <a:pt x="1457" y="1470"/>
                    </a:cubicBezTo>
                    <a:cubicBezTo>
                      <a:pt x="1443" y="1506"/>
                      <a:pt x="1418" y="1527"/>
                      <a:pt x="1380" y="1532"/>
                    </a:cubicBezTo>
                    <a:cubicBezTo>
                      <a:pt x="1342" y="1537"/>
                      <a:pt x="1312" y="1522"/>
                      <a:pt x="1292" y="1490"/>
                    </a:cubicBezTo>
                    <a:cubicBezTo>
                      <a:pt x="1283" y="1477"/>
                      <a:pt x="1277" y="1461"/>
                      <a:pt x="1272" y="1446"/>
                    </a:cubicBezTo>
                    <a:cubicBezTo>
                      <a:pt x="1215" y="1254"/>
                      <a:pt x="1157" y="1061"/>
                      <a:pt x="1101" y="868"/>
                    </a:cubicBezTo>
                    <a:cubicBezTo>
                      <a:pt x="1096" y="851"/>
                      <a:pt x="1088" y="845"/>
                      <a:pt x="1070" y="846"/>
                    </a:cubicBezTo>
                    <a:cubicBezTo>
                      <a:pt x="1045" y="848"/>
                      <a:pt x="1019" y="846"/>
                      <a:pt x="989" y="846"/>
                    </a:cubicBezTo>
                    <a:cubicBezTo>
                      <a:pt x="1090" y="1208"/>
                      <a:pt x="1191" y="1567"/>
                      <a:pt x="1292" y="1928"/>
                    </a:cubicBezTo>
                    <a:cubicBezTo>
                      <a:pt x="1195" y="1928"/>
                      <a:pt x="1100" y="1928"/>
                      <a:pt x="1003" y="1928"/>
                    </a:cubicBezTo>
                    <a:cubicBezTo>
                      <a:pt x="1003" y="1938"/>
                      <a:pt x="1003" y="1946"/>
                      <a:pt x="1003" y="1955"/>
                    </a:cubicBezTo>
                    <a:cubicBezTo>
                      <a:pt x="1003" y="2223"/>
                      <a:pt x="1003" y="2491"/>
                      <a:pt x="1003" y="2759"/>
                    </a:cubicBezTo>
                    <a:cubicBezTo>
                      <a:pt x="1003" y="2775"/>
                      <a:pt x="1001" y="2792"/>
                      <a:pt x="997" y="2808"/>
                    </a:cubicBezTo>
                    <a:cubicBezTo>
                      <a:pt x="984" y="2855"/>
                      <a:pt x="936" y="2885"/>
                      <a:pt x="883" y="2879"/>
                    </a:cubicBezTo>
                    <a:cubicBezTo>
                      <a:pt x="831" y="2874"/>
                      <a:pt x="792" y="2836"/>
                      <a:pt x="788" y="2785"/>
                    </a:cubicBezTo>
                    <a:cubicBezTo>
                      <a:pt x="788" y="2775"/>
                      <a:pt x="788" y="2765"/>
                      <a:pt x="788" y="2755"/>
                    </a:cubicBezTo>
                    <a:cubicBezTo>
                      <a:pt x="788" y="2487"/>
                      <a:pt x="788" y="2219"/>
                      <a:pt x="788" y="1951"/>
                    </a:cubicBezTo>
                    <a:cubicBezTo>
                      <a:pt x="788" y="1942"/>
                      <a:pt x="788" y="1934"/>
                      <a:pt x="788" y="1924"/>
                    </a:cubicBezTo>
                    <a:cubicBezTo>
                      <a:pt x="750" y="1924"/>
                      <a:pt x="714" y="1924"/>
                      <a:pt x="677" y="1924"/>
                    </a:cubicBezTo>
                    <a:cubicBezTo>
                      <a:pt x="677" y="1934"/>
                      <a:pt x="677" y="1942"/>
                      <a:pt x="677" y="1951"/>
                    </a:cubicBezTo>
                    <a:cubicBezTo>
                      <a:pt x="677" y="2220"/>
                      <a:pt x="677" y="2488"/>
                      <a:pt x="677" y="2757"/>
                    </a:cubicBezTo>
                    <a:cubicBezTo>
                      <a:pt x="676" y="2771"/>
                      <a:pt x="677" y="2785"/>
                      <a:pt x="674" y="2799"/>
                    </a:cubicBezTo>
                    <a:cubicBezTo>
                      <a:pt x="662" y="2851"/>
                      <a:pt x="616" y="2883"/>
                      <a:pt x="561" y="2879"/>
                    </a:cubicBezTo>
                    <a:cubicBezTo>
                      <a:pt x="505" y="2876"/>
                      <a:pt x="466" y="2837"/>
                      <a:pt x="461" y="2780"/>
                    </a:cubicBezTo>
                    <a:cubicBezTo>
                      <a:pt x="460" y="2771"/>
                      <a:pt x="461" y="2762"/>
                      <a:pt x="461" y="2752"/>
                    </a:cubicBezTo>
                    <a:cubicBezTo>
                      <a:pt x="461" y="2486"/>
                      <a:pt x="461" y="2220"/>
                      <a:pt x="461" y="1954"/>
                    </a:cubicBezTo>
                    <a:cubicBezTo>
                      <a:pt x="461" y="1947"/>
                      <a:pt x="461" y="1939"/>
                      <a:pt x="461" y="1929"/>
                    </a:cubicBezTo>
                    <a:cubicBezTo>
                      <a:pt x="364" y="1929"/>
                      <a:pt x="269" y="1929"/>
                      <a:pt x="171" y="1929"/>
                    </a:cubicBezTo>
                    <a:cubicBezTo>
                      <a:pt x="271" y="1567"/>
                      <a:pt x="371" y="1208"/>
                      <a:pt x="471" y="846"/>
                    </a:cubicBezTo>
                    <a:cubicBezTo>
                      <a:pt x="439" y="846"/>
                      <a:pt x="409" y="846"/>
                      <a:pt x="379" y="847"/>
                    </a:cubicBezTo>
                    <a:cubicBezTo>
                      <a:pt x="374" y="848"/>
                      <a:pt x="368" y="858"/>
                      <a:pt x="365" y="865"/>
                    </a:cubicBezTo>
                    <a:cubicBezTo>
                      <a:pt x="334" y="970"/>
                      <a:pt x="303" y="1075"/>
                      <a:pt x="272" y="1179"/>
                    </a:cubicBezTo>
                    <a:cubicBezTo>
                      <a:pt x="245" y="1269"/>
                      <a:pt x="218" y="1359"/>
                      <a:pt x="192" y="1449"/>
                    </a:cubicBezTo>
                    <a:cubicBezTo>
                      <a:pt x="177" y="1499"/>
                      <a:pt x="146" y="1528"/>
                      <a:pt x="105" y="1532"/>
                    </a:cubicBezTo>
                    <a:cubicBezTo>
                      <a:pt x="60" y="1536"/>
                      <a:pt x="22" y="1511"/>
                      <a:pt x="6" y="1469"/>
                    </a:cubicBezTo>
                    <a:cubicBezTo>
                      <a:pt x="4" y="1463"/>
                      <a:pt x="2" y="1458"/>
                      <a:pt x="0" y="1452"/>
                    </a:cubicBezTo>
                    <a:cubicBezTo>
                      <a:pt x="0" y="1439"/>
                      <a:pt x="0" y="1425"/>
                      <a:pt x="0" y="1412"/>
                    </a:cubicBezTo>
                    <a:close/>
                    <a:moveTo>
                      <a:pt x="704" y="0"/>
                    </a:moveTo>
                    <a:cubicBezTo>
                      <a:pt x="699" y="2"/>
                      <a:pt x="694" y="4"/>
                      <a:pt x="689" y="5"/>
                    </a:cubicBezTo>
                    <a:cubicBezTo>
                      <a:pt x="564" y="29"/>
                      <a:pt x="480" y="149"/>
                      <a:pt x="501" y="274"/>
                    </a:cubicBezTo>
                    <a:cubicBezTo>
                      <a:pt x="519" y="379"/>
                      <a:pt x="607" y="461"/>
                      <a:pt x="711" y="469"/>
                    </a:cubicBezTo>
                    <a:cubicBezTo>
                      <a:pt x="823" y="476"/>
                      <a:pt x="921" y="412"/>
                      <a:pt x="955" y="308"/>
                    </a:cubicBezTo>
                    <a:cubicBezTo>
                      <a:pt x="989" y="206"/>
                      <a:pt x="948" y="91"/>
                      <a:pt x="854" y="36"/>
                    </a:cubicBezTo>
                    <a:cubicBezTo>
                      <a:pt x="825" y="19"/>
                      <a:pt x="791" y="12"/>
                      <a:pt x="760" y="0"/>
                    </a:cubicBezTo>
                    <a:cubicBezTo>
                      <a:pt x="741" y="0"/>
                      <a:pt x="723" y="0"/>
                      <a:pt x="704" y="0"/>
                    </a:cubicBezTo>
                    <a:close/>
                  </a:path>
                </a:pathLst>
              </a:custGeom>
              <a:grpFill/>
              <a:ln>
                <a:noFill/>
              </a:ln>
            </p:spPr>
            <p:txBody>
              <a:bodyPr vert="horz" wrap="square" lIns="117636" tIns="58817" rIns="117636" bIns="58817" numCol="1" anchor="t" anchorCtr="0" compatLnSpc="1">
                <a:prstTxWarp prst="textNoShape">
                  <a:avLst/>
                </a:prstTxWarp>
              </a:bodyPr>
              <a:lstStyle/>
              <a:p>
                <a:pPr defTabSz="1176377" fontAlgn="auto">
                  <a:spcBef>
                    <a:spcPts val="0"/>
                  </a:spcBef>
                  <a:spcAft>
                    <a:spcPts val="0"/>
                  </a:spcAft>
                  <a:defRPr/>
                </a:pPr>
                <a:endParaRPr lang="en-US" sz="2316" kern="0" dirty="0">
                  <a:solidFill>
                    <a:srgbClr val="000000"/>
                  </a:solidFill>
                  <a:latin typeface="Avenir Book" panose="02000503020000020003" pitchFamily="2" charset="0"/>
                </a:endParaRPr>
              </a:p>
            </p:txBody>
          </p:sp>
          <p:sp>
            <p:nvSpPr>
              <p:cNvPr id="104" name="Freeform 5">
                <a:extLst>
                  <a:ext uri="{FF2B5EF4-FFF2-40B4-BE49-F238E27FC236}">
                    <a16:creationId xmlns:a16="http://schemas.microsoft.com/office/drawing/2014/main" id="{DBBD3730-1725-F142-A448-1B0DC7F1B9D6}"/>
                  </a:ext>
                </a:extLst>
              </p:cNvPr>
              <p:cNvSpPr>
                <a:spLocks noEditPoints="1"/>
              </p:cNvSpPr>
              <p:nvPr/>
            </p:nvSpPr>
            <p:spPr bwMode="auto">
              <a:xfrm>
                <a:off x="3912380" y="1811855"/>
                <a:ext cx="204624" cy="401639"/>
              </a:xfrm>
              <a:custGeom>
                <a:avLst/>
                <a:gdLst>
                  <a:gd name="T0" fmla="*/ 0 w 1469"/>
                  <a:gd name="T1" fmla="*/ 1412 h 2885"/>
                  <a:gd name="T2" fmla="*/ 76 w 1469"/>
                  <a:gd name="T3" fmla="*/ 1164 h 2885"/>
                  <a:gd name="T4" fmla="*/ 205 w 1469"/>
                  <a:gd name="T5" fmla="*/ 738 h 2885"/>
                  <a:gd name="T6" fmla="*/ 498 w 1469"/>
                  <a:gd name="T7" fmla="*/ 520 h 2885"/>
                  <a:gd name="T8" fmla="*/ 942 w 1469"/>
                  <a:gd name="T9" fmla="*/ 521 h 2885"/>
                  <a:gd name="T10" fmla="*/ 1241 w 1469"/>
                  <a:gd name="T11" fmla="*/ 698 h 2885"/>
                  <a:gd name="T12" fmla="*/ 1276 w 1469"/>
                  <a:gd name="T13" fmla="*/ 796 h 2885"/>
                  <a:gd name="T14" fmla="*/ 1454 w 1469"/>
                  <a:gd name="T15" fmla="*/ 1381 h 2885"/>
                  <a:gd name="T16" fmla="*/ 1457 w 1469"/>
                  <a:gd name="T17" fmla="*/ 1470 h 2885"/>
                  <a:gd name="T18" fmla="*/ 1380 w 1469"/>
                  <a:gd name="T19" fmla="*/ 1532 h 2885"/>
                  <a:gd name="T20" fmla="*/ 1292 w 1469"/>
                  <a:gd name="T21" fmla="*/ 1490 h 2885"/>
                  <a:gd name="T22" fmla="*/ 1272 w 1469"/>
                  <a:gd name="T23" fmla="*/ 1446 h 2885"/>
                  <a:gd name="T24" fmla="*/ 1101 w 1469"/>
                  <a:gd name="T25" fmla="*/ 868 h 2885"/>
                  <a:gd name="T26" fmla="*/ 1070 w 1469"/>
                  <a:gd name="T27" fmla="*/ 846 h 2885"/>
                  <a:gd name="T28" fmla="*/ 989 w 1469"/>
                  <a:gd name="T29" fmla="*/ 846 h 2885"/>
                  <a:gd name="T30" fmla="*/ 1292 w 1469"/>
                  <a:gd name="T31" fmla="*/ 1928 h 2885"/>
                  <a:gd name="T32" fmla="*/ 1003 w 1469"/>
                  <a:gd name="T33" fmla="*/ 1928 h 2885"/>
                  <a:gd name="T34" fmla="*/ 1003 w 1469"/>
                  <a:gd name="T35" fmla="*/ 1955 h 2885"/>
                  <a:gd name="T36" fmla="*/ 1003 w 1469"/>
                  <a:gd name="T37" fmla="*/ 2759 h 2885"/>
                  <a:gd name="T38" fmla="*/ 997 w 1469"/>
                  <a:gd name="T39" fmla="*/ 2808 h 2885"/>
                  <a:gd name="T40" fmla="*/ 883 w 1469"/>
                  <a:gd name="T41" fmla="*/ 2879 h 2885"/>
                  <a:gd name="T42" fmla="*/ 788 w 1469"/>
                  <a:gd name="T43" fmla="*/ 2785 h 2885"/>
                  <a:gd name="T44" fmla="*/ 788 w 1469"/>
                  <a:gd name="T45" fmla="*/ 2755 h 2885"/>
                  <a:gd name="T46" fmla="*/ 788 w 1469"/>
                  <a:gd name="T47" fmla="*/ 1951 h 2885"/>
                  <a:gd name="T48" fmla="*/ 788 w 1469"/>
                  <a:gd name="T49" fmla="*/ 1924 h 2885"/>
                  <a:gd name="T50" fmla="*/ 677 w 1469"/>
                  <a:gd name="T51" fmla="*/ 1924 h 2885"/>
                  <a:gd name="T52" fmla="*/ 677 w 1469"/>
                  <a:gd name="T53" fmla="*/ 1951 h 2885"/>
                  <a:gd name="T54" fmla="*/ 677 w 1469"/>
                  <a:gd name="T55" fmla="*/ 2757 h 2885"/>
                  <a:gd name="T56" fmla="*/ 674 w 1469"/>
                  <a:gd name="T57" fmla="*/ 2799 h 2885"/>
                  <a:gd name="T58" fmla="*/ 561 w 1469"/>
                  <a:gd name="T59" fmla="*/ 2879 h 2885"/>
                  <a:gd name="T60" fmla="*/ 461 w 1469"/>
                  <a:gd name="T61" fmla="*/ 2780 h 2885"/>
                  <a:gd name="T62" fmla="*/ 461 w 1469"/>
                  <a:gd name="T63" fmla="*/ 2752 h 2885"/>
                  <a:gd name="T64" fmla="*/ 461 w 1469"/>
                  <a:gd name="T65" fmla="*/ 1954 h 2885"/>
                  <a:gd name="T66" fmla="*/ 461 w 1469"/>
                  <a:gd name="T67" fmla="*/ 1929 h 2885"/>
                  <a:gd name="T68" fmla="*/ 171 w 1469"/>
                  <a:gd name="T69" fmla="*/ 1929 h 2885"/>
                  <a:gd name="T70" fmla="*/ 471 w 1469"/>
                  <a:gd name="T71" fmla="*/ 846 h 2885"/>
                  <a:gd name="T72" fmla="*/ 379 w 1469"/>
                  <a:gd name="T73" fmla="*/ 847 h 2885"/>
                  <a:gd name="T74" fmla="*/ 365 w 1469"/>
                  <a:gd name="T75" fmla="*/ 865 h 2885"/>
                  <a:gd name="T76" fmla="*/ 272 w 1469"/>
                  <a:gd name="T77" fmla="*/ 1179 h 2885"/>
                  <a:gd name="T78" fmla="*/ 192 w 1469"/>
                  <a:gd name="T79" fmla="*/ 1449 h 2885"/>
                  <a:gd name="T80" fmla="*/ 105 w 1469"/>
                  <a:gd name="T81" fmla="*/ 1532 h 2885"/>
                  <a:gd name="T82" fmla="*/ 6 w 1469"/>
                  <a:gd name="T83" fmla="*/ 1469 h 2885"/>
                  <a:gd name="T84" fmla="*/ 0 w 1469"/>
                  <a:gd name="T85" fmla="*/ 1452 h 2885"/>
                  <a:gd name="T86" fmla="*/ 0 w 1469"/>
                  <a:gd name="T87" fmla="*/ 1412 h 2885"/>
                  <a:gd name="T88" fmla="*/ 704 w 1469"/>
                  <a:gd name="T89" fmla="*/ 0 h 2885"/>
                  <a:gd name="T90" fmla="*/ 689 w 1469"/>
                  <a:gd name="T91" fmla="*/ 5 h 2885"/>
                  <a:gd name="T92" fmla="*/ 501 w 1469"/>
                  <a:gd name="T93" fmla="*/ 274 h 2885"/>
                  <a:gd name="T94" fmla="*/ 711 w 1469"/>
                  <a:gd name="T95" fmla="*/ 469 h 2885"/>
                  <a:gd name="T96" fmla="*/ 955 w 1469"/>
                  <a:gd name="T97" fmla="*/ 308 h 2885"/>
                  <a:gd name="T98" fmla="*/ 854 w 1469"/>
                  <a:gd name="T99" fmla="*/ 36 h 2885"/>
                  <a:gd name="T100" fmla="*/ 760 w 1469"/>
                  <a:gd name="T101" fmla="*/ 0 h 2885"/>
                  <a:gd name="T102" fmla="*/ 704 w 1469"/>
                  <a:gd name="T103" fmla="*/ 0 h 2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69" h="2885">
                    <a:moveTo>
                      <a:pt x="0" y="1412"/>
                    </a:moveTo>
                    <a:cubicBezTo>
                      <a:pt x="25" y="1329"/>
                      <a:pt x="51" y="1247"/>
                      <a:pt x="76" y="1164"/>
                    </a:cubicBezTo>
                    <a:cubicBezTo>
                      <a:pt x="119" y="1022"/>
                      <a:pt x="162" y="880"/>
                      <a:pt x="205" y="738"/>
                    </a:cubicBezTo>
                    <a:cubicBezTo>
                      <a:pt x="245" y="606"/>
                      <a:pt x="360" y="521"/>
                      <a:pt x="498" y="520"/>
                    </a:cubicBezTo>
                    <a:cubicBezTo>
                      <a:pt x="646" y="520"/>
                      <a:pt x="794" y="520"/>
                      <a:pt x="942" y="521"/>
                    </a:cubicBezTo>
                    <a:cubicBezTo>
                      <a:pt x="1076" y="521"/>
                      <a:pt x="1174" y="587"/>
                      <a:pt x="1241" y="698"/>
                    </a:cubicBezTo>
                    <a:cubicBezTo>
                      <a:pt x="1259" y="727"/>
                      <a:pt x="1266" y="763"/>
                      <a:pt x="1276" y="796"/>
                    </a:cubicBezTo>
                    <a:cubicBezTo>
                      <a:pt x="1336" y="991"/>
                      <a:pt x="1395" y="1186"/>
                      <a:pt x="1454" y="1381"/>
                    </a:cubicBezTo>
                    <a:cubicBezTo>
                      <a:pt x="1463" y="1410"/>
                      <a:pt x="1469" y="1440"/>
                      <a:pt x="1457" y="1470"/>
                    </a:cubicBezTo>
                    <a:cubicBezTo>
                      <a:pt x="1443" y="1506"/>
                      <a:pt x="1418" y="1527"/>
                      <a:pt x="1380" y="1532"/>
                    </a:cubicBezTo>
                    <a:cubicBezTo>
                      <a:pt x="1342" y="1537"/>
                      <a:pt x="1312" y="1522"/>
                      <a:pt x="1292" y="1490"/>
                    </a:cubicBezTo>
                    <a:cubicBezTo>
                      <a:pt x="1283" y="1477"/>
                      <a:pt x="1277" y="1461"/>
                      <a:pt x="1272" y="1446"/>
                    </a:cubicBezTo>
                    <a:cubicBezTo>
                      <a:pt x="1215" y="1254"/>
                      <a:pt x="1157" y="1061"/>
                      <a:pt x="1101" y="868"/>
                    </a:cubicBezTo>
                    <a:cubicBezTo>
                      <a:pt x="1096" y="851"/>
                      <a:pt x="1088" y="845"/>
                      <a:pt x="1070" y="846"/>
                    </a:cubicBezTo>
                    <a:cubicBezTo>
                      <a:pt x="1045" y="848"/>
                      <a:pt x="1019" y="846"/>
                      <a:pt x="989" y="846"/>
                    </a:cubicBezTo>
                    <a:cubicBezTo>
                      <a:pt x="1090" y="1208"/>
                      <a:pt x="1191" y="1567"/>
                      <a:pt x="1292" y="1928"/>
                    </a:cubicBezTo>
                    <a:cubicBezTo>
                      <a:pt x="1195" y="1928"/>
                      <a:pt x="1100" y="1928"/>
                      <a:pt x="1003" y="1928"/>
                    </a:cubicBezTo>
                    <a:cubicBezTo>
                      <a:pt x="1003" y="1938"/>
                      <a:pt x="1003" y="1946"/>
                      <a:pt x="1003" y="1955"/>
                    </a:cubicBezTo>
                    <a:cubicBezTo>
                      <a:pt x="1003" y="2223"/>
                      <a:pt x="1003" y="2491"/>
                      <a:pt x="1003" y="2759"/>
                    </a:cubicBezTo>
                    <a:cubicBezTo>
                      <a:pt x="1003" y="2775"/>
                      <a:pt x="1001" y="2792"/>
                      <a:pt x="997" y="2808"/>
                    </a:cubicBezTo>
                    <a:cubicBezTo>
                      <a:pt x="984" y="2855"/>
                      <a:pt x="936" y="2885"/>
                      <a:pt x="883" y="2879"/>
                    </a:cubicBezTo>
                    <a:cubicBezTo>
                      <a:pt x="831" y="2874"/>
                      <a:pt x="792" y="2836"/>
                      <a:pt x="788" y="2785"/>
                    </a:cubicBezTo>
                    <a:cubicBezTo>
                      <a:pt x="788" y="2775"/>
                      <a:pt x="788" y="2765"/>
                      <a:pt x="788" y="2755"/>
                    </a:cubicBezTo>
                    <a:cubicBezTo>
                      <a:pt x="788" y="2487"/>
                      <a:pt x="788" y="2219"/>
                      <a:pt x="788" y="1951"/>
                    </a:cubicBezTo>
                    <a:cubicBezTo>
                      <a:pt x="788" y="1942"/>
                      <a:pt x="788" y="1934"/>
                      <a:pt x="788" y="1924"/>
                    </a:cubicBezTo>
                    <a:cubicBezTo>
                      <a:pt x="750" y="1924"/>
                      <a:pt x="714" y="1924"/>
                      <a:pt x="677" y="1924"/>
                    </a:cubicBezTo>
                    <a:cubicBezTo>
                      <a:pt x="677" y="1934"/>
                      <a:pt x="677" y="1942"/>
                      <a:pt x="677" y="1951"/>
                    </a:cubicBezTo>
                    <a:cubicBezTo>
                      <a:pt x="677" y="2220"/>
                      <a:pt x="677" y="2488"/>
                      <a:pt x="677" y="2757"/>
                    </a:cubicBezTo>
                    <a:cubicBezTo>
                      <a:pt x="676" y="2771"/>
                      <a:pt x="677" y="2785"/>
                      <a:pt x="674" y="2799"/>
                    </a:cubicBezTo>
                    <a:cubicBezTo>
                      <a:pt x="662" y="2851"/>
                      <a:pt x="616" y="2883"/>
                      <a:pt x="561" y="2879"/>
                    </a:cubicBezTo>
                    <a:cubicBezTo>
                      <a:pt x="505" y="2876"/>
                      <a:pt x="466" y="2837"/>
                      <a:pt x="461" y="2780"/>
                    </a:cubicBezTo>
                    <a:cubicBezTo>
                      <a:pt x="460" y="2771"/>
                      <a:pt x="461" y="2762"/>
                      <a:pt x="461" y="2752"/>
                    </a:cubicBezTo>
                    <a:cubicBezTo>
                      <a:pt x="461" y="2486"/>
                      <a:pt x="461" y="2220"/>
                      <a:pt x="461" y="1954"/>
                    </a:cubicBezTo>
                    <a:cubicBezTo>
                      <a:pt x="461" y="1947"/>
                      <a:pt x="461" y="1939"/>
                      <a:pt x="461" y="1929"/>
                    </a:cubicBezTo>
                    <a:cubicBezTo>
                      <a:pt x="364" y="1929"/>
                      <a:pt x="269" y="1929"/>
                      <a:pt x="171" y="1929"/>
                    </a:cubicBezTo>
                    <a:cubicBezTo>
                      <a:pt x="271" y="1567"/>
                      <a:pt x="371" y="1208"/>
                      <a:pt x="471" y="846"/>
                    </a:cubicBezTo>
                    <a:cubicBezTo>
                      <a:pt x="439" y="846"/>
                      <a:pt x="409" y="846"/>
                      <a:pt x="379" y="847"/>
                    </a:cubicBezTo>
                    <a:cubicBezTo>
                      <a:pt x="374" y="848"/>
                      <a:pt x="368" y="858"/>
                      <a:pt x="365" y="865"/>
                    </a:cubicBezTo>
                    <a:cubicBezTo>
                      <a:pt x="334" y="970"/>
                      <a:pt x="303" y="1075"/>
                      <a:pt x="272" y="1179"/>
                    </a:cubicBezTo>
                    <a:cubicBezTo>
                      <a:pt x="245" y="1269"/>
                      <a:pt x="218" y="1359"/>
                      <a:pt x="192" y="1449"/>
                    </a:cubicBezTo>
                    <a:cubicBezTo>
                      <a:pt x="177" y="1499"/>
                      <a:pt x="146" y="1528"/>
                      <a:pt x="105" y="1532"/>
                    </a:cubicBezTo>
                    <a:cubicBezTo>
                      <a:pt x="60" y="1536"/>
                      <a:pt x="22" y="1511"/>
                      <a:pt x="6" y="1469"/>
                    </a:cubicBezTo>
                    <a:cubicBezTo>
                      <a:pt x="4" y="1463"/>
                      <a:pt x="2" y="1458"/>
                      <a:pt x="0" y="1452"/>
                    </a:cubicBezTo>
                    <a:cubicBezTo>
                      <a:pt x="0" y="1439"/>
                      <a:pt x="0" y="1425"/>
                      <a:pt x="0" y="1412"/>
                    </a:cubicBezTo>
                    <a:close/>
                    <a:moveTo>
                      <a:pt x="704" y="0"/>
                    </a:moveTo>
                    <a:cubicBezTo>
                      <a:pt x="699" y="2"/>
                      <a:pt x="694" y="4"/>
                      <a:pt x="689" y="5"/>
                    </a:cubicBezTo>
                    <a:cubicBezTo>
                      <a:pt x="564" y="29"/>
                      <a:pt x="480" y="149"/>
                      <a:pt x="501" y="274"/>
                    </a:cubicBezTo>
                    <a:cubicBezTo>
                      <a:pt x="519" y="379"/>
                      <a:pt x="607" y="461"/>
                      <a:pt x="711" y="469"/>
                    </a:cubicBezTo>
                    <a:cubicBezTo>
                      <a:pt x="823" y="476"/>
                      <a:pt x="921" y="412"/>
                      <a:pt x="955" y="308"/>
                    </a:cubicBezTo>
                    <a:cubicBezTo>
                      <a:pt x="989" y="206"/>
                      <a:pt x="948" y="91"/>
                      <a:pt x="854" y="36"/>
                    </a:cubicBezTo>
                    <a:cubicBezTo>
                      <a:pt x="825" y="19"/>
                      <a:pt x="791" y="12"/>
                      <a:pt x="760" y="0"/>
                    </a:cubicBezTo>
                    <a:cubicBezTo>
                      <a:pt x="741" y="0"/>
                      <a:pt x="723" y="0"/>
                      <a:pt x="704" y="0"/>
                    </a:cubicBezTo>
                    <a:close/>
                  </a:path>
                </a:pathLst>
              </a:custGeom>
              <a:grpFill/>
              <a:ln>
                <a:noFill/>
              </a:ln>
            </p:spPr>
            <p:txBody>
              <a:bodyPr vert="horz" wrap="square" lIns="117636" tIns="58817" rIns="117636" bIns="58817" numCol="1" anchor="t" anchorCtr="0" compatLnSpc="1">
                <a:prstTxWarp prst="textNoShape">
                  <a:avLst/>
                </a:prstTxWarp>
              </a:bodyPr>
              <a:lstStyle/>
              <a:p>
                <a:pPr defTabSz="1176377" fontAlgn="auto">
                  <a:spcBef>
                    <a:spcPts val="0"/>
                  </a:spcBef>
                  <a:spcAft>
                    <a:spcPts val="0"/>
                  </a:spcAft>
                  <a:defRPr/>
                </a:pPr>
                <a:endParaRPr lang="en-US" sz="2316" kern="0" dirty="0">
                  <a:solidFill>
                    <a:srgbClr val="000000"/>
                  </a:solidFill>
                  <a:latin typeface="Avenir Book" panose="02000503020000020003" pitchFamily="2" charset="0"/>
                </a:endParaRPr>
              </a:p>
            </p:txBody>
          </p:sp>
        </p:grpSp>
      </p:grpSp>
      <p:sp>
        <p:nvSpPr>
          <p:cNvPr id="137" name="Content Placeholder 3">
            <a:extLst>
              <a:ext uri="{FF2B5EF4-FFF2-40B4-BE49-F238E27FC236}">
                <a16:creationId xmlns:a16="http://schemas.microsoft.com/office/drawing/2014/main" id="{CBE81E5D-8571-F144-92D6-0068C8D08280}"/>
              </a:ext>
            </a:extLst>
          </p:cNvPr>
          <p:cNvSpPr txBox="1">
            <a:spLocks/>
          </p:cNvSpPr>
          <p:nvPr/>
        </p:nvSpPr>
        <p:spPr>
          <a:xfrm>
            <a:off x="4677601" y="4371885"/>
            <a:ext cx="1880137" cy="828557"/>
          </a:xfrm>
          <a:prstGeom prst="rect">
            <a:avLst/>
          </a:prstGeom>
        </p:spPr>
        <p:txBody>
          <a:bodyPr/>
          <a:lstStyle>
            <a:lvl1pPr marL="293577" indent="-204710" algn="l" rtl="0" eaLnBrk="0" fontAlgn="base" hangingPunct="0">
              <a:spcBef>
                <a:spcPts val="325"/>
              </a:spcBef>
              <a:spcAft>
                <a:spcPct val="0"/>
              </a:spcAft>
              <a:buClr>
                <a:schemeClr val="accent1"/>
              </a:buClr>
              <a:buSzPct val="68000"/>
              <a:buFont typeface="Wingdings 3" pitchFamily="18" charset="2"/>
              <a:buChar char=""/>
              <a:defRPr kern="1200">
                <a:solidFill>
                  <a:schemeClr val="tx1"/>
                </a:solidFill>
                <a:latin typeface="Arial" pitchFamily="34" charset="0"/>
                <a:ea typeface="+mn-ea"/>
                <a:cs typeface="Arial" pitchFamily="34" charset="0"/>
              </a:defRPr>
            </a:lvl1pPr>
            <a:lvl2pPr marL="499874" indent="-184081" algn="l" rtl="0" eaLnBrk="0" fontAlgn="base" hangingPunct="0">
              <a:spcBef>
                <a:spcPts val="263"/>
              </a:spcBef>
              <a:spcAft>
                <a:spcPct val="0"/>
              </a:spcAft>
              <a:buClr>
                <a:schemeClr val="accent1"/>
              </a:buClr>
              <a:buFont typeface="Verdana" pitchFamily="34" charset="0"/>
              <a:buChar char="◦"/>
              <a:defRPr sz="1600" kern="1200">
                <a:solidFill>
                  <a:schemeClr val="tx1"/>
                </a:solidFill>
                <a:latin typeface="Arial" pitchFamily="34" charset="0"/>
                <a:ea typeface="+mn-ea"/>
                <a:cs typeface="Arial" pitchFamily="34" charset="0"/>
              </a:defRPr>
            </a:lvl2pPr>
            <a:lvl3pPr marL="691888" indent="-184081" algn="l" rtl="0" eaLnBrk="0" fontAlgn="base" hangingPunct="0">
              <a:spcBef>
                <a:spcPts val="288"/>
              </a:spcBef>
              <a:spcAft>
                <a:spcPct val="0"/>
              </a:spcAft>
              <a:buClr>
                <a:schemeClr val="accent2"/>
              </a:buClr>
              <a:buSzPct val="100000"/>
              <a:buFont typeface="Wingdings 2" pitchFamily="18" charset="2"/>
              <a:buChar char=""/>
              <a:defRPr sz="1600" kern="1200">
                <a:solidFill>
                  <a:schemeClr val="tx1"/>
                </a:solidFill>
                <a:latin typeface="Arial" pitchFamily="34" charset="0"/>
                <a:ea typeface="+mn-ea"/>
                <a:cs typeface="Arial" pitchFamily="34" charset="0"/>
              </a:defRPr>
            </a:lvl3pPr>
            <a:lvl4pPr marL="920402" indent="-184081" algn="l" rtl="0" eaLnBrk="0" fontAlgn="base" hangingPunct="0">
              <a:spcBef>
                <a:spcPts val="288"/>
              </a:spcBef>
              <a:spcAft>
                <a:spcPct val="0"/>
              </a:spcAft>
              <a:buClr>
                <a:schemeClr val="accent2"/>
              </a:buClr>
              <a:buFont typeface="Wingdings 2" pitchFamily="18" charset="2"/>
              <a:buChar char=""/>
              <a:defRPr sz="1200" kern="1200">
                <a:solidFill>
                  <a:schemeClr val="tx1"/>
                </a:solidFill>
                <a:latin typeface="Arial" pitchFamily="34" charset="0"/>
                <a:ea typeface="+mn-ea"/>
                <a:cs typeface="Arial" pitchFamily="34" charset="0"/>
              </a:defRPr>
            </a:lvl4pPr>
            <a:lvl5pPr marL="1104482" indent="-184081" algn="l" rtl="0" eaLnBrk="0" fontAlgn="base" hangingPunct="0">
              <a:spcBef>
                <a:spcPts val="288"/>
              </a:spcBef>
              <a:spcAft>
                <a:spcPct val="0"/>
              </a:spcAft>
              <a:buClr>
                <a:schemeClr val="accent2"/>
              </a:buClr>
              <a:buFont typeface="Wingdings 2" pitchFamily="18" charset="2"/>
              <a:buChar char=""/>
              <a:defRPr sz="1000" kern="1200">
                <a:solidFill>
                  <a:schemeClr val="tx1"/>
                </a:solidFill>
                <a:latin typeface="Arial" pitchFamily="34" charset="0"/>
                <a:ea typeface="+mn-ea"/>
                <a:cs typeface="Arial" pitchFamily="34" charset="0"/>
              </a:defRPr>
            </a:lvl5pPr>
            <a:lvl6pPr marL="1288792" indent="-184114" algn="l" rtl="0" eaLnBrk="1" latinLnBrk="0" hangingPunct="1">
              <a:spcBef>
                <a:spcPts val="282"/>
              </a:spcBef>
              <a:buClr>
                <a:schemeClr val="accent3"/>
              </a:buClr>
              <a:buFont typeface="Wingdings 2"/>
              <a:buChar char=""/>
              <a:defRPr kumimoji="0" sz="1500" kern="1200">
                <a:solidFill>
                  <a:schemeClr val="tx1"/>
                </a:solidFill>
                <a:latin typeface="+mn-lt"/>
                <a:ea typeface="+mn-ea"/>
                <a:cs typeface="+mn-cs"/>
              </a:defRPr>
            </a:lvl6pPr>
            <a:lvl7pPr marL="1472906" indent="-184114" algn="l" rtl="0" eaLnBrk="1" latinLnBrk="0" hangingPunct="1">
              <a:spcBef>
                <a:spcPts val="282"/>
              </a:spcBef>
              <a:buClr>
                <a:schemeClr val="accent3"/>
              </a:buClr>
              <a:buFont typeface="Wingdings 2"/>
              <a:buChar char=""/>
              <a:defRPr kumimoji="0" sz="1300" kern="1200">
                <a:solidFill>
                  <a:schemeClr val="tx1"/>
                </a:solidFill>
                <a:latin typeface="+mn-lt"/>
                <a:ea typeface="+mn-ea"/>
                <a:cs typeface="+mn-cs"/>
              </a:defRPr>
            </a:lvl7pPr>
            <a:lvl8pPr marL="1657020" indent="-184114" algn="l" rtl="0" eaLnBrk="1" latinLnBrk="0" hangingPunct="1">
              <a:spcBef>
                <a:spcPts val="282"/>
              </a:spcBef>
              <a:buClr>
                <a:schemeClr val="accent3"/>
              </a:buClr>
              <a:buFont typeface="Wingdings 2"/>
              <a:buChar char=""/>
              <a:defRPr kumimoji="0" sz="1300" kern="1200">
                <a:solidFill>
                  <a:schemeClr val="tx1"/>
                </a:solidFill>
                <a:latin typeface="+mn-lt"/>
                <a:ea typeface="+mn-ea"/>
                <a:cs typeface="+mn-cs"/>
              </a:defRPr>
            </a:lvl8pPr>
            <a:lvl9pPr marL="1841132" indent="-184114" algn="l" rtl="0" eaLnBrk="1" latinLnBrk="0" hangingPunct="1">
              <a:spcBef>
                <a:spcPts val="282"/>
              </a:spcBef>
              <a:buClr>
                <a:schemeClr val="accent3"/>
              </a:buClr>
              <a:buFont typeface="Wingdings 2"/>
              <a:buChar char=""/>
              <a:defRPr kumimoji="0" sz="1300" kern="1200" baseline="0">
                <a:solidFill>
                  <a:schemeClr val="tx1"/>
                </a:solidFill>
                <a:latin typeface="+mn-lt"/>
                <a:ea typeface="+mn-ea"/>
                <a:cs typeface="+mn-cs"/>
              </a:defRPr>
            </a:lvl9pPr>
          </a:lstStyle>
          <a:p>
            <a:pPr marL="14287" indent="0" eaLnBrk="1" fontAlgn="auto" hangingPunct="1">
              <a:lnSpc>
                <a:spcPts val="1680"/>
              </a:lnSpc>
              <a:spcBef>
                <a:spcPts val="0"/>
              </a:spcBef>
              <a:spcAft>
                <a:spcPts val="0"/>
              </a:spcAft>
              <a:buClr>
                <a:srgbClr val="24CDED"/>
              </a:buClr>
              <a:buSzPct val="100000"/>
              <a:buNone/>
              <a:defRPr/>
            </a:pPr>
            <a:r>
              <a:rPr lang="en-US" sz="1400" dirty="0">
                <a:latin typeface="Avenir Book" panose="02000503020000020003" pitchFamily="2" charset="0"/>
                <a:ea typeface="Helvetica Neue" panose="02000503000000020004" pitchFamily="2" charset="0"/>
                <a:cs typeface="Helvetica Neue" panose="02000503000000020004" pitchFamily="2" charset="0"/>
              </a:rPr>
              <a:t>Focused  on relevant digital channels</a:t>
            </a:r>
          </a:p>
        </p:txBody>
      </p:sp>
      <p:sp>
        <p:nvSpPr>
          <p:cNvPr id="139" name="TextBox 138">
            <a:extLst>
              <a:ext uri="{FF2B5EF4-FFF2-40B4-BE49-F238E27FC236}">
                <a16:creationId xmlns:a16="http://schemas.microsoft.com/office/drawing/2014/main" id="{0079E993-72CF-9648-99EC-3A69C2420378}"/>
              </a:ext>
            </a:extLst>
          </p:cNvPr>
          <p:cNvSpPr txBox="1"/>
          <p:nvPr/>
        </p:nvSpPr>
        <p:spPr>
          <a:xfrm>
            <a:off x="6741078" y="4371885"/>
            <a:ext cx="2620837" cy="1608069"/>
          </a:xfrm>
          <a:prstGeom prst="rect">
            <a:avLst/>
          </a:prstGeom>
          <a:noFill/>
        </p:spPr>
        <p:txBody>
          <a:bodyPr wrap="square">
            <a:spAutoFit/>
          </a:bodyPr>
          <a:lstStyle/>
          <a:p>
            <a:pPr marL="14287" eaLnBrk="1" fontAlgn="auto" hangingPunct="1">
              <a:lnSpc>
                <a:spcPts val="1680"/>
              </a:lnSpc>
              <a:spcBef>
                <a:spcPts val="0"/>
              </a:spcBef>
              <a:spcAft>
                <a:spcPts val="0"/>
              </a:spcAft>
              <a:buClr>
                <a:srgbClr val="24CDED"/>
              </a:buClr>
              <a:buSzPct val="100000"/>
              <a:defRPr/>
            </a:pPr>
            <a:r>
              <a:rPr lang="en-US" sz="1400" dirty="0">
                <a:latin typeface="Avenir Book" panose="02000503020000020003" pitchFamily="2" charset="0"/>
                <a:ea typeface="Helvetica Neue" panose="02000503000000020004" pitchFamily="2" charset="0"/>
                <a:cs typeface="Helvetica Neue" panose="02000503000000020004" pitchFamily="2" charset="0"/>
              </a:rPr>
              <a:t>Creating an online community for HSDD patients</a:t>
            </a:r>
          </a:p>
          <a:p>
            <a:pPr marL="290513" lvl="1" indent="-168275" eaLnBrk="1" fontAlgn="auto" hangingPunct="1">
              <a:lnSpc>
                <a:spcPts val="1680"/>
              </a:lnSpc>
              <a:spcBef>
                <a:spcPts val="0"/>
              </a:spcBef>
              <a:spcAft>
                <a:spcPts val="0"/>
              </a:spcAft>
              <a:buClr>
                <a:schemeClr val="accent3"/>
              </a:buClr>
              <a:buFont typeface="Arial" panose="020B0604020202020204" pitchFamily="34" charset="0"/>
              <a:buChar char="•"/>
              <a:defRPr/>
            </a:pPr>
            <a:r>
              <a:rPr lang="en-US" sz="1200" dirty="0">
                <a:latin typeface="Avenir Book" panose="02000503020000020003" pitchFamily="2" charset="0"/>
                <a:ea typeface="Helvetica Neue" panose="02000503000000020004" pitchFamily="2" charset="0"/>
                <a:cs typeface="Helvetica Neue" panose="02000503000000020004" pitchFamily="2" charset="0"/>
              </a:rPr>
              <a:t>Provide accurate information</a:t>
            </a:r>
          </a:p>
          <a:p>
            <a:pPr marL="290513" lvl="1" indent="-168275">
              <a:lnSpc>
                <a:spcPts val="1680"/>
              </a:lnSpc>
              <a:buClr>
                <a:schemeClr val="accent3"/>
              </a:buClr>
              <a:buFont typeface="Arial" panose="020B0604020202020204" pitchFamily="34" charset="0"/>
              <a:buChar char="•"/>
              <a:defRPr/>
            </a:pPr>
            <a:r>
              <a:rPr lang="en-US" sz="1200" dirty="0">
                <a:latin typeface="Avenir Book" panose="02000503020000020003" pitchFamily="2" charset="0"/>
                <a:ea typeface="Helvetica Neue" panose="02000503000000020004" pitchFamily="2" charset="0"/>
                <a:cs typeface="Helvetica Neue" panose="02000503000000020004" pitchFamily="2" charset="0"/>
              </a:rPr>
              <a:t>Tools to support the HSDD patient - symptom check, speaking with your doctor and additional resources</a:t>
            </a:r>
            <a:endParaRPr lang="en-US" sz="1200" dirty="0"/>
          </a:p>
        </p:txBody>
      </p:sp>
      <p:sp>
        <p:nvSpPr>
          <p:cNvPr id="140" name="Content Placeholder 3">
            <a:extLst>
              <a:ext uri="{FF2B5EF4-FFF2-40B4-BE49-F238E27FC236}">
                <a16:creationId xmlns:a16="http://schemas.microsoft.com/office/drawing/2014/main" id="{90E0AD01-4E4A-6B4D-83EF-EB7FD60833A9}"/>
              </a:ext>
            </a:extLst>
          </p:cNvPr>
          <p:cNvSpPr txBox="1">
            <a:spLocks/>
          </p:cNvSpPr>
          <p:nvPr/>
        </p:nvSpPr>
        <p:spPr>
          <a:xfrm>
            <a:off x="9545253" y="4371885"/>
            <a:ext cx="2496927" cy="1552154"/>
          </a:xfrm>
          <a:prstGeom prst="rect">
            <a:avLst/>
          </a:prstGeom>
        </p:spPr>
        <p:txBody>
          <a:bodyPr/>
          <a:lstStyle>
            <a:lvl1pPr marL="293577" indent="-204710" algn="l" rtl="0" eaLnBrk="0" fontAlgn="base" hangingPunct="0">
              <a:spcBef>
                <a:spcPts val="325"/>
              </a:spcBef>
              <a:spcAft>
                <a:spcPct val="0"/>
              </a:spcAft>
              <a:buClr>
                <a:schemeClr val="accent1"/>
              </a:buClr>
              <a:buSzPct val="68000"/>
              <a:buFont typeface="Wingdings 3" pitchFamily="18" charset="2"/>
              <a:buChar char=""/>
              <a:defRPr kern="1200">
                <a:solidFill>
                  <a:schemeClr val="tx1"/>
                </a:solidFill>
                <a:latin typeface="Arial" pitchFamily="34" charset="0"/>
                <a:ea typeface="+mn-ea"/>
                <a:cs typeface="Arial" pitchFamily="34" charset="0"/>
              </a:defRPr>
            </a:lvl1pPr>
            <a:lvl2pPr marL="499874" indent="-184081" algn="l" rtl="0" eaLnBrk="0" fontAlgn="base" hangingPunct="0">
              <a:spcBef>
                <a:spcPts val="263"/>
              </a:spcBef>
              <a:spcAft>
                <a:spcPct val="0"/>
              </a:spcAft>
              <a:buClr>
                <a:schemeClr val="accent1"/>
              </a:buClr>
              <a:buFont typeface="Verdana" pitchFamily="34" charset="0"/>
              <a:buChar char="◦"/>
              <a:defRPr sz="1600" kern="1200">
                <a:solidFill>
                  <a:schemeClr val="tx1"/>
                </a:solidFill>
                <a:latin typeface="Arial" pitchFamily="34" charset="0"/>
                <a:ea typeface="+mn-ea"/>
                <a:cs typeface="Arial" pitchFamily="34" charset="0"/>
              </a:defRPr>
            </a:lvl2pPr>
            <a:lvl3pPr marL="691888" indent="-184081" algn="l" rtl="0" eaLnBrk="0" fontAlgn="base" hangingPunct="0">
              <a:spcBef>
                <a:spcPts val="288"/>
              </a:spcBef>
              <a:spcAft>
                <a:spcPct val="0"/>
              </a:spcAft>
              <a:buClr>
                <a:schemeClr val="accent2"/>
              </a:buClr>
              <a:buSzPct val="100000"/>
              <a:buFont typeface="Wingdings 2" pitchFamily="18" charset="2"/>
              <a:buChar char=""/>
              <a:defRPr sz="1600" kern="1200">
                <a:solidFill>
                  <a:schemeClr val="tx1"/>
                </a:solidFill>
                <a:latin typeface="Arial" pitchFamily="34" charset="0"/>
                <a:ea typeface="+mn-ea"/>
                <a:cs typeface="Arial" pitchFamily="34" charset="0"/>
              </a:defRPr>
            </a:lvl3pPr>
            <a:lvl4pPr marL="920402" indent="-184081" algn="l" rtl="0" eaLnBrk="0" fontAlgn="base" hangingPunct="0">
              <a:spcBef>
                <a:spcPts val="288"/>
              </a:spcBef>
              <a:spcAft>
                <a:spcPct val="0"/>
              </a:spcAft>
              <a:buClr>
                <a:schemeClr val="accent2"/>
              </a:buClr>
              <a:buFont typeface="Wingdings 2" pitchFamily="18" charset="2"/>
              <a:buChar char=""/>
              <a:defRPr sz="1200" kern="1200">
                <a:solidFill>
                  <a:schemeClr val="tx1"/>
                </a:solidFill>
                <a:latin typeface="Arial" pitchFamily="34" charset="0"/>
                <a:ea typeface="+mn-ea"/>
                <a:cs typeface="Arial" pitchFamily="34" charset="0"/>
              </a:defRPr>
            </a:lvl4pPr>
            <a:lvl5pPr marL="1104482" indent="-184081" algn="l" rtl="0" eaLnBrk="0" fontAlgn="base" hangingPunct="0">
              <a:spcBef>
                <a:spcPts val="288"/>
              </a:spcBef>
              <a:spcAft>
                <a:spcPct val="0"/>
              </a:spcAft>
              <a:buClr>
                <a:schemeClr val="accent2"/>
              </a:buClr>
              <a:buFont typeface="Wingdings 2" pitchFamily="18" charset="2"/>
              <a:buChar char=""/>
              <a:defRPr sz="1000" kern="1200">
                <a:solidFill>
                  <a:schemeClr val="tx1"/>
                </a:solidFill>
                <a:latin typeface="Arial" pitchFamily="34" charset="0"/>
                <a:ea typeface="+mn-ea"/>
                <a:cs typeface="Arial" pitchFamily="34" charset="0"/>
              </a:defRPr>
            </a:lvl5pPr>
            <a:lvl6pPr marL="1288792" indent="-184114" algn="l" rtl="0" eaLnBrk="1" latinLnBrk="0" hangingPunct="1">
              <a:spcBef>
                <a:spcPts val="282"/>
              </a:spcBef>
              <a:buClr>
                <a:schemeClr val="accent3"/>
              </a:buClr>
              <a:buFont typeface="Wingdings 2"/>
              <a:buChar char=""/>
              <a:defRPr kumimoji="0" sz="1500" kern="1200">
                <a:solidFill>
                  <a:schemeClr val="tx1"/>
                </a:solidFill>
                <a:latin typeface="+mn-lt"/>
                <a:ea typeface="+mn-ea"/>
                <a:cs typeface="+mn-cs"/>
              </a:defRPr>
            </a:lvl6pPr>
            <a:lvl7pPr marL="1472906" indent="-184114" algn="l" rtl="0" eaLnBrk="1" latinLnBrk="0" hangingPunct="1">
              <a:spcBef>
                <a:spcPts val="282"/>
              </a:spcBef>
              <a:buClr>
                <a:schemeClr val="accent3"/>
              </a:buClr>
              <a:buFont typeface="Wingdings 2"/>
              <a:buChar char=""/>
              <a:defRPr kumimoji="0" sz="1300" kern="1200">
                <a:solidFill>
                  <a:schemeClr val="tx1"/>
                </a:solidFill>
                <a:latin typeface="+mn-lt"/>
                <a:ea typeface="+mn-ea"/>
                <a:cs typeface="+mn-cs"/>
              </a:defRPr>
            </a:lvl7pPr>
            <a:lvl8pPr marL="1657020" indent="-184114" algn="l" rtl="0" eaLnBrk="1" latinLnBrk="0" hangingPunct="1">
              <a:spcBef>
                <a:spcPts val="282"/>
              </a:spcBef>
              <a:buClr>
                <a:schemeClr val="accent3"/>
              </a:buClr>
              <a:buFont typeface="Wingdings 2"/>
              <a:buChar char=""/>
              <a:defRPr kumimoji="0" sz="1300" kern="1200">
                <a:solidFill>
                  <a:schemeClr val="tx1"/>
                </a:solidFill>
                <a:latin typeface="+mn-lt"/>
                <a:ea typeface="+mn-ea"/>
                <a:cs typeface="+mn-cs"/>
              </a:defRPr>
            </a:lvl8pPr>
            <a:lvl9pPr marL="1841132" indent="-184114" algn="l" rtl="0" eaLnBrk="1" latinLnBrk="0" hangingPunct="1">
              <a:spcBef>
                <a:spcPts val="282"/>
              </a:spcBef>
              <a:buClr>
                <a:schemeClr val="accent3"/>
              </a:buClr>
              <a:buFont typeface="Wingdings 2"/>
              <a:buChar char=""/>
              <a:defRPr kumimoji="0" sz="1300" kern="1200" baseline="0">
                <a:solidFill>
                  <a:schemeClr val="tx1"/>
                </a:solidFill>
                <a:latin typeface="+mn-lt"/>
                <a:ea typeface="+mn-ea"/>
                <a:cs typeface="+mn-cs"/>
              </a:defRPr>
            </a:lvl9pPr>
          </a:lstStyle>
          <a:p>
            <a:pPr marL="14287" indent="0" eaLnBrk="1" fontAlgn="auto" hangingPunct="1">
              <a:lnSpc>
                <a:spcPts val="1680"/>
              </a:lnSpc>
              <a:spcBef>
                <a:spcPts val="0"/>
              </a:spcBef>
              <a:spcAft>
                <a:spcPts val="0"/>
              </a:spcAft>
              <a:buClr>
                <a:srgbClr val="24CDED"/>
              </a:buClr>
              <a:buSzPct val="100000"/>
              <a:buNone/>
              <a:defRPr/>
            </a:pPr>
            <a:r>
              <a:rPr lang="en-US" sz="1400" dirty="0">
                <a:latin typeface="Avenir Book" panose="02000503020000020003" pitchFamily="2" charset="0"/>
                <a:ea typeface="Helvetica Neue" panose="02000503000000020004" pitchFamily="2" charset="0"/>
                <a:cs typeface="Helvetica Neue" panose="02000503000000020004" pitchFamily="2" charset="0"/>
              </a:rPr>
              <a:t>Ensure HCP readiness, provide information and tools to diagnose and treat HSDD patients with Vyleesi</a:t>
            </a:r>
          </a:p>
        </p:txBody>
      </p:sp>
      <p:cxnSp>
        <p:nvCxnSpPr>
          <p:cNvPr id="10" name="Straight Connector 9">
            <a:extLst>
              <a:ext uri="{FF2B5EF4-FFF2-40B4-BE49-F238E27FC236}">
                <a16:creationId xmlns:a16="http://schemas.microsoft.com/office/drawing/2014/main" id="{85C33898-2FB8-3146-A72D-33F9CE64C37A}"/>
              </a:ext>
            </a:extLst>
          </p:cNvPr>
          <p:cNvCxnSpPr/>
          <p:nvPr/>
        </p:nvCxnSpPr>
        <p:spPr>
          <a:xfrm>
            <a:off x="6649408" y="4371885"/>
            <a:ext cx="0" cy="155215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772F1523-3008-144F-BE6E-ABC9AE8F6984}"/>
              </a:ext>
            </a:extLst>
          </p:cNvPr>
          <p:cNvCxnSpPr/>
          <p:nvPr/>
        </p:nvCxnSpPr>
        <p:spPr>
          <a:xfrm>
            <a:off x="9453585" y="4356387"/>
            <a:ext cx="0" cy="1552154"/>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1674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hpSourceAndFootnotes"/>
          <p:cNvSpPr>
            <a:spLocks noChangeArrowheads="1"/>
          </p:cNvSpPr>
          <p:nvPr>
            <p:custDataLst>
              <p:tags r:id="rId2"/>
            </p:custDataLst>
          </p:nvPr>
        </p:nvSpPr>
        <p:spPr bwMode="gray">
          <a:xfrm>
            <a:off x="833121" y="6267954"/>
            <a:ext cx="7129743" cy="362791"/>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40336" tIns="40336" rIns="40336" bIns="40336" anchor="b"/>
          <a:lstStyle/>
          <a:p>
            <a:pPr marL="353009" indent="-353009" defTabSz="899331" eaLnBrk="0" hangingPunct="0"/>
            <a:r>
              <a:rPr lang="en-US" sz="1000" dirty="0">
                <a:solidFill>
                  <a:srgbClr val="000000"/>
                </a:solidFill>
                <a:latin typeface="Avenir" panose="02000503020000020003"/>
              </a:rPr>
              <a:t>Source:  Company Filings</a:t>
            </a:r>
          </a:p>
        </p:txBody>
      </p:sp>
      <p:sp>
        <p:nvSpPr>
          <p:cNvPr id="2" name="Title 1">
            <a:extLst>
              <a:ext uri="{FF2B5EF4-FFF2-40B4-BE49-F238E27FC236}">
                <a16:creationId xmlns:a16="http://schemas.microsoft.com/office/drawing/2014/main" id="{0EDB9FE1-6A16-5C43-A661-B296ED03F646}"/>
              </a:ext>
            </a:extLst>
          </p:cNvPr>
          <p:cNvSpPr>
            <a:spLocks noGrp="1"/>
          </p:cNvSpPr>
          <p:nvPr>
            <p:ph type="title"/>
          </p:nvPr>
        </p:nvSpPr>
        <p:spPr>
          <a:xfrm>
            <a:off x="725234" y="159716"/>
            <a:ext cx="10635790" cy="837804"/>
          </a:xfrm>
        </p:spPr>
        <p:txBody>
          <a:bodyPr>
            <a:normAutofit/>
          </a:bodyPr>
          <a:lstStyle/>
          <a:p>
            <a:r>
              <a:rPr lang="en-US" sz="3000" dirty="0"/>
              <a:t>Commercial Product and Development Programs</a:t>
            </a:r>
          </a:p>
        </p:txBody>
      </p:sp>
      <p:sp>
        <p:nvSpPr>
          <p:cNvPr id="4" name="Slide Number Placeholder 3">
            <a:extLst>
              <a:ext uri="{FF2B5EF4-FFF2-40B4-BE49-F238E27FC236}">
                <a16:creationId xmlns:a16="http://schemas.microsoft.com/office/drawing/2014/main" id="{9A1AFDCA-1C64-6A41-A30C-806EB2C934CC}"/>
              </a:ext>
            </a:extLst>
          </p:cNvPr>
          <p:cNvSpPr>
            <a:spLocks noGrp="1"/>
          </p:cNvSpPr>
          <p:nvPr>
            <p:ph type="sldNum" sz="quarter" idx="12"/>
          </p:nvPr>
        </p:nvSpPr>
        <p:spPr>
          <a:xfrm>
            <a:off x="204856" y="6257723"/>
            <a:ext cx="374904" cy="342724"/>
          </a:xfrm>
        </p:spPr>
        <p:txBody>
          <a:bodyPr/>
          <a:lstStyle/>
          <a:p>
            <a:fld id="{C0A858AE-3A40-4EA5-B997-816BA1C221B0}" type="slidenum">
              <a:rPr lang="en-US" smtClean="0"/>
              <a:pPr/>
              <a:t>4</a:t>
            </a:fld>
            <a:endParaRPr lang="en-US" dirty="0"/>
          </a:p>
        </p:txBody>
      </p:sp>
      <p:pic>
        <p:nvPicPr>
          <p:cNvPr id="5" name="Picture 4" descr="Timeline&#10;&#10;Description automatically generated">
            <a:extLst>
              <a:ext uri="{FF2B5EF4-FFF2-40B4-BE49-F238E27FC236}">
                <a16:creationId xmlns:a16="http://schemas.microsoft.com/office/drawing/2014/main" id="{B3BBD8E5-885D-E16B-AE52-54AE38B477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121" y="1237103"/>
            <a:ext cx="10527903" cy="4470969"/>
          </a:xfrm>
          <a:prstGeom prst="rect">
            <a:avLst/>
          </a:prstGeom>
        </p:spPr>
      </p:pic>
    </p:spTree>
    <p:custDataLst>
      <p:tags r:id="rId1"/>
    </p:custDataLst>
    <p:extLst>
      <p:ext uri="{BB962C8B-B14F-4D97-AF65-F5344CB8AC3E}">
        <p14:creationId xmlns:p14="http://schemas.microsoft.com/office/powerpoint/2010/main" val="874021819"/>
      </p:ext>
    </p:extLst>
  </p:cSld>
  <p:clrMapOvr>
    <a:masterClrMapping/>
  </p:clrMapOvr>
  <p:extLst>
    <p:ext uri="{6950BFC3-D8DA-4A85-94F7-54DA5524770B}">
      <p188:commentRel xmlns:p188="http://schemas.microsoft.com/office/powerpoint/2018/8/main" r:id="rId4"/>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4E5B1-AC2E-40B2-97B9-E6073ED507BA}"/>
              </a:ext>
            </a:extLst>
          </p:cNvPr>
          <p:cNvSpPr>
            <a:spLocks noGrp="1"/>
          </p:cNvSpPr>
          <p:nvPr>
            <p:ph type="title"/>
          </p:nvPr>
        </p:nvSpPr>
        <p:spPr>
          <a:xfrm>
            <a:off x="816864" y="153952"/>
            <a:ext cx="10515600" cy="841248"/>
          </a:xfrm>
        </p:spPr>
        <p:txBody>
          <a:bodyPr>
            <a:normAutofit/>
          </a:bodyPr>
          <a:lstStyle/>
          <a:p>
            <a:r>
              <a:rPr lang="en-US" dirty="0"/>
              <a:t>Current Go-To-Market Approach </a:t>
            </a:r>
          </a:p>
        </p:txBody>
      </p:sp>
      <p:sp>
        <p:nvSpPr>
          <p:cNvPr id="3" name="Slide Number Placeholder 2">
            <a:extLst>
              <a:ext uri="{FF2B5EF4-FFF2-40B4-BE49-F238E27FC236}">
                <a16:creationId xmlns:a16="http://schemas.microsoft.com/office/drawing/2014/main" id="{FF549DA8-A4A0-4198-B7A0-F6CECA717B7E}"/>
              </a:ext>
            </a:extLst>
          </p:cNvPr>
          <p:cNvSpPr>
            <a:spLocks noGrp="1"/>
          </p:cNvSpPr>
          <p:nvPr>
            <p:ph type="sldNum" sz="quarter" idx="12"/>
          </p:nvPr>
        </p:nvSpPr>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F1A920B-7607-4577-B356-58FBC1488730}" type="slidenum">
              <a:rPr kumimoji="0" lang="en-US" sz="1200" b="1" i="0" u="none" strike="noStrike" kern="1200" cap="none" spc="0" normalizeH="0" baseline="0" noProof="0" smtClean="0">
                <a:ln>
                  <a:noFill/>
                </a:ln>
                <a:solidFill>
                  <a:srgbClr val="FFFFFF"/>
                </a:solidFill>
                <a:effectLst/>
                <a:uLnTx/>
                <a:uFillTx/>
                <a:latin typeface="Avenir" panose="02000503020000020003"/>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40</a:t>
            </a:fld>
            <a:endParaRPr kumimoji="0" lang="en-US" sz="1200" b="1" i="0" u="none" strike="noStrike" kern="1200" cap="none" spc="0" normalizeH="0" baseline="0" noProof="0" dirty="0">
              <a:ln>
                <a:noFill/>
              </a:ln>
              <a:solidFill>
                <a:srgbClr val="FFFFFF"/>
              </a:solidFill>
              <a:effectLst/>
              <a:uLnTx/>
              <a:uFillTx/>
              <a:latin typeface="Avenir" panose="02000503020000020003"/>
              <a:ea typeface="+mn-ea"/>
              <a:cs typeface="+mn-cs"/>
            </a:endParaRPr>
          </a:p>
        </p:txBody>
      </p:sp>
      <p:graphicFrame>
        <p:nvGraphicFramePr>
          <p:cNvPr id="6" name="Content Placeholder 3">
            <a:extLst>
              <a:ext uri="{FF2B5EF4-FFF2-40B4-BE49-F238E27FC236}">
                <a16:creationId xmlns:a16="http://schemas.microsoft.com/office/drawing/2014/main" id="{1A7E7118-A7D0-4EBC-96D1-967866623251}"/>
              </a:ext>
            </a:extLst>
          </p:cNvPr>
          <p:cNvGraphicFramePr>
            <a:graphicFrameLocks noGrp="1"/>
          </p:cNvGraphicFramePr>
          <p:nvPr>
            <p:ph sz="quarter" idx="1"/>
          </p:nvPr>
        </p:nvGraphicFramePr>
        <p:xfrm>
          <a:off x="816864" y="995200"/>
          <a:ext cx="10871200" cy="51816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750950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7E7CB-5783-4308-B3A7-029EC94C9409}"/>
              </a:ext>
            </a:extLst>
          </p:cNvPr>
          <p:cNvSpPr>
            <a:spLocks noGrp="1"/>
          </p:cNvSpPr>
          <p:nvPr>
            <p:ph type="title"/>
          </p:nvPr>
        </p:nvSpPr>
        <p:spPr>
          <a:xfrm>
            <a:off x="750401" y="153211"/>
            <a:ext cx="10515600" cy="837804"/>
          </a:xfrm>
        </p:spPr>
        <p:txBody>
          <a:bodyPr anchor="ctr">
            <a:normAutofit/>
          </a:bodyPr>
          <a:lstStyle/>
          <a:p>
            <a:r>
              <a:rPr lang="en-US" dirty="0"/>
              <a:t>Financial / Operational Fundamentals</a:t>
            </a:r>
          </a:p>
        </p:txBody>
      </p:sp>
      <p:sp>
        <p:nvSpPr>
          <p:cNvPr id="4" name="Slide Number Placeholder 3">
            <a:extLst>
              <a:ext uri="{FF2B5EF4-FFF2-40B4-BE49-F238E27FC236}">
                <a16:creationId xmlns:a16="http://schemas.microsoft.com/office/drawing/2014/main" id="{7669FFAE-867C-4E85-9BAA-DBE572568077}"/>
              </a:ext>
            </a:extLst>
          </p:cNvPr>
          <p:cNvSpPr>
            <a:spLocks noGrp="1"/>
          </p:cNvSpPr>
          <p:nvPr>
            <p:ph type="sldNum" sz="quarter" idx="12"/>
          </p:nvPr>
        </p:nvSpPr>
        <p:spPr/>
        <p:txBody>
          <a:bodyPr anchor="ctr">
            <a:normAutofit/>
          </a:bodyPr>
          <a:lstStyle/>
          <a:p>
            <a:pPr marL="0" marR="0" lvl="0" indent="0" defTabSz="914400" rtl="0" eaLnBrk="1" fontAlgn="auto" latinLnBrk="0" hangingPunct="1">
              <a:lnSpc>
                <a:spcPct val="90000"/>
              </a:lnSpc>
              <a:spcBef>
                <a:spcPts val="0"/>
              </a:spcBef>
              <a:spcAft>
                <a:spcPts val="600"/>
              </a:spcAft>
              <a:buClrTx/>
              <a:buSzTx/>
              <a:buFontTx/>
              <a:buNone/>
              <a:tabLst/>
              <a:defRPr/>
            </a:pPr>
            <a:fld id="{3A98EE3D-8CD1-4C3F-BD1C-C98C9596463C}" type="slidenum">
              <a:rPr kumimoji="0" lang="en-US" b="0" i="0" u="none" strike="noStrike" kern="1200" cap="none" spc="0" normalizeH="0" baseline="0" noProof="0" smtClean="0">
                <a:ln>
                  <a:noFill/>
                </a:ln>
                <a:effectLst/>
                <a:uLnTx/>
                <a:uFillTx/>
              </a:rPr>
              <a:pPr marL="0" marR="0" lvl="0" indent="0" defTabSz="914400" rtl="0" eaLnBrk="1" fontAlgn="auto" latinLnBrk="0" hangingPunct="1">
                <a:lnSpc>
                  <a:spcPct val="90000"/>
                </a:lnSpc>
                <a:spcBef>
                  <a:spcPts val="0"/>
                </a:spcBef>
                <a:spcAft>
                  <a:spcPts val="600"/>
                </a:spcAft>
                <a:buClrTx/>
                <a:buSzTx/>
                <a:buFontTx/>
                <a:buNone/>
                <a:tabLst/>
                <a:defRPr/>
              </a:pPr>
              <a:t>41</a:t>
            </a:fld>
            <a:endParaRPr kumimoji="0" lang="en-US" b="0" i="0" u="none" strike="noStrike" kern="1200" cap="none" spc="0" normalizeH="0" baseline="0" noProof="0" dirty="0">
              <a:ln>
                <a:noFill/>
              </a:ln>
              <a:effectLst/>
              <a:uLnTx/>
              <a:uFillTx/>
            </a:endParaRPr>
          </a:p>
        </p:txBody>
      </p:sp>
      <p:graphicFrame>
        <p:nvGraphicFramePr>
          <p:cNvPr id="7" name="Content Placeholder 2">
            <a:extLst>
              <a:ext uri="{FF2B5EF4-FFF2-40B4-BE49-F238E27FC236}">
                <a16:creationId xmlns:a16="http://schemas.microsoft.com/office/drawing/2014/main" id="{6A659B97-F7C4-4EEA-8C52-BB177405EFCD}"/>
              </a:ext>
            </a:extLst>
          </p:cNvPr>
          <p:cNvGraphicFramePr>
            <a:graphicFrameLocks noGrp="1"/>
          </p:cNvGraphicFramePr>
          <p:nvPr>
            <p:ph sz="quarter" idx="4294967295"/>
            <p:extLst>
              <p:ext uri="{D42A27DB-BD31-4B8C-83A1-F6EECF244321}">
                <p14:modId xmlns:p14="http://schemas.microsoft.com/office/powerpoint/2010/main" val="1389975393"/>
              </p:ext>
            </p:extLst>
          </p:nvPr>
        </p:nvGraphicFramePr>
        <p:xfrm>
          <a:off x="579760" y="1171575"/>
          <a:ext cx="11311156" cy="49253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3">
            <a:extLst>
              <a:ext uri="{FF2B5EF4-FFF2-40B4-BE49-F238E27FC236}">
                <a16:creationId xmlns:a16="http://schemas.microsoft.com/office/drawing/2014/main" id="{3EC1B3D4-52FD-47B2-A143-B717DE9CDC98}"/>
              </a:ext>
            </a:extLst>
          </p:cNvPr>
          <p:cNvSpPr txBox="1">
            <a:spLocks/>
          </p:cNvSpPr>
          <p:nvPr/>
        </p:nvSpPr>
        <p:spPr>
          <a:xfrm>
            <a:off x="204856" y="6257723"/>
            <a:ext cx="374904" cy="342724"/>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FFFFFF"/>
                </a:solidFill>
                <a:latin typeface="Avenir Book" panose="02000503020000020003"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7188305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44E47-6763-4948-9481-E6B5FF535FF2}"/>
              </a:ext>
            </a:extLst>
          </p:cNvPr>
          <p:cNvSpPr>
            <a:spLocks noGrp="1"/>
          </p:cNvSpPr>
          <p:nvPr>
            <p:ph type="title"/>
          </p:nvPr>
        </p:nvSpPr>
        <p:spPr>
          <a:xfrm>
            <a:off x="793714" y="170725"/>
            <a:ext cx="10871200" cy="990600"/>
          </a:xfrm>
        </p:spPr>
        <p:txBody>
          <a:bodyPr>
            <a:normAutofit/>
          </a:bodyPr>
          <a:lstStyle/>
          <a:p>
            <a:r>
              <a:rPr lang="en-US" dirty="0"/>
              <a:t>Net Sales Analysis</a:t>
            </a:r>
          </a:p>
        </p:txBody>
      </p:sp>
      <p:sp>
        <p:nvSpPr>
          <p:cNvPr id="3" name="Slide Number Placeholder 2">
            <a:extLst>
              <a:ext uri="{FF2B5EF4-FFF2-40B4-BE49-F238E27FC236}">
                <a16:creationId xmlns:a16="http://schemas.microsoft.com/office/drawing/2014/main" id="{1690B67B-3C96-4A80-A101-58E0676AADE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F1A920B-7607-4577-B356-58FBC1488730}" type="slidenum">
              <a:rPr kumimoji="0" lang="en-US" sz="1200" b="0" i="0" u="none" strike="noStrike" kern="1200" cap="none" spc="0" normalizeH="0" baseline="0" noProof="0" smtClean="0">
                <a:ln>
                  <a:noFill/>
                </a:ln>
                <a:solidFill>
                  <a:srgbClr val="FFFFFF"/>
                </a:solidFill>
                <a:effectLst/>
                <a:uLnTx/>
                <a:uFillTx/>
                <a:latin typeface="Avenir Book" panose="02000503020000020003" pitchFamily="2"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endParaRPr>
          </a:p>
        </p:txBody>
      </p:sp>
      <p:graphicFrame>
        <p:nvGraphicFramePr>
          <p:cNvPr id="11" name="Content Placeholder 10">
            <a:extLst>
              <a:ext uri="{FF2B5EF4-FFF2-40B4-BE49-F238E27FC236}">
                <a16:creationId xmlns:a16="http://schemas.microsoft.com/office/drawing/2014/main" id="{02C64353-B116-4924-B5A5-89D6B0491A93}"/>
              </a:ext>
            </a:extLst>
          </p:cNvPr>
          <p:cNvGraphicFramePr>
            <a:graphicFrameLocks noGrp="1"/>
          </p:cNvGraphicFramePr>
          <p:nvPr>
            <p:ph sz="quarter" idx="1"/>
          </p:nvPr>
        </p:nvGraphicFramePr>
        <p:xfrm>
          <a:off x="817563" y="1600200"/>
          <a:ext cx="10871200" cy="4495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638559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44E47-6763-4948-9481-E6B5FF535FF2}"/>
              </a:ext>
            </a:extLst>
          </p:cNvPr>
          <p:cNvSpPr>
            <a:spLocks noGrp="1"/>
          </p:cNvSpPr>
          <p:nvPr>
            <p:ph type="title"/>
          </p:nvPr>
        </p:nvSpPr>
        <p:spPr>
          <a:xfrm>
            <a:off x="747414" y="159150"/>
            <a:ext cx="10871200" cy="990600"/>
          </a:xfrm>
        </p:spPr>
        <p:txBody>
          <a:bodyPr>
            <a:normAutofit/>
          </a:bodyPr>
          <a:lstStyle/>
          <a:p>
            <a:r>
              <a:rPr lang="en-US" dirty="0"/>
              <a:t>Dispenses / % Refills</a:t>
            </a:r>
          </a:p>
        </p:txBody>
      </p:sp>
      <p:sp>
        <p:nvSpPr>
          <p:cNvPr id="3" name="Slide Number Placeholder 2">
            <a:extLst>
              <a:ext uri="{FF2B5EF4-FFF2-40B4-BE49-F238E27FC236}">
                <a16:creationId xmlns:a16="http://schemas.microsoft.com/office/drawing/2014/main" id="{1690B67B-3C96-4A80-A101-58E0676AADE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F1A920B-7607-4577-B356-58FBC1488730}" type="slidenum">
              <a:rPr kumimoji="0" lang="en-US" sz="1200" b="0" i="0" u="none" strike="noStrike" kern="1200" cap="none" spc="0" normalizeH="0" baseline="0" noProof="0" smtClean="0">
                <a:ln>
                  <a:noFill/>
                </a:ln>
                <a:solidFill>
                  <a:srgbClr val="FFFFFF"/>
                </a:solidFill>
                <a:effectLst/>
                <a:uLnTx/>
                <a:uFillTx/>
                <a:latin typeface="Avenir Book" panose="02000503020000020003" pitchFamily="2"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endParaRPr>
          </a:p>
        </p:txBody>
      </p:sp>
      <p:pic>
        <p:nvPicPr>
          <p:cNvPr id="6" name="Content Placeholder 5">
            <a:extLst>
              <a:ext uri="{FF2B5EF4-FFF2-40B4-BE49-F238E27FC236}">
                <a16:creationId xmlns:a16="http://schemas.microsoft.com/office/drawing/2014/main" id="{5DF1FE91-9B60-3D70-24FC-38DB07B4C69A}"/>
              </a:ext>
            </a:extLst>
          </p:cNvPr>
          <p:cNvPicPr>
            <a:picLocks noGrp="1" noChangeAspect="1"/>
          </p:cNvPicPr>
          <p:nvPr>
            <p:ph sz="quarter" idx="1"/>
          </p:nvPr>
        </p:nvPicPr>
        <p:blipFill>
          <a:blip r:embed="rId2"/>
          <a:stretch>
            <a:fillRect/>
          </a:stretch>
        </p:blipFill>
        <p:spPr>
          <a:xfrm>
            <a:off x="816864" y="1219200"/>
            <a:ext cx="10489222" cy="4711581"/>
          </a:xfrm>
          <a:prstGeom prst="rect">
            <a:avLst/>
          </a:prstGeom>
        </p:spPr>
      </p:pic>
      <p:sp>
        <p:nvSpPr>
          <p:cNvPr id="7" name="TextBox 6">
            <a:extLst>
              <a:ext uri="{FF2B5EF4-FFF2-40B4-BE49-F238E27FC236}">
                <a16:creationId xmlns:a16="http://schemas.microsoft.com/office/drawing/2014/main" id="{E9F98169-1B05-C429-022C-8F6D0D0546AB}"/>
              </a:ext>
            </a:extLst>
          </p:cNvPr>
          <p:cNvSpPr txBox="1"/>
          <p:nvPr/>
        </p:nvSpPr>
        <p:spPr>
          <a:xfrm>
            <a:off x="1107347" y="6257723"/>
            <a:ext cx="1664686" cy="276999"/>
          </a:xfrm>
          <a:prstGeom prst="rect">
            <a:avLst/>
          </a:prstGeom>
          <a:noFill/>
        </p:spPr>
        <p:txBody>
          <a:bodyPr wrap="none" rtlCol="0">
            <a:spAutoFit/>
          </a:bodyPr>
          <a:lstStyle/>
          <a:p>
            <a:r>
              <a:rPr lang="en-US" sz="1200" dirty="0"/>
              <a:t>*Data source:  </a:t>
            </a:r>
            <a:r>
              <a:rPr lang="en-US" sz="1200" dirty="0" err="1"/>
              <a:t>TrialCard</a:t>
            </a:r>
            <a:endParaRPr lang="en-US" sz="1200" dirty="0"/>
          </a:p>
        </p:txBody>
      </p:sp>
    </p:spTree>
    <p:extLst>
      <p:ext uri="{BB962C8B-B14F-4D97-AF65-F5344CB8AC3E}">
        <p14:creationId xmlns:p14="http://schemas.microsoft.com/office/powerpoint/2010/main" val="14595767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1231276" y="0"/>
            <a:ext cx="972947"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529B3D78-C823-444E-A88C-18661C293DF2}"/>
              </a:ext>
            </a:extLst>
          </p:cNvPr>
          <p:cNvSpPr>
            <a:spLocks noGrp="1"/>
          </p:cNvSpPr>
          <p:nvPr>
            <p:ph type="title"/>
          </p:nvPr>
        </p:nvSpPr>
        <p:spPr/>
        <p:txBody>
          <a:bodyPr/>
          <a:lstStyle/>
          <a:p>
            <a:r>
              <a:rPr lang="en-US" dirty="0"/>
              <a:t>Financial Snapshot</a:t>
            </a:r>
          </a:p>
        </p:txBody>
      </p:sp>
      <p:graphicFrame>
        <p:nvGraphicFramePr>
          <p:cNvPr id="10" name="Content Placeholder 4">
            <a:extLst>
              <a:ext uri="{FF2B5EF4-FFF2-40B4-BE49-F238E27FC236}">
                <a16:creationId xmlns:a16="http://schemas.microsoft.com/office/drawing/2014/main" id="{E8C3E8F1-B676-41B5-96A5-2EC8DD867CD6}"/>
              </a:ext>
            </a:extLst>
          </p:cNvPr>
          <p:cNvGraphicFramePr>
            <a:graphicFrameLocks/>
          </p:cNvGraphicFramePr>
          <p:nvPr/>
        </p:nvGraphicFramePr>
        <p:xfrm>
          <a:off x="823973" y="1319791"/>
          <a:ext cx="10515600" cy="1685450"/>
        </p:xfrm>
        <a:graphic>
          <a:graphicData uri="http://schemas.openxmlformats.org/drawingml/2006/table">
            <a:tbl>
              <a:tblPr firstRow="1" bandRow="1">
                <a:tableStyleId>{5C22544A-7EE6-4342-B048-85BDC9FD1C3A}</a:tableStyleId>
              </a:tblPr>
              <a:tblGrid>
                <a:gridCol w="5442284">
                  <a:extLst>
                    <a:ext uri="{9D8B030D-6E8A-4147-A177-3AD203B41FA5}">
                      <a16:colId xmlns:a16="http://schemas.microsoft.com/office/drawing/2014/main" val="20000"/>
                    </a:ext>
                  </a:extLst>
                </a:gridCol>
                <a:gridCol w="5073316">
                  <a:extLst>
                    <a:ext uri="{9D8B030D-6E8A-4147-A177-3AD203B41FA5}">
                      <a16:colId xmlns:a16="http://schemas.microsoft.com/office/drawing/2014/main" val="20001"/>
                    </a:ext>
                  </a:extLst>
                </a:gridCol>
              </a:tblGrid>
              <a:tr h="336195">
                <a:tc gridSpan="2">
                  <a:txBody>
                    <a:bodyPr/>
                    <a:lstStyle/>
                    <a:p>
                      <a:pPr algn="l"/>
                      <a:r>
                        <a:rPr lang="en-US" sz="1600" dirty="0">
                          <a:solidFill>
                            <a:schemeClr val="bg1"/>
                          </a:solidFill>
                          <a:latin typeface="Avenir Book" panose="02000503020000020003" pitchFamily="2" charset="0"/>
                          <a:ea typeface="Helvetica Neue" panose="02000503000000020004" pitchFamily="2" charset="0"/>
                          <a:cs typeface="Helvetica Neue" panose="02000503000000020004" pitchFamily="2" charset="0"/>
                        </a:rPr>
                        <a:t>Financial</a:t>
                      </a:r>
                      <a:r>
                        <a:rPr lang="en-US" sz="1600" baseline="0" dirty="0">
                          <a:solidFill>
                            <a:schemeClr val="bg1"/>
                          </a:solidFill>
                          <a:latin typeface="Avenir Book" panose="02000503020000020003" pitchFamily="2" charset="0"/>
                          <a:ea typeface="Helvetica Neue" panose="02000503000000020004" pitchFamily="2" charset="0"/>
                          <a:cs typeface="Helvetica Neue" panose="02000503000000020004" pitchFamily="2" charset="0"/>
                        </a:rPr>
                        <a:t> Highlights as of March 31, 2022</a:t>
                      </a:r>
                      <a:endParaRPr lang="en-US" sz="1600" b="0" dirty="0">
                        <a:solidFill>
                          <a:schemeClr val="bg1"/>
                        </a:solidFill>
                        <a:latin typeface="Avenir Book" panose="02000503020000020003" pitchFamily="2" charset="0"/>
                        <a:ea typeface="Helvetica Neue" panose="02000503000000020004" pitchFamily="2" charset="0"/>
                        <a:cs typeface="Helvetica Neue" panose="02000503000000020004" pitchFamily="2" charset="0"/>
                      </a:endParaRPr>
                    </a:p>
                  </a:txBody>
                  <a:tcPr marL="117624" marR="117624" marT="58817" marB="58817">
                    <a:lnB w="6350" cap="flat" cmpd="sng" algn="ctr">
                      <a:solidFill>
                        <a:schemeClr val="bg1">
                          <a:lumMod val="75000"/>
                        </a:schemeClr>
                      </a:solidFill>
                      <a:prstDash val="solid"/>
                      <a:round/>
                      <a:headEnd type="none" w="med" len="med"/>
                      <a:tailEnd type="none" w="med" len="med"/>
                    </a:lnB>
                    <a:solidFill>
                      <a:schemeClr val="accent1"/>
                    </a:solidFill>
                  </a:tcPr>
                </a:tc>
                <a:tc hMerge="1">
                  <a:txBody>
                    <a:bodyPr/>
                    <a:lstStyle/>
                    <a:p>
                      <a:pPr algn="ctr"/>
                      <a:endParaRPr lang="en-US" sz="1800" dirty="0">
                        <a:latin typeface="+mn-lt"/>
                        <a:cs typeface="Arial" pitchFamily="34" charset="0"/>
                      </a:endParaRPr>
                    </a:p>
                  </a:txBody>
                  <a:tcPr marL="91431" marR="91431"/>
                </a:tc>
                <a:extLst>
                  <a:ext uri="{0D108BD9-81ED-4DB2-BD59-A6C34878D82A}">
                    <a16:rowId xmlns:a16="http://schemas.microsoft.com/office/drawing/2014/main" val="10000"/>
                  </a:ext>
                </a:extLst>
              </a:tr>
              <a:tr h="307847">
                <a:tc>
                  <a:txBody>
                    <a:bodyPr/>
                    <a:lstStyle/>
                    <a:p>
                      <a:pPr algn="l"/>
                      <a:r>
                        <a:rPr lang="en-US" sz="1400" u="none" kern="1200" baseline="0" dirty="0">
                          <a:latin typeface="Avenir Book" panose="02000503020000020003" pitchFamily="2" charset="0"/>
                          <a:ea typeface="Helvetica Neue" panose="02000503000000020004" pitchFamily="2" charset="0"/>
                          <a:cs typeface="Helvetica Neue" panose="02000503000000020004" pitchFamily="2" charset="0"/>
                        </a:rPr>
                        <a:t>Cash and Cash Equivalents</a:t>
                      </a:r>
                      <a:endParaRPr lang="en-US" sz="1400" b="0" u="none" kern="1200" baseline="0" dirty="0">
                        <a:solidFill>
                          <a:schemeClr val="bg1">
                            <a:lumMod val="50000"/>
                          </a:schemeClr>
                        </a:solidFill>
                        <a:latin typeface="Avenir Book" panose="02000503020000020003" pitchFamily="2" charset="0"/>
                        <a:ea typeface="Helvetica Neue" panose="02000503000000020004" pitchFamily="2" charset="0"/>
                        <a:cs typeface="Helvetica Neue" panose="02000503000000020004" pitchFamily="2" charset="0"/>
                      </a:endParaRPr>
                    </a:p>
                  </a:txBody>
                  <a:tcPr marL="117624" marR="117624" marT="58817" marB="58817" anchor="ctr">
                    <a:lnT w="6350" cap="flat" cmpd="sng" algn="ctr">
                      <a:solidFill>
                        <a:schemeClr val="bg1">
                          <a:lumMod val="75000"/>
                        </a:schemeClr>
                      </a:solidFill>
                      <a:prstDash val="solid"/>
                      <a:round/>
                      <a:headEnd type="none" w="med" len="med"/>
                      <a:tailEnd type="none" w="med" len="med"/>
                    </a:lnT>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u="none" dirty="0">
                          <a:latin typeface="Avenir Book" panose="02000503020000020003" pitchFamily="2" charset="0"/>
                          <a:ea typeface="Helvetica Neue" panose="02000503000000020004" pitchFamily="2" charset="0"/>
                          <a:cs typeface="Helvetica Neue" panose="02000503000000020004" pitchFamily="2" charset="0"/>
                        </a:rPr>
                        <a:t>   $37.7 million</a:t>
                      </a:r>
                      <a:endParaRPr lang="en-US" sz="1400" b="0" u="none" dirty="0">
                        <a:solidFill>
                          <a:schemeClr val="bg1">
                            <a:lumMod val="50000"/>
                          </a:schemeClr>
                        </a:solidFill>
                        <a:latin typeface="Avenir Book" panose="02000503020000020003" pitchFamily="2" charset="0"/>
                        <a:ea typeface="Helvetica Neue" panose="02000503000000020004" pitchFamily="2" charset="0"/>
                        <a:cs typeface="Helvetica Neue" panose="02000503000000020004" pitchFamily="2" charset="0"/>
                      </a:endParaRPr>
                    </a:p>
                  </a:txBody>
                  <a:tcPr marL="117624" marR="117624" marT="58817" marB="58817" anchor="ctr">
                    <a:lnT w="6350" cap="flat" cmpd="sng" algn="ctr">
                      <a:solidFill>
                        <a:schemeClr val="bg1">
                          <a:lumMod val="75000"/>
                        </a:schemeClr>
                      </a:solidFill>
                      <a:prstDash val="solid"/>
                      <a:round/>
                      <a:headEnd type="none" w="med" len="med"/>
                      <a:tailEnd type="none" w="med" len="med"/>
                    </a:lnT>
                    <a:noFill/>
                  </a:tcPr>
                </a:tc>
                <a:extLst>
                  <a:ext uri="{0D108BD9-81ED-4DB2-BD59-A6C34878D82A}">
                    <a16:rowId xmlns:a16="http://schemas.microsoft.com/office/drawing/2014/main" val="10001"/>
                  </a:ext>
                </a:extLst>
              </a:tr>
              <a:tr h="307847">
                <a:tc>
                  <a:txBody>
                    <a:bodyPr/>
                    <a:lstStyle/>
                    <a:p>
                      <a:pPr algn="l"/>
                      <a:r>
                        <a:rPr lang="en-US" sz="1400" u="none" baseline="0" dirty="0">
                          <a:latin typeface="Avenir Book" panose="02000503020000020003" pitchFamily="2" charset="0"/>
                          <a:ea typeface="Helvetica Neue" panose="02000503000000020004" pitchFamily="2" charset="0"/>
                          <a:cs typeface="Helvetica Neue" panose="02000503000000020004" pitchFamily="2" charset="0"/>
                        </a:rPr>
                        <a:t>Accounts Receivable</a:t>
                      </a:r>
                      <a:endParaRPr lang="en-US" sz="1400" b="0" u="none" baseline="0" dirty="0">
                        <a:solidFill>
                          <a:schemeClr val="bg1">
                            <a:lumMod val="50000"/>
                          </a:schemeClr>
                        </a:solidFill>
                        <a:latin typeface="Avenir Book" panose="02000503020000020003" pitchFamily="2" charset="0"/>
                        <a:ea typeface="Helvetica Neue" panose="02000503000000020004" pitchFamily="2" charset="0"/>
                        <a:cs typeface="Helvetica Neue" panose="02000503000000020004" pitchFamily="2" charset="0"/>
                      </a:endParaRPr>
                    </a:p>
                  </a:txBody>
                  <a:tcPr marL="117624" marR="117624" marT="58817" marB="58817" anchor="c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u="none" dirty="0">
                          <a:latin typeface="Avenir Book" panose="02000503020000020003" pitchFamily="2" charset="0"/>
                          <a:ea typeface="Helvetica Neue" panose="02000503000000020004" pitchFamily="2" charset="0"/>
                          <a:cs typeface="Helvetica Neue" panose="02000503000000020004" pitchFamily="2" charset="0"/>
                        </a:rPr>
                        <a:t>     $0.8 million</a:t>
                      </a:r>
                      <a:endParaRPr lang="en-US" sz="1400" b="0" u="none" dirty="0">
                        <a:solidFill>
                          <a:schemeClr val="bg1">
                            <a:lumMod val="50000"/>
                          </a:schemeClr>
                        </a:solidFill>
                        <a:latin typeface="Avenir Book" panose="02000503020000020003" pitchFamily="2" charset="0"/>
                        <a:ea typeface="Helvetica Neue" panose="02000503000000020004" pitchFamily="2" charset="0"/>
                        <a:cs typeface="Helvetica Neue" panose="02000503000000020004" pitchFamily="2" charset="0"/>
                      </a:endParaRPr>
                    </a:p>
                  </a:txBody>
                  <a:tcPr marL="117624" marR="117624" marT="58817" marB="58817" anchor="ctr">
                    <a:noFill/>
                  </a:tcPr>
                </a:tc>
                <a:extLst>
                  <a:ext uri="{0D108BD9-81ED-4DB2-BD59-A6C34878D82A}">
                    <a16:rowId xmlns:a16="http://schemas.microsoft.com/office/drawing/2014/main" val="10002"/>
                  </a:ext>
                </a:extLst>
              </a:tr>
              <a:tr h="307847">
                <a:tc>
                  <a:txBody>
                    <a:bodyPr/>
                    <a:lstStyle/>
                    <a:p>
                      <a:pPr algn="l"/>
                      <a:r>
                        <a:rPr lang="en-US" sz="1400" b="0" u="none" baseline="0" dirty="0">
                          <a:solidFill>
                            <a:schemeClr val="tx1"/>
                          </a:solidFill>
                          <a:latin typeface="Avenir Book" panose="02000503020000020003" pitchFamily="2" charset="0"/>
                          <a:ea typeface="Helvetica Neue" panose="02000503000000020004" pitchFamily="2" charset="0"/>
                          <a:cs typeface="Helvetica Neue" panose="02000503000000020004" pitchFamily="2" charset="0"/>
                        </a:rPr>
                        <a:t>Inventory</a:t>
                      </a:r>
                    </a:p>
                  </a:txBody>
                  <a:tcPr marL="117624" marR="117624" marT="58817" marB="58817" anchor="c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u="none" dirty="0">
                          <a:solidFill>
                            <a:schemeClr val="tx1"/>
                          </a:solidFill>
                          <a:latin typeface="Avenir Book" panose="02000503020000020003" pitchFamily="2" charset="0"/>
                          <a:ea typeface="Helvetica Neue" panose="02000503000000020004" pitchFamily="2" charset="0"/>
                          <a:cs typeface="Helvetica Neue" panose="02000503000000020004" pitchFamily="2" charset="0"/>
                        </a:rPr>
                        <a:t>     $1.0 million</a:t>
                      </a:r>
                    </a:p>
                  </a:txBody>
                  <a:tcPr marL="117624" marR="117624" marT="58817" marB="58817" anchor="ctr">
                    <a:noFill/>
                  </a:tcPr>
                </a:tc>
                <a:extLst>
                  <a:ext uri="{0D108BD9-81ED-4DB2-BD59-A6C34878D82A}">
                    <a16:rowId xmlns:a16="http://schemas.microsoft.com/office/drawing/2014/main" val="419462252"/>
                  </a:ext>
                </a:extLst>
              </a:tr>
              <a:tr h="307847">
                <a:tc>
                  <a:txBody>
                    <a:bodyPr/>
                    <a:lstStyle/>
                    <a:p>
                      <a:pPr algn="l"/>
                      <a:r>
                        <a:rPr lang="en-US" sz="1400" b="0" u="none" baseline="0" dirty="0">
                          <a:solidFill>
                            <a:schemeClr val="tx1"/>
                          </a:solidFill>
                          <a:latin typeface="Avenir Book" panose="02000503020000020003" pitchFamily="2" charset="0"/>
                          <a:ea typeface="Helvetica Neue" panose="02000503000000020004" pitchFamily="2" charset="0"/>
                          <a:cs typeface="Helvetica Neue" panose="02000503000000020004" pitchFamily="2" charset="0"/>
                        </a:rPr>
                        <a:t>Inventory Purchase Commitments (over the next 5 years)</a:t>
                      </a:r>
                    </a:p>
                  </a:txBody>
                  <a:tcPr marL="117624" marR="117624" marT="58817" marB="58817" anchor="c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u="none" dirty="0">
                          <a:solidFill>
                            <a:schemeClr val="bg1">
                              <a:lumMod val="50000"/>
                            </a:schemeClr>
                          </a:solidFill>
                          <a:latin typeface="Avenir Book" panose="02000503020000020003" pitchFamily="2" charset="0"/>
                          <a:ea typeface="Helvetica Neue" panose="02000503000000020004" pitchFamily="2" charset="0"/>
                          <a:cs typeface="Helvetica Neue" panose="02000503000000020004" pitchFamily="2" charset="0"/>
                        </a:rPr>
                        <a:t>     </a:t>
                      </a:r>
                      <a:r>
                        <a:rPr lang="en-US" sz="1400" b="0" u="none" dirty="0">
                          <a:solidFill>
                            <a:schemeClr val="tx1"/>
                          </a:solidFill>
                          <a:latin typeface="Avenir Book" panose="02000503020000020003" pitchFamily="2" charset="0"/>
                          <a:ea typeface="Helvetica Neue" panose="02000503000000020004" pitchFamily="2" charset="0"/>
                          <a:cs typeface="Helvetica Neue" panose="02000503000000020004" pitchFamily="2" charset="0"/>
                        </a:rPr>
                        <a:t>$9.0 million</a:t>
                      </a:r>
                    </a:p>
                  </a:txBody>
                  <a:tcPr marL="117624" marR="117624" marT="58817" marB="58817" anchor="ctr">
                    <a:noFill/>
                  </a:tcPr>
                </a:tc>
                <a:extLst>
                  <a:ext uri="{0D108BD9-81ED-4DB2-BD59-A6C34878D82A}">
                    <a16:rowId xmlns:a16="http://schemas.microsoft.com/office/drawing/2014/main" val="122488381"/>
                  </a:ext>
                </a:extLst>
              </a:tr>
            </a:tbl>
          </a:graphicData>
        </a:graphic>
      </p:graphicFrame>
      <p:graphicFrame>
        <p:nvGraphicFramePr>
          <p:cNvPr id="13" name="Content Placeholder 4">
            <a:extLst>
              <a:ext uri="{FF2B5EF4-FFF2-40B4-BE49-F238E27FC236}">
                <a16:creationId xmlns:a16="http://schemas.microsoft.com/office/drawing/2014/main" id="{751EBEAE-F089-734B-ADE5-F56B1949CF22}"/>
              </a:ext>
            </a:extLst>
          </p:cNvPr>
          <p:cNvGraphicFramePr>
            <a:graphicFrameLocks/>
          </p:cNvGraphicFramePr>
          <p:nvPr/>
        </p:nvGraphicFramePr>
        <p:xfrm>
          <a:off x="823973" y="3216965"/>
          <a:ext cx="10515600" cy="2347438"/>
        </p:xfrm>
        <a:graphic>
          <a:graphicData uri="http://schemas.openxmlformats.org/drawingml/2006/table">
            <a:tbl>
              <a:tblPr firstRow="1" bandRow="1">
                <a:tableStyleId>{5C22544A-7EE6-4342-B048-85BDC9FD1C3A}</a:tableStyleId>
              </a:tblPr>
              <a:tblGrid>
                <a:gridCol w="5442284">
                  <a:extLst>
                    <a:ext uri="{9D8B030D-6E8A-4147-A177-3AD203B41FA5}">
                      <a16:colId xmlns:a16="http://schemas.microsoft.com/office/drawing/2014/main" val="20000"/>
                    </a:ext>
                  </a:extLst>
                </a:gridCol>
                <a:gridCol w="5073316">
                  <a:extLst>
                    <a:ext uri="{9D8B030D-6E8A-4147-A177-3AD203B41FA5}">
                      <a16:colId xmlns:a16="http://schemas.microsoft.com/office/drawing/2014/main" val="20001"/>
                    </a:ext>
                  </a:extLst>
                </a:gridCol>
              </a:tblGrid>
              <a:tr h="295200">
                <a:tc gridSpan="2">
                  <a:txBody>
                    <a:bodyPr/>
                    <a:lstStyle/>
                    <a:p>
                      <a:pPr algn="l"/>
                      <a:r>
                        <a:rPr lang="en-US" sz="1600" dirty="0">
                          <a:solidFill>
                            <a:schemeClr val="bg1"/>
                          </a:solidFill>
                          <a:latin typeface="Avenir Book" panose="02000503020000020003" pitchFamily="2" charset="0"/>
                          <a:ea typeface="Helvetica Neue" panose="02000503000000020004" pitchFamily="2" charset="0"/>
                          <a:cs typeface="Helvetica Neue" panose="02000503000000020004" pitchFamily="2" charset="0"/>
                        </a:rPr>
                        <a:t>Summary Capitalization as of March 31, 2022</a:t>
                      </a:r>
                    </a:p>
                  </a:txBody>
                  <a:tcPr marL="117624" marR="117624" marT="58817" marB="58817">
                    <a:lnB w="6350" cap="flat" cmpd="sng" algn="ctr">
                      <a:solidFill>
                        <a:schemeClr val="bg1">
                          <a:lumMod val="75000"/>
                        </a:schemeClr>
                      </a:solidFill>
                      <a:prstDash val="solid"/>
                      <a:round/>
                      <a:headEnd type="none" w="med" len="med"/>
                      <a:tailEnd type="none" w="med" len="med"/>
                    </a:lnB>
                    <a:solidFill>
                      <a:schemeClr val="accent3"/>
                    </a:solidFill>
                  </a:tcPr>
                </a:tc>
                <a:tc hMerge="1">
                  <a:txBody>
                    <a:bodyPr/>
                    <a:lstStyle/>
                    <a:p>
                      <a:pPr algn="ctr"/>
                      <a:endParaRPr lang="en-US" sz="1800" dirty="0">
                        <a:latin typeface="+mn-lt"/>
                        <a:cs typeface="Arial" pitchFamily="34" charset="0"/>
                      </a:endParaRPr>
                    </a:p>
                  </a:txBody>
                  <a:tcPr marL="91431" marR="91431"/>
                </a:tc>
                <a:extLst>
                  <a:ext uri="{0D108BD9-81ED-4DB2-BD59-A6C34878D82A}">
                    <a16:rowId xmlns:a16="http://schemas.microsoft.com/office/drawing/2014/main" val="10000"/>
                  </a:ext>
                </a:extLst>
              </a:tr>
              <a:tr h="279400">
                <a:tc>
                  <a:txBody>
                    <a:bodyPr/>
                    <a:lstStyle/>
                    <a:p>
                      <a:pPr algn="l"/>
                      <a:endParaRPr lang="en-US" sz="1400" b="0" u="none" kern="1200" baseline="0" dirty="0">
                        <a:solidFill>
                          <a:schemeClr val="bg1">
                            <a:lumMod val="50000"/>
                          </a:schemeClr>
                        </a:solidFill>
                        <a:latin typeface="Avenir Book" panose="02000503020000020003" pitchFamily="2" charset="0"/>
                        <a:ea typeface="Helvetica Neue" panose="02000503000000020004" pitchFamily="2" charset="0"/>
                        <a:cs typeface="Helvetica Neue" panose="02000503000000020004" pitchFamily="2" charset="0"/>
                      </a:endParaRPr>
                    </a:p>
                  </a:txBody>
                  <a:tcPr marL="117624" marR="117624" marT="58817" marB="58817" anchor="ctr">
                    <a:lnT w="6350" cap="flat" cmpd="sng" algn="ctr">
                      <a:solidFill>
                        <a:schemeClr val="bg1">
                          <a:lumMod val="75000"/>
                        </a:schemeClr>
                      </a:solidFill>
                      <a:prstDash val="solid"/>
                      <a:round/>
                      <a:headEnd type="none" w="med" len="med"/>
                      <a:tailEnd type="none" w="med" len="med"/>
                    </a:lnT>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u="none" dirty="0">
                          <a:solidFill>
                            <a:schemeClr val="accent3"/>
                          </a:solidFill>
                          <a:latin typeface="Avenir Book" panose="02000503020000020003" pitchFamily="2" charset="0"/>
                          <a:ea typeface="Helvetica Neue" panose="02000503000000020004" pitchFamily="2" charset="0"/>
                          <a:cs typeface="Helvetica Neue" panose="02000503000000020004" pitchFamily="2" charset="0"/>
                        </a:rPr>
                        <a:t>Common Shares and Equivalent</a:t>
                      </a:r>
                    </a:p>
                  </a:txBody>
                  <a:tcPr marL="117624" marR="117624" marT="58817" marB="58817" anchor="ctr">
                    <a:lnT w="6350" cap="flat" cmpd="sng" algn="ctr">
                      <a:solidFill>
                        <a:schemeClr val="bg1">
                          <a:lumMod val="75000"/>
                        </a:schemeClr>
                      </a:solidFill>
                      <a:prstDash val="solid"/>
                      <a:round/>
                      <a:headEnd type="none" w="med" len="med"/>
                      <a:tailEnd type="none" w="med" len="med"/>
                    </a:lnT>
                    <a:noFill/>
                  </a:tcPr>
                </a:tc>
                <a:extLst>
                  <a:ext uri="{0D108BD9-81ED-4DB2-BD59-A6C34878D82A}">
                    <a16:rowId xmlns:a16="http://schemas.microsoft.com/office/drawing/2014/main" val="10001"/>
                  </a:ext>
                </a:extLst>
              </a:tr>
              <a:tr h="279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baseline="0" dirty="0">
                          <a:latin typeface="Avenir Book" panose="02000503020000020003" pitchFamily="2" charset="0"/>
                          <a:ea typeface="Helvetica Neue" panose="02000503000000020004" pitchFamily="2" charset="0"/>
                          <a:cs typeface="Helvetica Neue" panose="02000503000000020004" pitchFamily="2" charset="0"/>
                        </a:rPr>
                        <a:t>Common Stock</a:t>
                      </a:r>
                      <a:endParaRPr lang="en-US" sz="1400" b="0" kern="1200" baseline="30000" dirty="0">
                        <a:solidFill>
                          <a:schemeClr val="bg1">
                            <a:lumMod val="50000"/>
                          </a:schemeClr>
                        </a:solidFill>
                        <a:latin typeface="Avenir Book" panose="02000503020000020003" pitchFamily="2" charset="0"/>
                        <a:ea typeface="Helvetica Neue" panose="02000503000000020004" pitchFamily="2" charset="0"/>
                        <a:cs typeface="Helvetica Neue" panose="02000503000000020004" pitchFamily="2" charset="0"/>
                      </a:endParaRPr>
                    </a:p>
                  </a:txBody>
                  <a:tcPr marL="117624" marR="117624" marT="58817" marB="58817" anchor="c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Avenir Book" panose="02000503020000020003" pitchFamily="2" charset="0"/>
                          <a:ea typeface="Helvetica Neue" panose="02000503000000020004" pitchFamily="2" charset="0"/>
                          <a:cs typeface="Helvetica Neue" panose="02000503000000020004" pitchFamily="2" charset="0"/>
                        </a:rPr>
                        <a:t>231.7 million shares</a:t>
                      </a:r>
                      <a:endParaRPr lang="en-US" sz="1400" b="1" u="none" dirty="0">
                        <a:solidFill>
                          <a:schemeClr val="bg2">
                            <a:lumMod val="50000"/>
                          </a:schemeClr>
                        </a:solidFill>
                        <a:latin typeface="Avenir Book" panose="02000503020000020003" pitchFamily="2" charset="0"/>
                        <a:ea typeface="Helvetica Neue" panose="02000503000000020004" pitchFamily="2" charset="0"/>
                        <a:cs typeface="Helvetica Neue" panose="02000503000000020004" pitchFamily="2" charset="0"/>
                      </a:endParaRPr>
                    </a:p>
                  </a:txBody>
                  <a:tcPr marL="117624" marR="117624" marT="58817" marB="58817" anchor="ctr">
                    <a:noFill/>
                  </a:tcPr>
                </a:tc>
                <a:extLst>
                  <a:ext uri="{0D108BD9-81ED-4DB2-BD59-A6C34878D82A}">
                    <a16:rowId xmlns:a16="http://schemas.microsoft.com/office/drawing/2014/main" val="625848519"/>
                  </a:ext>
                </a:extLst>
              </a:tr>
              <a:tr h="279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a:latin typeface="Avenir Book" panose="02000503020000020003" pitchFamily="2" charset="0"/>
                          <a:ea typeface="Helvetica Neue" panose="02000503000000020004" pitchFamily="2" charset="0"/>
                          <a:cs typeface="Helvetica Neue" panose="02000503000000020004" pitchFamily="2" charset="0"/>
                        </a:rPr>
                        <a:t>Preferred </a:t>
                      </a:r>
                      <a:endParaRPr lang="en-US" sz="1400" b="0" baseline="0" dirty="0">
                        <a:solidFill>
                          <a:schemeClr val="bg1">
                            <a:lumMod val="50000"/>
                          </a:schemeClr>
                        </a:solidFill>
                        <a:latin typeface="Avenir Book" panose="02000503020000020003" pitchFamily="2" charset="0"/>
                        <a:ea typeface="Helvetica Neue" panose="02000503000000020004" pitchFamily="2" charset="0"/>
                        <a:cs typeface="Helvetica Neue" panose="02000503000000020004" pitchFamily="2" charset="0"/>
                      </a:endParaRPr>
                    </a:p>
                  </a:txBody>
                  <a:tcPr marL="117624" marR="117624" marT="58817" marB="58817" anchor="ctr">
                    <a:noFill/>
                  </a:tcPr>
                </a:tc>
                <a:tc>
                  <a:txBody>
                    <a:bodyPr/>
                    <a:lstStyle/>
                    <a:p>
                      <a:pPr algn="l">
                        <a:tabLst/>
                      </a:pPr>
                      <a:r>
                        <a:rPr lang="en-US" sz="1400" dirty="0">
                          <a:latin typeface="Avenir Book" panose="02000503020000020003" pitchFamily="2" charset="0"/>
                          <a:ea typeface="Helvetica Neue" panose="02000503000000020004" pitchFamily="2" charset="0"/>
                          <a:cs typeface="Helvetica Neue" panose="02000503000000020004" pitchFamily="2" charset="0"/>
                        </a:rPr>
                        <a:t>0.1</a:t>
                      </a:r>
                      <a:r>
                        <a:rPr lang="en-US" sz="1400" baseline="0" dirty="0">
                          <a:latin typeface="Avenir Book" panose="02000503020000020003" pitchFamily="2" charset="0"/>
                          <a:ea typeface="Helvetica Neue" panose="02000503000000020004" pitchFamily="2" charset="0"/>
                          <a:cs typeface="Helvetica Neue" panose="02000503000000020004" pitchFamily="2" charset="0"/>
                        </a:rPr>
                        <a:t> million shares</a:t>
                      </a:r>
                      <a:endParaRPr lang="en-US" sz="1400" b="0" dirty="0">
                        <a:solidFill>
                          <a:schemeClr val="bg1">
                            <a:lumMod val="50000"/>
                          </a:schemeClr>
                        </a:solidFill>
                        <a:latin typeface="Avenir Book" panose="02000503020000020003" pitchFamily="2" charset="0"/>
                        <a:ea typeface="Helvetica Neue" panose="02000503000000020004" pitchFamily="2" charset="0"/>
                        <a:cs typeface="Helvetica Neue" panose="02000503000000020004" pitchFamily="2" charset="0"/>
                      </a:endParaRPr>
                    </a:p>
                  </a:txBody>
                  <a:tcPr marL="117624" marR="117624" marT="58817" marB="58817">
                    <a:noFill/>
                  </a:tcPr>
                </a:tc>
                <a:extLst>
                  <a:ext uri="{0D108BD9-81ED-4DB2-BD59-A6C34878D82A}">
                    <a16:rowId xmlns:a16="http://schemas.microsoft.com/office/drawing/2014/main" val="3531432855"/>
                  </a:ext>
                </a:extLst>
              </a:tr>
              <a:tr h="279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baseline="0" dirty="0">
                          <a:latin typeface="Avenir Book" panose="02000503020000020003" pitchFamily="2" charset="0"/>
                          <a:ea typeface="Helvetica Neue" panose="02000503000000020004" pitchFamily="2" charset="0"/>
                          <a:cs typeface="Helvetica Neue" panose="02000503000000020004" pitchFamily="2" charset="0"/>
                        </a:rPr>
                        <a:t>Options</a:t>
                      </a:r>
                      <a:endParaRPr lang="en-US" sz="1400" b="0" kern="1200" baseline="0" dirty="0">
                        <a:solidFill>
                          <a:schemeClr val="bg1">
                            <a:lumMod val="50000"/>
                          </a:schemeClr>
                        </a:solidFill>
                        <a:latin typeface="Avenir Book" panose="02000503020000020003" pitchFamily="2" charset="0"/>
                        <a:ea typeface="Helvetica Neue" panose="02000503000000020004" pitchFamily="2" charset="0"/>
                        <a:cs typeface="Helvetica Neue" panose="02000503000000020004" pitchFamily="2" charset="0"/>
                      </a:endParaRPr>
                    </a:p>
                  </a:txBody>
                  <a:tcPr marL="117624" marR="117624" marT="58817" marB="58817" anchor="ctr">
                    <a:noFill/>
                  </a:tcPr>
                </a:tc>
                <a:tc>
                  <a:txBody>
                    <a:bodyPr/>
                    <a:lstStyle/>
                    <a:p>
                      <a:pPr algn="l"/>
                      <a:r>
                        <a:rPr lang="en-US" sz="1400" dirty="0">
                          <a:latin typeface="Avenir Book" panose="02000503020000020003" pitchFamily="2" charset="0"/>
                          <a:ea typeface="Helvetica Neue" panose="02000503000000020004" pitchFamily="2" charset="0"/>
                          <a:cs typeface="Helvetica Neue" panose="02000503000000020004" pitchFamily="2" charset="0"/>
                        </a:rPr>
                        <a:t>21.7 million shares</a:t>
                      </a:r>
                      <a:endParaRPr lang="en-US" sz="1400" b="0" dirty="0">
                        <a:solidFill>
                          <a:schemeClr val="bg1">
                            <a:lumMod val="50000"/>
                          </a:schemeClr>
                        </a:solidFill>
                        <a:latin typeface="Avenir Book" panose="02000503020000020003" pitchFamily="2" charset="0"/>
                        <a:ea typeface="Helvetica Neue" panose="02000503000000020004" pitchFamily="2" charset="0"/>
                        <a:cs typeface="Helvetica Neue" panose="02000503000000020004" pitchFamily="2" charset="0"/>
                      </a:endParaRPr>
                    </a:p>
                  </a:txBody>
                  <a:tcPr marL="117624" marR="117624" marT="58817" marB="58817">
                    <a:noFill/>
                  </a:tcPr>
                </a:tc>
                <a:extLst>
                  <a:ext uri="{0D108BD9-81ED-4DB2-BD59-A6C34878D82A}">
                    <a16:rowId xmlns:a16="http://schemas.microsoft.com/office/drawing/2014/main" val="2594051365"/>
                  </a:ext>
                </a:extLst>
              </a:tr>
              <a:tr h="279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baseline="0" dirty="0">
                          <a:latin typeface="Avenir Book" panose="02000503020000020003" pitchFamily="2" charset="0"/>
                          <a:ea typeface="Helvetica Neue" panose="02000503000000020004" pitchFamily="2" charset="0"/>
                          <a:cs typeface="Helvetica Neue" panose="02000503000000020004" pitchFamily="2" charset="0"/>
                        </a:rPr>
                        <a:t>RSUs</a:t>
                      </a:r>
                      <a:endParaRPr lang="en-US" sz="1400" b="0" kern="1200" baseline="0" dirty="0">
                        <a:solidFill>
                          <a:schemeClr val="bg1">
                            <a:lumMod val="50000"/>
                          </a:schemeClr>
                        </a:solidFill>
                        <a:latin typeface="Avenir Book" panose="02000503020000020003" pitchFamily="2" charset="0"/>
                        <a:ea typeface="Helvetica Neue" panose="02000503000000020004" pitchFamily="2" charset="0"/>
                        <a:cs typeface="Helvetica Neue" panose="02000503000000020004" pitchFamily="2" charset="0"/>
                      </a:endParaRPr>
                    </a:p>
                  </a:txBody>
                  <a:tcPr marL="117624" marR="117624" marT="58817" marB="58817" anchor="ctr">
                    <a:noFill/>
                  </a:tcPr>
                </a:tc>
                <a:tc>
                  <a:txBody>
                    <a:bodyPr/>
                    <a:lstStyle/>
                    <a:p>
                      <a:pPr algn="l"/>
                      <a:r>
                        <a:rPr lang="en-US" sz="1400" dirty="0">
                          <a:latin typeface="Avenir Book" panose="02000503020000020003" pitchFamily="2" charset="0"/>
                          <a:ea typeface="Helvetica Neue" panose="02000503000000020004" pitchFamily="2" charset="0"/>
                          <a:cs typeface="Helvetica Neue" panose="02000503000000020004" pitchFamily="2" charset="0"/>
                        </a:rPr>
                        <a:t>13.0 million shares</a:t>
                      </a:r>
                      <a:endParaRPr lang="en-US" sz="1400" b="0" dirty="0">
                        <a:solidFill>
                          <a:schemeClr val="bg1">
                            <a:lumMod val="50000"/>
                          </a:schemeClr>
                        </a:solidFill>
                        <a:latin typeface="Avenir Book" panose="02000503020000020003" pitchFamily="2" charset="0"/>
                        <a:ea typeface="Helvetica Neue" panose="02000503000000020004" pitchFamily="2" charset="0"/>
                        <a:cs typeface="Helvetica Neue" panose="02000503000000020004" pitchFamily="2" charset="0"/>
                      </a:endParaRPr>
                    </a:p>
                  </a:txBody>
                  <a:tcPr marL="117624" marR="117624" marT="58817" marB="58817">
                    <a:noFill/>
                  </a:tcPr>
                </a:tc>
                <a:extLst>
                  <a:ext uri="{0D108BD9-81ED-4DB2-BD59-A6C34878D82A}">
                    <a16:rowId xmlns:a16="http://schemas.microsoft.com/office/drawing/2014/main" val="3997832768"/>
                  </a:ext>
                </a:extLst>
              </a:tr>
              <a:tr h="279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baseline="0" dirty="0">
                          <a:latin typeface="Avenir Book" panose="02000503020000020003" pitchFamily="2" charset="0"/>
                          <a:ea typeface="Helvetica Neue" panose="02000503000000020004" pitchFamily="2" charset="0"/>
                          <a:cs typeface="Helvetica Neue" panose="02000503000000020004" pitchFamily="2" charset="0"/>
                        </a:rPr>
                        <a:t>Fully Diluted Shares</a:t>
                      </a:r>
                      <a:endParaRPr lang="en-US" sz="1400" b="0" kern="1200" baseline="0" dirty="0">
                        <a:solidFill>
                          <a:schemeClr val="bg1">
                            <a:lumMod val="50000"/>
                          </a:schemeClr>
                        </a:solidFill>
                        <a:latin typeface="Avenir Book" panose="02000503020000020003" pitchFamily="2" charset="0"/>
                        <a:ea typeface="Helvetica Neue" panose="02000503000000020004" pitchFamily="2" charset="0"/>
                        <a:cs typeface="Helvetica Neue" panose="02000503000000020004" pitchFamily="2" charset="0"/>
                      </a:endParaRPr>
                    </a:p>
                  </a:txBody>
                  <a:tcPr marL="117624" marR="117624" marT="58817" marB="58817" anchor="ctr">
                    <a:noFill/>
                  </a:tcPr>
                </a:tc>
                <a:tc>
                  <a:txBody>
                    <a:bodyPr/>
                    <a:lstStyle/>
                    <a:p>
                      <a:pPr algn="l"/>
                      <a:r>
                        <a:rPr lang="en-US" sz="1400" dirty="0">
                          <a:latin typeface="Avenir Book" panose="02000503020000020003" pitchFamily="2" charset="0"/>
                          <a:ea typeface="Helvetica Neue" panose="02000503000000020004" pitchFamily="2" charset="0"/>
                          <a:cs typeface="Helvetica Neue" panose="02000503000000020004" pitchFamily="2" charset="0"/>
                        </a:rPr>
                        <a:t>266.5 million shares</a:t>
                      </a:r>
                      <a:endParaRPr lang="en-US" sz="1400" b="0" dirty="0">
                        <a:solidFill>
                          <a:schemeClr val="bg1">
                            <a:lumMod val="50000"/>
                          </a:schemeClr>
                        </a:solidFill>
                        <a:latin typeface="Avenir Book" panose="02000503020000020003" pitchFamily="2" charset="0"/>
                        <a:ea typeface="Helvetica Neue" panose="02000503000000020004" pitchFamily="2" charset="0"/>
                        <a:cs typeface="Helvetica Neue" panose="02000503000000020004" pitchFamily="2" charset="0"/>
                      </a:endParaRPr>
                    </a:p>
                  </a:txBody>
                  <a:tcPr marL="117624" marR="117624" marT="58817" marB="58817">
                    <a:noFill/>
                  </a:tcPr>
                </a:tc>
                <a:extLst>
                  <a:ext uri="{0D108BD9-81ED-4DB2-BD59-A6C34878D82A}">
                    <a16:rowId xmlns:a16="http://schemas.microsoft.com/office/drawing/2014/main" val="3959126655"/>
                  </a:ext>
                </a:extLst>
              </a:tr>
            </a:tbl>
          </a:graphicData>
        </a:graphic>
      </p:graphicFrame>
      <p:sp>
        <p:nvSpPr>
          <p:cNvPr id="9" name="Slide Number Placeholder 2">
            <a:extLst>
              <a:ext uri="{FF2B5EF4-FFF2-40B4-BE49-F238E27FC236}">
                <a16:creationId xmlns:a16="http://schemas.microsoft.com/office/drawing/2014/main" id="{B2F61C24-DF46-FD42-9D8B-02C81D3262E1}"/>
              </a:ext>
            </a:extLst>
          </p:cNvPr>
          <p:cNvSpPr>
            <a:spLocks noGrp="1"/>
          </p:cNvSpPr>
          <p:nvPr>
            <p:ph type="sldNum" sz="quarter" idx="12"/>
          </p:nvPr>
        </p:nvSpPr>
        <p:spPr>
          <a:xfrm>
            <a:off x="204856" y="6257723"/>
            <a:ext cx="374904" cy="34272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0A858AE-3A40-4EA5-B997-816BA1C221B0}" type="slidenum">
              <a:rPr kumimoji="0" lang="en-US" sz="1200" b="0" i="0" u="none" strike="noStrike" kern="1200" cap="none" spc="0" normalizeH="0" baseline="0" noProof="0" smtClean="0">
                <a:ln>
                  <a:noFill/>
                </a:ln>
                <a:solidFill>
                  <a:srgbClr val="FFFFFF"/>
                </a:solidFill>
                <a:effectLst/>
                <a:uLnTx/>
                <a:uFillTx/>
                <a:latin typeface="Avenir Book" panose="02000503020000020003" pitchFamily="2"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20524134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C71D1E-339D-9142-909F-11D291983B38}"/>
              </a:ext>
            </a:extLst>
          </p:cNvPr>
          <p:cNvSpPr>
            <a:spLocks noGrp="1"/>
          </p:cNvSpPr>
          <p:nvPr>
            <p:ph type="body" sz="quarter" idx="10"/>
          </p:nvPr>
        </p:nvSpPr>
        <p:spPr>
          <a:xfrm>
            <a:off x="580094" y="3252224"/>
            <a:ext cx="5122863" cy="752341"/>
          </a:xfrm>
        </p:spPr>
        <p:txBody>
          <a:bodyPr/>
          <a:lstStyle/>
          <a:p>
            <a:r>
              <a:rPr lang="en-US" dirty="0"/>
              <a:t>Thank You.</a:t>
            </a:r>
          </a:p>
        </p:txBody>
      </p:sp>
    </p:spTree>
    <p:extLst>
      <p:ext uri="{BB962C8B-B14F-4D97-AF65-F5344CB8AC3E}">
        <p14:creationId xmlns:p14="http://schemas.microsoft.com/office/powerpoint/2010/main" val="2765694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74E302BF-DABC-4A4A-82A7-CF1EABF627CD}"/>
              </a:ext>
            </a:extLst>
          </p:cNvPr>
          <p:cNvSpPr/>
          <p:nvPr/>
        </p:nvSpPr>
        <p:spPr>
          <a:xfrm rot="5400000">
            <a:off x="4271935" y="-2142211"/>
            <a:ext cx="4042745" cy="11799692"/>
          </a:xfrm>
          <a:prstGeom prst="roundRect">
            <a:avLst>
              <a:gd name="adj" fmla="val 0"/>
            </a:avLst>
          </a:prstGeom>
          <a:gradFill>
            <a:gsLst>
              <a:gs pos="0">
                <a:schemeClr val="accent6">
                  <a:lumMod val="20000"/>
                  <a:lumOff val="80000"/>
                  <a:alpha val="78000"/>
                </a:schemeClr>
              </a:gs>
              <a:gs pos="90000">
                <a:schemeClr val="accent6">
                  <a:lumMod val="20000"/>
                  <a:lumOff val="80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Chart 7">
            <a:extLst>
              <a:ext uri="{FF2B5EF4-FFF2-40B4-BE49-F238E27FC236}">
                <a16:creationId xmlns:a16="http://schemas.microsoft.com/office/drawing/2014/main" id="{621164A0-A74D-584F-A380-915E92B6F80A}"/>
              </a:ext>
            </a:extLst>
          </p:cNvPr>
          <p:cNvGraphicFramePr/>
          <p:nvPr>
            <p:extLst>
              <p:ext uri="{D42A27DB-BD31-4B8C-83A1-F6EECF244321}">
                <p14:modId xmlns:p14="http://schemas.microsoft.com/office/powerpoint/2010/main" val="906125931"/>
              </p:ext>
            </p:extLst>
          </p:nvPr>
        </p:nvGraphicFramePr>
        <p:xfrm>
          <a:off x="2800096" y="2048256"/>
          <a:ext cx="5596127" cy="3730752"/>
        </p:xfrm>
        <a:graphic>
          <a:graphicData uri="http://schemas.openxmlformats.org/drawingml/2006/chart">
            <c:chart xmlns:c="http://schemas.openxmlformats.org/drawingml/2006/chart" xmlns:r="http://schemas.openxmlformats.org/officeDocument/2006/relationships" r:id="rId5"/>
          </a:graphicData>
        </a:graphic>
      </p:graphicFrame>
      <p:sp>
        <p:nvSpPr>
          <p:cNvPr id="28" name="Oval 27">
            <a:extLst>
              <a:ext uri="{FF2B5EF4-FFF2-40B4-BE49-F238E27FC236}">
                <a16:creationId xmlns:a16="http://schemas.microsoft.com/office/drawing/2014/main" id="{130C1622-F86C-DF45-A243-28E5820F888E}"/>
              </a:ext>
            </a:extLst>
          </p:cNvPr>
          <p:cNvSpPr/>
          <p:nvPr/>
        </p:nvSpPr>
        <p:spPr>
          <a:xfrm>
            <a:off x="4081048" y="2429298"/>
            <a:ext cx="2985888" cy="2967682"/>
          </a:xfrm>
          <a:prstGeom prst="ellipse">
            <a:avLst/>
          </a:prstGeom>
          <a:gradFill>
            <a:gsLst>
              <a:gs pos="100000">
                <a:schemeClr val="accent1"/>
              </a:gs>
              <a:gs pos="21000">
                <a:schemeClr val="accent6"/>
              </a:gs>
            </a:gsLst>
            <a:lin ang="3600000" scaled="0"/>
          </a:gradFill>
          <a:ln>
            <a:noFill/>
          </a:ln>
          <a:effectLst>
            <a:outerShdw blurRad="50800" dist="38100" dir="5400000" algn="t"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080654-B6EE-415C-AC69-46B2A97EBC70}"/>
              </a:ext>
            </a:extLst>
          </p:cNvPr>
          <p:cNvSpPr>
            <a:spLocks noGrp="1"/>
          </p:cNvSpPr>
          <p:nvPr>
            <p:ph type="title"/>
          </p:nvPr>
        </p:nvSpPr>
        <p:spPr/>
        <p:txBody>
          <a:bodyPr>
            <a:normAutofit/>
          </a:bodyPr>
          <a:lstStyle/>
          <a:p>
            <a:r>
              <a:rPr lang="en-US" dirty="0">
                <a:effectLst/>
                <a:latin typeface="Avenir Book" panose="02000503020000020003" pitchFamily="2" charset="0"/>
              </a:rPr>
              <a:t>Developing Drugs to Address Unmet Clinical Need</a:t>
            </a:r>
            <a:endParaRPr lang="en-US" sz="4000" dirty="0">
              <a:latin typeface="Avenir Book" panose="02000503020000020003" pitchFamily="2" charset="0"/>
            </a:endParaRPr>
          </a:p>
        </p:txBody>
      </p:sp>
      <p:sp>
        <p:nvSpPr>
          <p:cNvPr id="4" name="Slide Number Placeholder 3">
            <a:extLst>
              <a:ext uri="{FF2B5EF4-FFF2-40B4-BE49-F238E27FC236}">
                <a16:creationId xmlns:a16="http://schemas.microsoft.com/office/drawing/2014/main" id="{8C73279E-6377-4A53-8E77-4132BF1CF148}"/>
              </a:ext>
            </a:extLst>
          </p:cNvPr>
          <p:cNvSpPr>
            <a:spLocks noGrp="1"/>
          </p:cNvSpPr>
          <p:nvPr>
            <p:ph type="sldNum" sz="quarter" idx="12"/>
          </p:nvPr>
        </p:nvSpPr>
        <p:spPr/>
        <p:txBody>
          <a:bodyPr/>
          <a:lstStyle/>
          <a:p>
            <a:fld id="{8AA50D94-AEAF-1646-AAFD-5FB90EDDBAF5}" type="slidenum">
              <a:rPr lang="en-US" smtClean="0"/>
              <a:t>5</a:t>
            </a:fld>
            <a:endParaRPr lang="en-US"/>
          </a:p>
        </p:txBody>
      </p:sp>
      <p:sp>
        <p:nvSpPr>
          <p:cNvPr id="5" name="Text Placeholder 4">
            <a:extLst>
              <a:ext uri="{FF2B5EF4-FFF2-40B4-BE49-F238E27FC236}">
                <a16:creationId xmlns:a16="http://schemas.microsoft.com/office/drawing/2014/main" id="{E8956450-B857-434E-8681-0D2DB0485D1F}"/>
              </a:ext>
            </a:extLst>
          </p:cNvPr>
          <p:cNvSpPr>
            <a:spLocks noGrp="1"/>
          </p:cNvSpPr>
          <p:nvPr>
            <p:ph type="body" sz="quarter" idx="13"/>
          </p:nvPr>
        </p:nvSpPr>
        <p:spPr/>
        <p:txBody>
          <a:bodyPr/>
          <a:lstStyle/>
          <a:p>
            <a:r>
              <a:rPr lang="en-US" dirty="0"/>
              <a:t>Total Market Size of Palatin’s Clinical Programs (2021) ~ $20 Billion</a:t>
            </a:r>
          </a:p>
        </p:txBody>
      </p:sp>
      <p:sp>
        <p:nvSpPr>
          <p:cNvPr id="14" name="TextBox 13">
            <a:extLst>
              <a:ext uri="{FF2B5EF4-FFF2-40B4-BE49-F238E27FC236}">
                <a16:creationId xmlns:a16="http://schemas.microsoft.com/office/drawing/2014/main" id="{7B78CF20-049C-4D73-A9BA-A08E034736CF}"/>
              </a:ext>
            </a:extLst>
          </p:cNvPr>
          <p:cNvSpPr txBox="1"/>
          <p:nvPr/>
        </p:nvSpPr>
        <p:spPr>
          <a:xfrm>
            <a:off x="536137" y="1829133"/>
            <a:ext cx="3773937" cy="923330"/>
          </a:xfrm>
          <a:prstGeom prst="rect">
            <a:avLst/>
          </a:prstGeom>
          <a:noFill/>
        </p:spPr>
        <p:txBody>
          <a:bodyPr wrap="square" rtlCol="0">
            <a:spAutoFit/>
          </a:bodyPr>
          <a:lstStyle/>
          <a:p>
            <a:r>
              <a:rPr lang="en-US" dirty="0">
                <a:latin typeface="Avenir Book" panose="02000503020000020003" pitchFamily="2" charset="0"/>
              </a:rPr>
              <a:t>Addressing</a:t>
            </a:r>
            <a:r>
              <a:rPr lang="en-US" b="1" i="1" dirty="0">
                <a:solidFill>
                  <a:schemeClr val="accent6"/>
                </a:solidFill>
                <a:latin typeface="Avenir Book" panose="02000503020000020003" pitchFamily="2" charset="0"/>
              </a:rPr>
              <a:t> </a:t>
            </a:r>
            <a:r>
              <a:rPr lang="en-US" sz="1800" b="1" i="1" dirty="0">
                <a:solidFill>
                  <a:schemeClr val="accent6"/>
                </a:solidFill>
                <a:effectLst/>
                <a:latin typeface="Avenir Book" panose="02000503020000020003" pitchFamily="2" charset="0"/>
              </a:rPr>
              <a:t>unmet and unsatisfied medical needs</a:t>
            </a:r>
            <a:r>
              <a:rPr lang="en-US" sz="1800" b="1" dirty="0">
                <a:solidFill>
                  <a:srgbClr val="7A27C7"/>
                </a:solidFill>
                <a:effectLst/>
                <a:latin typeface="Avenir Book" panose="02000503020000020003" pitchFamily="2" charset="0"/>
              </a:rPr>
              <a:t>,</a:t>
            </a:r>
            <a:r>
              <a:rPr lang="en-US" sz="1800" dirty="0">
                <a:effectLst/>
                <a:latin typeface="Avenir Book" panose="02000503020000020003" pitchFamily="2" charset="0"/>
              </a:rPr>
              <a:t> </a:t>
            </a:r>
            <a:r>
              <a:rPr lang="en-US" dirty="0">
                <a:latin typeface="Avenir Book" panose="02000503020000020003" pitchFamily="2" charset="0"/>
              </a:rPr>
              <a:t>through  </a:t>
            </a:r>
            <a:r>
              <a:rPr lang="en-US" sz="1800" dirty="0">
                <a:effectLst/>
                <a:latin typeface="Avenir Book" panose="02000503020000020003" pitchFamily="2" charset="0"/>
              </a:rPr>
              <a:t>safer better tolerated drugs in large markets.</a:t>
            </a:r>
            <a:endParaRPr lang="en-US" dirty="0">
              <a:latin typeface="Avenir Book" panose="02000503020000020003" pitchFamily="2" charset="0"/>
            </a:endParaRPr>
          </a:p>
        </p:txBody>
      </p:sp>
      <p:sp>
        <p:nvSpPr>
          <p:cNvPr id="15" name="TextBox 14">
            <a:extLst>
              <a:ext uri="{FF2B5EF4-FFF2-40B4-BE49-F238E27FC236}">
                <a16:creationId xmlns:a16="http://schemas.microsoft.com/office/drawing/2014/main" id="{D8FE0FAB-830A-479F-BE1A-A2CE12650B22}"/>
              </a:ext>
            </a:extLst>
          </p:cNvPr>
          <p:cNvSpPr txBox="1"/>
          <p:nvPr/>
        </p:nvSpPr>
        <p:spPr>
          <a:xfrm>
            <a:off x="4347386" y="3831064"/>
            <a:ext cx="2413103" cy="1015663"/>
          </a:xfrm>
          <a:prstGeom prst="rect">
            <a:avLst/>
          </a:prstGeom>
          <a:noFill/>
        </p:spPr>
        <p:txBody>
          <a:bodyPr wrap="square" rtlCol="0" anchor="ctr">
            <a:spAutoFit/>
          </a:bodyPr>
          <a:lstStyle/>
          <a:p>
            <a:pPr algn="ctr"/>
            <a:r>
              <a:rPr lang="en-US" sz="2000" b="1" dirty="0">
                <a:solidFill>
                  <a:schemeClr val="bg1"/>
                </a:solidFill>
                <a:latin typeface="Avenir Book" panose="02000503020000020003" pitchFamily="2" charset="0"/>
              </a:rPr>
              <a:t>PALATIN’S MELANOCORTIN PROGRAMS</a:t>
            </a:r>
          </a:p>
        </p:txBody>
      </p:sp>
      <p:sp>
        <p:nvSpPr>
          <p:cNvPr id="16" name="TextBox 15">
            <a:extLst>
              <a:ext uri="{FF2B5EF4-FFF2-40B4-BE49-F238E27FC236}">
                <a16:creationId xmlns:a16="http://schemas.microsoft.com/office/drawing/2014/main" id="{BF3EAB14-7E05-764E-A4FD-2A27360497F1}"/>
              </a:ext>
            </a:extLst>
          </p:cNvPr>
          <p:cNvSpPr txBox="1"/>
          <p:nvPr/>
        </p:nvSpPr>
        <p:spPr>
          <a:xfrm>
            <a:off x="6752051" y="2025045"/>
            <a:ext cx="1136087" cy="646331"/>
          </a:xfrm>
          <a:prstGeom prst="rect">
            <a:avLst/>
          </a:prstGeom>
          <a:noFill/>
        </p:spPr>
        <p:txBody>
          <a:bodyPr wrap="square">
            <a:spAutoFit/>
          </a:bodyPr>
          <a:lstStyle/>
          <a:p>
            <a:pPr lvl="0" algn="ctr"/>
            <a:r>
              <a:rPr lang="en-US" b="1" dirty="0">
                <a:solidFill>
                  <a:schemeClr val="accent6"/>
                </a:solidFill>
                <a:latin typeface="Avenir Book" panose="02000503020000020003" pitchFamily="2" charset="0"/>
              </a:rPr>
              <a:t>Ulcerative Colitis</a:t>
            </a:r>
          </a:p>
        </p:txBody>
      </p:sp>
      <p:cxnSp>
        <p:nvCxnSpPr>
          <p:cNvPr id="17" name="OTLSHAPE_TB_00000000000000000000000000000000_Separator1">
            <a:extLst>
              <a:ext uri="{FF2B5EF4-FFF2-40B4-BE49-F238E27FC236}">
                <a16:creationId xmlns:a16="http://schemas.microsoft.com/office/drawing/2014/main" id="{3AF1B459-E2C5-E54D-88C3-7EC184C1B518}"/>
              </a:ext>
            </a:extLst>
          </p:cNvPr>
          <p:cNvCxnSpPr>
            <a:cxnSpLocks/>
          </p:cNvCxnSpPr>
          <p:nvPr>
            <p:custDataLst>
              <p:tags r:id="rId1"/>
            </p:custDataLst>
          </p:nvPr>
        </p:nvCxnSpPr>
        <p:spPr>
          <a:xfrm>
            <a:off x="8782336" y="2157984"/>
            <a:ext cx="0" cy="1036998"/>
          </a:xfrm>
          <a:prstGeom prst="line">
            <a:avLst/>
          </a:prstGeom>
          <a:ln w="22225" cap="flat" cmpd="sng" algn="ctr">
            <a:solidFill>
              <a:schemeClr val="accent6">
                <a:lumMod val="40000"/>
                <a:lumOff val="60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87CE1A6-820F-994B-B3E0-01BEEFAD7042}"/>
              </a:ext>
            </a:extLst>
          </p:cNvPr>
          <p:cNvSpPr txBox="1"/>
          <p:nvPr/>
        </p:nvSpPr>
        <p:spPr>
          <a:xfrm>
            <a:off x="7448338" y="3667230"/>
            <a:ext cx="1074057" cy="646331"/>
          </a:xfrm>
          <a:prstGeom prst="rect">
            <a:avLst/>
          </a:prstGeom>
          <a:noFill/>
        </p:spPr>
        <p:txBody>
          <a:bodyPr wrap="square">
            <a:spAutoFit/>
          </a:bodyPr>
          <a:lstStyle/>
          <a:p>
            <a:pPr lvl="0" algn="ctr"/>
            <a:r>
              <a:rPr lang="en-US" b="1" dirty="0">
                <a:solidFill>
                  <a:schemeClr val="accent6"/>
                </a:solidFill>
                <a:latin typeface="Avenir Book" panose="02000503020000020003" pitchFamily="2" charset="0"/>
              </a:rPr>
              <a:t>Dry Eye Disease</a:t>
            </a:r>
          </a:p>
        </p:txBody>
      </p:sp>
      <p:sp>
        <p:nvSpPr>
          <p:cNvPr id="19" name="TextBox 18">
            <a:extLst>
              <a:ext uri="{FF2B5EF4-FFF2-40B4-BE49-F238E27FC236}">
                <a16:creationId xmlns:a16="http://schemas.microsoft.com/office/drawing/2014/main" id="{530A5394-FD7F-E848-A09B-5AAF9D4C5DBC}"/>
              </a:ext>
            </a:extLst>
          </p:cNvPr>
          <p:cNvSpPr txBox="1"/>
          <p:nvPr/>
        </p:nvSpPr>
        <p:spPr>
          <a:xfrm>
            <a:off x="6216242" y="5363931"/>
            <a:ext cx="2737721" cy="369332"/>
          </a:xfrm>
          <a:prstGeom prst="rect">
            <a:avLst/>
          </a:prstGeom>
          <a:noFill/>
        </p:spPr>
        <p:txBody>
          <a:bodyPr wrap="square">
            <a:spAutoFit/>
          </a:bodyPr>
          <a:lstStyle/>
          <a:p>
            <a:pPr lvl="0" algn="ctr"/>
            <a:r>
              <a:rPr lang="en-US" b="1" dirty="0">
                <a:solidFill>
                  <a:schemeClr val="accent6"/>
                </a:solidFill>
                <a:latin typeface="Avenir Book" panose="02000503020000020003" pitchFamily="2" charset="0"/>
              </a:rPr>
              <a:t>Retinal Diseases</a:t>
            </a:r>
          </a:p>
        </p:txBody>
      </p:sp>
      <p:sp>
        <p:nvSpPr>
          <p:cNvPr id="23" name="TextBox 22">
            <a:extLst>
              <a:ext uri="{FF2B5EF4-FFF2-40B4-BE49-F238E27FC236}">
                <a16:creationId xmlns:a16="http://schemas.microsoft.com/office/drawing/2014/main" id="{8EC1F96A-6DC1-A44D-BAD6-2657E06C4ABB}"/>
              </a:ext>
            </a:extLst>
          </p:cNvPr>
          <p:cNvSpPr txBox="1"/>
          <p:nvPr/>
        </p:nvSpPr>
        <p:spPr>
          <a:xfrm>
            <a:off x="8868033" y="2178780"/>
            <a:ext cx="3288108" cy="1005403"/>
          </a:xfrm>
          <a:prstGeom prst="rect">
            <a:avLst/>
          </a:prstGeom>
          <a:noFill/>
        </p:spPr>
        <p:txBody>
          <a:bodyPr wrap="square">
            <a:spAutoFit/>
          </a:bodyPr>
          <a:lstStyle/>
          <a:p>
            <a:pPr marL="173038" lvl="0" indent="-173038">
              <a:spcAft>
                <a:spcPts val="400"/>
              </a:spcAft>
              <a:buClr>
                <a:schemeClr val="accent3"/>
              </a:buClr>
              <a:buFont typeface="Arial" panose="020B0604020202020204" pitchFamily="34" charset="0"/>
              <a:buChar char="•"/>
            </a:pPr>
            <a:r>
              <a:rPr lang="en-US" sz="1400" dirty="0">
                <a:latin typeface="Avenir Book" panose="02000503020000020003" pitchFamily="2" charset="0"/>
              </a:rPr>
              <a:t>Need for safer, more tolerable UC products prior to steroids &amp; biologics especially for pediatric patients</a:t>
            </a:r>
          </a:p>
          <a:p>
            <a:pPr marL="173038" lvl="0" indent="-173038">
              <a:buClr>
                <a:schemeClr val="accent3"/>
              </a:buClr>
              <a:buFont typeface="Arial" panose="020B0604020202020204" pitchFamily="34" charset="0"/>
              <a:buChar char="•"/>
            </a:pPr>
            <a:r>
              <a:rPr lang="en-US" sz="1400" dirty="0">
                <a:latin typeface="Avenir Book" panose="02000503020000020003" pitchFamily="2" charset="0"/>
              </a:rPr>
              <a:t>Market Size (2021)  </a:t>
            </a:r>
            <a:r>
              <a:rPr lang="en-US" sz="1400" b="1" i="1" dirty="0">
                <a:solidFill>
                  <a:schemeClr val="accent6"/>
                </a:solidFill>
                <a:latin typeface="Avenir Book" panose="02000503020000020003" pitchFamily="2" charset="0"/>
              </a:rPr>
              <a:t>~$5.5 Billion</a:t>
            </a:r>
          </a:p>
        </p:txBody>
      </p:sp>
      <p:sp>
        <p:nvSpPr>
          <p:cNvPr id="24" name="TextBox 23">
            <a:extLst>
              <a:ext uri="{FF2B5EF4-FFF2-40B4-BE49-F238E27FC236}">
                <a16:creationId xmlns:a16="http://schemas.microsoft.com/office/drawing/2014/main" id="{96F5799C-5C65-E648-AED9-64CB5664FA59}"/>
              </a:ext>
            </a:extLst>
          </p:cNvPr>
          <p:cNvSpPr txBox="1"/>
          <p:nvPr/>
        </p:nvSpPr>
        <p:spPr>
          <a:xfrm>
            <a:off x="8868033" y="3718074"/>
            <a:ext cx="3195335" cy="789960"/>
          </a:xfrm>
          <a:prstGeom prst="rect">
            <a:avLst/>
          </a:prstGeom>
          <a:noFill/>
        </p:spPr>
        <p:txBody>
          <a:bodyPr wrap="square">
            <a:spAutoFit/>
          </a:bodyPr>
          <a:lstStyle/>
          <a:p>
            <a:pPr marL="173038" lvl="0" indent="-173038">
              <a:spcAft>
                <a:spcPts val="400"/>
              </a:spcAft>
              <a:buClr>
                <a:schemeClr val="accent3"/>
              </a:buClr>
              <a:buFont typeface="Arial" panose="020B0604020202020204" pitchFamily="34" charset="0"/>
              <a:buChar char="•"/>
            </a:pPr>
            <a:r>
              <a:rPr lang="en-US" sz="1400" dirty="0">
                <a:latin typeface="Avenir Book" panose="02000503020000020003" pitchFamily="2" charset="0"/>
              </a:rPr>
              <a:t>Need for treatments with efficacy and better ocular tolerability </a:t>
            </a:r>
          </a:p>
          <a:p>
            <a:pPr marL="173038" lvl="0" indent="-173038">
              <a:buClr>
                <a:schemeClr val="accent3"/>
              </a:buClr>
              <a:buFont typeface="Arial" panose="020B0604020202020204" pitchFamily="34" charset="0"/>
              <a:buChar char="•"/>
            </a:pPr>
            <a:r>
              <a:rPr lang="en-US" sz="1400" dirty="0">
                <a:latin typeface="Avenir Book" panose="02000503020000020003" pitchFamily="2" charset="0"/>
              </a:rPr>
              <a:t>Market Size (2021)  </a:t>
            </a:r>
            <a:r>
              <a:rPr lang="en-US" sz="1400" b="1" i="1" dirty="0">
                <a:solidFill>
                  <a:schemeClr val="accent6"/>
                </a:solidFill>
                <a:latin typeface="Avenir Book" panose="02000503020000020003" pitchFamily="2" charset="0"/>
              </a:rPr>
              <a:t>&gt;$5.0 Billion</a:t>
            </a:r>
          </a:p>
        </p:txBody>
      </p:sp>
      <p:sp>
        <p:nvSpPr>
          <p:cNvPr id="25" name="TextBox 24">
            <a:extLst>
              <a:ext uri="{FF2B5EF4-FFF2-40B4-BE49-F238E27FC236}">
                <a16:creationId xmlns:a16="http://schemas.microsoft.com/office/drawing/2014/main" id="{C71D8C25-BFB5-D040-854C-917ABA9B382E}"/>
              </a:ext>
            </a:extLst>
          </p:cNvPr>
          <p:cNvSpPr txBox="1"/>
          <p:nvPr/>
        </p:nvSpPr>
        <p:spPr>
          <a:xfrm>
            <a:off x="8868033" y="4784874"/>
            <a:ext cx="3256854" cy="789960"/>
          </a:xfrm>
          <a:prstGeom prst="rect">
            <a:avLst/>
          </a:prstGeom>
          <a:noFill/>
        </p:spPr>
        <p:txBody>
          <a:bodyPr wrap="square">
            <a:spAutoFit/>
          </a:bodyPr>
          <a:lstStyle/>
          <a:p>
            <a:pPr marL="173038" lvl="0" indent="-173038">
              <a:spcAft>
                <a:spcPts val="400"/>
              </a:spcAft>
              <a:buClr>
                <a:schemeClr val="accent3"/>
              </a:buClr>
              <a:buFont typeface="Arial" panose="020B0604020202020204" pitchFamily="34" charset="0"/>
              <a:buChar char="•"/>
            </a:pPr>
            <a:r>
              <a:rPr lang="en-US" sz="1400" dirty="0">
                <a:latin typeface="Avenir Book" panose="02000503020000020003" pitchFamily="2" charset="0"/>
              </a:rPr>
              <a:t>Need for safer, more tolerable DR/DME products after or with anti-VEGFs</a:t>
            </a:r>
          </a:p>
          <a:p>
            <a:pPr marL="173038" lvl="0" indent="-173038">
              <a:buClr>
                <a:schemeClr val="accent3"/>
              </a:buClr>
              <a:buFont typeface="Arial" panose="020B0604020202020204" pitchFamily="34" charset="0"/>
              <a:buChar char="•"/>
            </a:pPr>
            <a:r>
              <a:rPr lang="en-US" sz="1400" dirty="0">
                <a:latin typeface="Avenir Book" panose="02000503020000020003" pitchFamily="2" charset="0"/>
              </a:rPr>
              <a:t>Market Size (2021)  </a:t>
            </a:r>
            <a:r>
              <a:rPr lang="en-US" sz="1400" b="1" i="1" dirty="0">
                <a:solidFill>
                  <a:schemeClr val="accent6"/>
                </a:solidFill>
                <a:latin typeface="Avenir Book" panose="02000503020000020003" pitchFamily="2" charset="0"/>
              </a:rPr>
              <a:t>~$10 Billion</a:t>
            </a:r>
          </a:p>
        </p:txBody>
      </p:sp>
      <p:cxnSp>
        <p:nvCxnSpPr>
          <p:cNvPr id="22" name="OTLSHAPE_TB_00000000000000000000000000000000_Separator1">
            <a:extLst>
              <a:ext uri="{FF2B5EF4-FFF2-40B4-BE49-F238E27FC236}">
                <a16:creationId xmlns:a16="http://schemas.microsoft.com/office/drawing/2014/main" id="{9BE9CB3A-48EF-AB47-B1E3-85374F71F606}"/>
              </a:ext>
            </a:extLst>
          </p:cNvPr>
          <p:cNvCxnSpPr>
            <a:cxnSpLocks/>
          </p:cNvCxnSpPr>
          <p:nvPr>
            <p:custDataLst>
              <p:tags r:id="rId2"/>
            </p:custDataLst>
          </p:nvPr>
        </p:nvCxnSpPr>
        <p:spPr>
          <a:xfrm>
            <a:off x="8782336" y="4779264"/>
            <a:ext cx="0" cy="798576"/>
          </a:xfrm>
          <a:prstGeom prst="line">
            <a:avLst/>
          </a:prstGeom>
          <a:ln w="22225" cap="flat" cmpd="sng" algn="ctr">
            <a:solidFill>
              <a:schemeClr val="accent3"/>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OTLSHAPE_TB_00000000000000000000000000000000_Separator1">
            <a:extLst>
              <a:ext uri="{FF2B5EF4-FFF2-40B4-BE49-F238E27FC236}">
                <a16:creationId xmlns:a16="http://schemas.microsoft.com/office/drawing/2014/main" id="{E2C6A261-A44D-3349-A027-260DD6BDEC4D}"/>
              </a:ext>
            </a:extLst>
          </p:cNvPr>
          <p:cNvCxnSpPr>
            <a:cxnSpLocks/>
          </p:cNvCxnSpPr>
          <p:nvPr>
            <p:custDataLst>
              <p:tags r:id="rId3"/>
            </p:custDataLst>
          </p:nvPr>
        </p:nvCxnSpPr>
        <p:spPr>
          <a:xfrm>
            <a:off x="8782336" y="3698240"/>
            <a:ext cx="0" cy="654304"/>
          </a:xfrm>
          <a:prstGeom prst="line">
            <a:avLst/>
          </a:prstGeom>
          <a:ln w="22225" cap="flat" cmpd="sng" algn="ctr">
            <a:solidFill>
              <a:schemeClr val="accent3">
                <a:lumMod val="50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30" name="Picture 29" descr="A picture containing icon&#10;&#10;Description automatically generated">
            <a:extLst>
              <a:ext uri="{FF2B5EF4-FFF2-40B4-BE49-F238E27FC236}">
                <a16:creationId xmlns:a16="http://schemas.microsoft.com/office/drawing/2014/main" id="{0EF6178E-AADE-4846-AC09-768793B74D5A}"/>
              </a:ext>
            </a:extLst>
          </p:cNvPr>
          <p:cNvPicPr>
            <a:picLocks noChangeAspect="1"/>
          </p:cNvPicPr>
          <p:nvPr/>
        </p:nvPicPr>
        <p:blipFill rotWithShape="1">
          <a:blip r:embed="rId6">
            <a:extLst>
              <a:ext uri="{28A0092B-C50C-407E-A947-70E740481C1C}">
                <a14:useLocalDpi xmlns:a14="http://schemas.microsoft.com/office/drawing/2010/main"/>
              </a:ext>
            </a:extLst>
          </a:blip>
          <a:srcRect l="15001" r="10428"/>
          <a:stretch/>
        </p:blipFill>
        <p:spPr>
          <a:xfrm>
            <a:off x="4925796" y="2677874"/>
            <a:ext cx="1218972" cy="1262465"/>
          </a:xfrm>
          <a:prstGeom prst="rect">
            <a:avLst/>
          </a:prstGeom>
        </p:spPr>
      </p:pic>
    </p:spTree>
    <p:extLst>
      <p:ext uri="{BB962C8B-B14F-4D97-AF65-F5344CB8AC3E}">
        <p14:creationId xmlns:p14="http://schemas.microsoft.com/office/powerpoint/2010/main" val="35789604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CD4C5-CB3D-C347-80BC-D9F14C081AB8}"/>
              </a:ext>
            </a:extLst>
          </p:cNvPr>
          <p:cNvSpPr>
            <a:spLocks noGrp="1"/>
          </p:cNvSpPr>
          <p:nvPr>
            <p:ph type="title"/>
          </p:nvPr>
        </p:nvSpPr>
        <p:spPr/>
        <p:txBody>
          <a:bodyPr/>
          <a:lstStyle/>
          <a:p>
            <a:r>
              <a:rPr lang="en-US" dirty="0"/>
              <a:t>Target Milestones</a:t>
            </a:r>
          </a:p>
        </p:txBody>
      </p:sp>
      <p:sp>
        <p:nvSpPr>
          <p:cNvPr id="3" name="Slide Number Placeholder 2">
            <a:extLst>
              <a:ext uri="{FF2B5EF4-FFF2-40B4-BE49-F238E27FC236}">
                <a16:creationId xmlns:a16="http://schemas.microsoft.com/office/drawing/2014/main" id="{6120921E-DFBB-574C-B001-76677FB6FA03}"/>
              </a:ext>
            </a:extLst>
          </p:cNvPr>
          <p:cNvSpPr>
            <a:spLocks noGrp="1"/>
          </p:cNvSpPr>
          <p:nvPr>
            <p:ph type="sldNum" sz="quarter" idx="12"/>
          </p:nvPr>
        </p:nvSpPr>
        <p:spPr/>
        <p:txBody>
          <a:bodyPr/>
          <a:lstStyle/>
          <a:p>
            <a:fld id="{8AA50D94-AEAF-1646-AAFD-5FB90EDDBAF5}" type="slidenum">
              <a:rPr lang="en-US" smtClean="0"/>
              <a:t>6</a:t>
            </a:fld>
            <a:endParaRPr lang="en-US"/>
          </a:p>
        </p:txBody>
      </p:sp>
      <p:graphicFrame>
        <p:nvGraphicFramePr>
          <p:cNvPr id="4" name="Table 3">
            <a:extLst>
              <a:ext uri="{FF2B5EF4-FFF2-40B4-BE49-F238E27FC236}">
                <a16:creationId xmlns:a16="http://schemas.microsoft.com/office/drawing/2014/main" id="{4787A774-F935-404B-AA88-0F3763141B81}"/>
              </a:ext>
            </a:extLst>
          </p:cNvPr>
          <p:cNvGraphicFramePr>
            <a:graphicFrameLocks noGrp="1"/>
          </p:cNvGraphicFramePr>
          <p:nvPr>
            <p:extLst>
              <p:ext uri="{D42A27DB-BD31-4B8C-83A1-F6EECF244321}">
                <p14:modId xmlns:p14="http://schemas.microsoft.com/office/powerpoint/2010/main" val="1129544208"/>
              </p:ext>
            </p:extLst>
          </p:nvPr>
        </p:nvGraphicFramePr>
        <p:xfrm>
          <a:off x="830179" y="1153299"/>
          <a:ext cx="8244422" cy="4470544"/>
        </p:xfrm>
        <a:graphic>
          <a:graphicData uri="http://schemas.openxmlformats.org/drawingml/2006/table">
            <a:tbl>
              <a:tblPr firstRow="1" bandRow="1">
                <a:tableStyleId>{2D5ABB26-0587-4C30-8999-92F81FD0307C}</a:tableStyleId>
              </a:tblPr>
              <a:tblGrid>
                <a:gridCol w="6684024">
                  <a:extLst>
                    <a:ext uri="{9D8B030D-6E8A-4147-A177-3AD203B41FA5}">
                      <a16:colId xmlns:a16="http://schemas.microsoft.com/office/drawing/2014/main" val="720156280"/>
                    </a:ext>
                  </a:extLst>
                </a:gridCol>
                <a:gridCol w="1560398">
                  <a:extLst>
                    <a:ext uri="{9D8B030D-6E8A-4147-A177-3AD203B41FA5}">
                      <a16:colId xmlns:a16="http://schemas.microsoft.com/office/drawing/2014/main" val="1428668899"/>
                    </a:ext>
                  </a:extLst>
                </a:gridCol>
              </a:tblGrid>
              <a:tr h="271316">
                <a:tc>
                  <a:txBody>
                    <a:bodyPr/>
                    <a:lstStyle/>
                    <a:p>
                      <a:pPr algn="l">
                        <a:lnSpc>
                          <a:spcPct val="120000"/>
                        </a:lnSpc>
                      </a:pPr>
                      <a:r>
                        <a:rPr lang="en-US" sz="1100" b="1" baseline="0" dirty="0">
                          <a:solidFill>
                            <a:schemeClr val="bg1"/>
                          </a:solidFill>
                          <a:latin typeface="Avenir Book" panose="02000503020000020003" pitchFamily="2" charset="0"/>
                          <a:ea typeface="Helvetica Neue" panose="02000503000000020004" pitchFamily="2" charset="0"/>
                          <a:cs typeface="Helvetica Neue" panose="02000503000000020004" pitchFamily="2" charset="0"/>
                        </a:rPr>
                        <a:t>Melanocortin System Inflammatory &amp; Autoimmune Disease Programs</a:t>
                      </a:r>
                    </a:p>
                  </a:txBody>
                  <a:tcPr marR="18288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l">
                        <a:lnSpc>
                          <a:spcPct val="120000"/>
                        </a:lnSpc>
                      </a:pPr>
                      <a:r>
                        <a:rPr lang="en-US" sz="1200" b="0" baseline="0" dirty="0">
                          <a:solidFill>
                            <a:schemeClr val="bg1"/>
                          </a:solidFill>
                          <a:latin typeface="Helvetica" pitchFamily="2" charset="0"/>
                        </a:rPr>
                        <a:t>Date</a:t>
                      </a:r>
                    </a:p>
                  </a:txBody>
                  <a:tcPr marR="18288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extLst>
                  <a:ext uri="{0D108BD9-81ED-4DB2-BD59-A6C34878D82A}">
                    <a16:rowId xmlns:a16="http://schemas.microsoft.com/office/drawing/2014/main" val="2062473051"/>
                  </a:ext>
                </a:extLst>
              </a:tr>
              <a:tr h="234512">
                <a:tc gridSpan="2">
                  <a:txBody>
                    <a:bodyPr/>
                    <a:lstStyle/>
                    <a:p>
                      <a:pPr marL="17463" marR="0" lvl="1"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sz="1100" b="1" dirty="0">
                          <a:solidFill>
                            <a:schemeClr val="tx2"/>
                          </a:solidFill>
                          <a:latin typeface="Avenir Book" panose="02000503020000020003" pitchFamily="2" charset="0"/>
                          <a:ea typeface="Helvetica Neue" panose="02000503000000020004" pitchFamily="2" charset="0"/>
                          <a:cs typeface="Helvetica Neue" panose="02000503000000020004" pitchFamily="2" charset="0"/>
                        </a:rPr>
                        <a:t>PL9643 – Dry Eye 	</a:t>
                      </a:r>
                      <a:endParaRPr lang="en-US" sz="1100" b="0" dirty="0">
                        <a:solidFill>
                          <a:schemeClr val="tx2"/>
                        </a:solidFill>
                        <a:latin typeface="Avenir Book" panose="02000503020000020003" pitchFamily="2" charset="0"/>
                        <a:ea typeface="Helvetica Neue" panose="02000503000000020004" pitchFamily="2" charset="0"/>
                        <a:cs typeface="Helvetica Neue" panose="02000503000000020004" pitchFamily="2" charset="0"/>
                      </a:endParaRPr>
                    </a:p>
                  </a:txBody>
                  <a:tcPr marR="182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indent="0">
                        <a:lnSpc>
                          <a:spcPct val="120000"/>
                        </a:lnSpc>
                        <a:spcBef>
                          <a:spcPts val="0"/>
                        </a:spcBef>
                        <a:spcAft>
                          <a:spcPts val="0"/>
                        </a:spcAft>
                        <a:buFont typeface="Arial" panose="020B0604020202020204" pitchFamily="34" charset="0"/>
                        <a:buNone/>
                      </a:pPr>
                      <a:endParaRPr lang="en-US" sz="1100" b="0" dirty="0">
                        <a:solidFill>
                          <a:srgbClr val="C6E1E6"/>
                        </a:solidFill>
                        <a:latin typeface="Avenir Book" panose="02000503020000020003" pitchFamily="2" charset="0"/>
                        <a:ea typeface="Helvetica Neue" panose="02000503000000020004" pitchFamily="2" charset="0"/>
                        <a:cs typeface="Helvetica Neue" panose="02000503000000020004" pitchFamily="2" charset="0"/>
                      </a:endParaRPr>
                    </a:p>
                  </a:txBody>
                  <a:tcPr marR="182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2575531"/>
                  </a:ext>
                </a:extLst>
              </a:tr>
              <a:tr h="224410">
                <a:tc>
                  <a:txBody>
                    <a:bodyPr/>
                    <a:lstStyle/>
                    <a:p>
                      <a:pPr marL="176213" marR="0" lvl="1"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sz="1100" b="0" dirty="0">
                          <a:solidFill>
                            <a:schemeClr val="tx2"/>
                          </a:solidFill>
                          <a:latin typeface="Avenir Book" panose="02000503020000020003" pitchFamily="2" charset="0"/>
                          <a:ea typeface="Helvetica Neue" panose="02000503000000020004" pitchFamily="2" charset="0"/>
                          <a:cs typeface="Helvetica Neue" panose="02000503000000020004" pitchFamily="2" charset="0"/>
                        </a:rPr>
                        <a:t>Phase 3 Melody 1 </a:t>
                      </a:r>
                      <a:r>
                        <a:rPr lang="en-US" sz="1100" b="1" dirty="0">
                          <a:solidFill>
                            <a:schemeClr val="tx2"/>
                          </a:solidFill>
                          <a:latin typeface="Avenir Book" panose="02000503020000020003" pitchFamily="2" charset="0"/>
                          <a:ea typeface="Helvetica Neue" panose="02000503000000020004" pitchFamily="2" charset="0"/>
                          <a:cs typeface="Helvetica Neue" panose="02000503000000020004" pitchFamily="2" charset="0"/>
                        </a:rPr>
                        <a:t>Initiated</a:t>
                      </a:r>
                    </a:p>
                    <a:p>
                      <a:pPr marL="176213" marR="0" lvl="1"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sz="1100" b="0" dirty="0">
                          <a:solidFill>
                            <a:schemeClr val="tx2"/>
                          </a:solidFill>
                          <a:latin typeface="Avenir Book" panose="02000503020000020003" pitchFamily="2" charset="0"/>
                          <a:ea typeface="Helvetica Neue" panose="02000503000000020004" pitchFamily="2" charset="0"/>
                          <a:cs typeface="Helvetica Neue" panose="02000503000000020004" pitchFamily="2" charset="0"/>
                        </a:rPr>
                        <a:t>Phase 3 Melody-1 </a:t>
                      </a:r>
                      <a:r>
                        <a:rPr lang="en-US" sz="1100" b="1" dirty="0">
                          <a:solidFill>
                            <a:schemeClr val="tx2"/>
                          </a:solidFill>
                          <a:latin typeface="Avenir Book" panose="02000503020000020003" pitchFamily="2" charset="0"/>
                          <a:ea typeface="Helvetica Neue" panose="02000503000000020004" pitchFamily="2" charset="0"/>
                          <a:cs typeface="Helvetica Neue" panose="02000503000000020004" pitchFamily="2" charset="0"/>
                        </a:rPr>
                        <a:t>Interim Assessment</a:t>
                      </a:r>
                    </a:p>
                    <a:p>
                      <a:pPr marL="176213" marR="0" lvl="1"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sz="1100" b="0" dirty="0">
                          <a:solidFill>
                            <a:schemeClr val="tx2"/>
                          </a:solidFill>
                          <a:latin typeface="Avenir Book" panose="02000503020000020003" pitchFamily="2" charset="0"/>
                          <a:ea typeface="Helvetica Neue" panose="02000503000000020004" pitchFamily="2" charset="0"/>
                          <a:cs typeface="Helvetica Neue" panose="02000503000000020004" pitchFamily="2" charset="0"/>
                        </a:rPr>
                        <a:t>Phase 3 Melody-1 </a:t>
                      </a:r>
                      <a:r>
                        <a:rPr lang="en-US" sz="1100" b="1" dirty="0">
                          <a:solidFill>
                            <a:schemeClr val="tx2"/>
                          </a:solidFill>
                          <a:latin typeface="Avenir Book" panose="02000503020000020003" pitchFamily="2" charset="0"/>
                          <a:ea typeface="Helvetica Neue" panose="02000503000000020004" pitchFamily="2" charset="0"/>
                          <a:cs typeface="Helvetica Neue" panose="02000503000000020004" pitchFamily="2" charset="0"/>
                        </a:rPr>
                        <a:t>Data</a:t>
                      </a:r>
                      <a:r>
                        <a:rPr lang="en-US" sz="1100" b="0" dirty="0">
                          <a:solidFill>
                            <a:schemeClr val="tx2"/>
                          </a:solidFill>
                          <a:latin typeface="Avenir Book" panose="02000503020000020003" pitchFamily="2" charset="0"/>
                          <a:ea typeface="Helvetica Neue" panose="02000503000000020004" pitchFamily="2" charset="0"/>
                          <a:cs typeface="Helvetica Neue" panose="02000503000000020004" pitchFamily="2" charset="0"/>
                        </a:rPr>
                        <a:t> </a:t>
                      </a:r>
                      <a:endParaRPr lang="en-US" sz="1100" b="1" dirty="0">
                        <a:solidFill>
                          <a:schemeClr val="tx2"/>
                        </a:solidFill>
                        <a:latin typeface="Avenir Book" panose="02000503020000020003" pitchFamily="2" charset="0"/>
                        <a:ea typeface="Helvetica Neue" panose="02000503000000020004" pitchFamily="2" charset="0"/>
                        <a:cs typeface="Helvetica Neue" panose="02000503000000020004" pitchFamily="2" charset="0"/>
                      </a:endParaRPr>
                    </a:p>
                  </a:txBody>
                  <a:tcPr marR="182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sz="1100" dirty="0">
                          <a:solidFill>
                            <a:srgbClr val="414161"/>
                          </a:solidFill>
                          <a:latin typeface="Avenir Book" panose="02000503020000020003" pitchFamily="2" charset="0"/>
                          <a:ea typeface="Helvetica Neue" panose="02000503000000020004" pitchFamily="2" charset="0"/>
                          <a:cs typeface="Helvetica Neue" panose="02000503000000020004" pitchFamily="2" charset="0"/>
                        </a:rPr>
                        <a:t>4Q2021</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sz="1100" dirty="0">
                          <a:solidFill>
                            <a:srgbClr val="414161"/>
                          </a:solidFill>
                          <a:latin typeface="Avenir Book" panose="02000503020000020003" pitchFamily="2" charset="0"/>
                          <a:ea typeface="Helvetica Neue" panose="02000503000000020004" pitchFamily="2" charset="0"/>
                          <a:cs typeface="Helvetica Neue" panose="02000503000000020004" pitchFamily="2" charset="0"/>
                        </a:rPr>
                        <a:t>Completed </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sz="1100" dirty="0">
                          <a:solidFill>
                            <a:srgbClr val="414161"/>
                          </a:solidFill>
                          <a:latin typeface="Avenir Book" panose="02000503020000020003" pitchFamily="2" charset="0"/>
                          <a:ea typeface="Helvetica Neue" panose="02000503000000020004" pitchFamily="2" charset="0"/>
                          <a:cs typeface="Helvetica Neue" panose="02000503000000020004" pitchFamily="2" charset="0"/>
                        </a:rPr>
                        <a:t>1H2023</a:t>
                      </a:r>
                    </a:p>
                  </a:txBody>
                  <a:tcPr marR="182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98273144"/>
                  </a:ext>
                </a:extLst>
              </a:tr>
              <a:tr h="251392">
                <a:tc gridSpan="2">
                  <a:txBody>
                    <a:bodyPr/>
                    <a:lstStyle/>
                    <a:p>
                      <a:pPr marL="17463" marR="0" lvl="1"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sz="1100" b="1" dirty="0">
                          <a:solidFill>
                            <a:schemeClr val="tx2"/>
                          </a:solidFill>
                          <a:latin typeface="Avenir Book" panose="02000503020000020003" pitchFamily="2" charset="0"/>
                          <a:ea typeface="Helvetica Neue" panose="02000503000000020004" pitchFamily="2" charset="0"/>
                          <a:cs typeface="Helvetica Neue" panose="02000503000000020004" pitchFamily="2" charset="0"/>
                        </a:rPr>
                        <a:t>PL8177-Oral – Ulcerative Colitis</a:t>
                      </a:r>
                    </a:p>
                  </a:txBody>
                  <a:tcPr marR="182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endParaRPr kumimoji="0" lang="en-US" sz="1100" b="1" i="0" u="none" strike="noStrike" kern="1200" cap="none" spc="0" normalizeH="0" baseline="0" noProof="0" dirty="0">
                        <a:ln>
                          <a:noFill/>
                        </a:ln>
                        <a:solidFill>
                          <a:srgbClr val="414161"/>
                        </a:solidFill>
                        <a:uLnTx/>
                        <a:uFillTx/>
                        <a:latin typeface="Avenir Book" panose="02000503020000020003" pitchFamily="2" charset="0"/>
                        <a:ea typeface="Helvetica Neue" panose="02000503000000020004" pitchFamily="2" charset="0"/>
                        <a:cs typeface="Helvetica Neue" panose="02000503000000020004" pitchFamily="2" charset="0"/>
                      </a:endParaRPr>
                    </a:p>
                  </a:txBody>
                  <a:tcPr marR="182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1753361"/>
                  </a:ext>
                </a:extLst>
              </a:tr>
              <a:tr h="224410">
                <a:tc>
                  <a:txBody>
                    <a:bodyPr/>
                    <a:lstStyle/>
                    <a:p>
                      <a:pPr marL="176213" marR="0" lvl="1"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sz="1100" b="0" dirty="0">
                          <a:solidFill>
                            <a:schemeClr val="tx2"/>
                          </a:solidFill>
                          <a:latin typeface="Avenir Book" panose="02000503020000020003" pitchFamily="2" charset="0"/>
                          <a:ea typeface="Helvetica Neue" panose="02000503000000020004" pitchFamily="2" charset="0"/>
                          <a:cs typeface="Helvetica Neue" panose="02000503000000020004" pitchFamily="2" charset="0"/>
                        </a:rPr>
                        <a:t>Phase 2 Proof-of-Concept </a:t>
                      </a:r>
                      <a:r>
                        <a:rPr lang="en-US" sz="1100" b="1" dirty="0">
                          <a:solidFill>
                            <a:schemeClr val="tx2"/>
                          </a:solidFill>
                          <a:latin typeface="Avenir Book" panose="02000503020000020003" pitchFamily="2" charset="0"/>
                          <a:ea typeface="Helvetica Neue" panose="02000503000000020004" pitchFamily="2" charset="0"/>
                          <a:cs typeface="Helvetica Neue" panose="02000503000000020004" pitchFamily="2" charset="0"/>
                        </a:rPr>
                        <a:t>initiated and enrolling patients</a:t>
                      </a:r>
                    </a:p>
                    <a:p>
                      <a:pPr marL="176213" marR="0" lvl="1"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sz="1100" b="0" dirty="0">
                          <a:solidFill>
                            <a:schemeClr val="tx2"/>
                          </a:solidFill>
                          <a:latin typeface="Avenir Book" panose="02000503020000020003" pitchFamily="2" charset="0"/>
                          <a:ea typeface="Helvetica Neue" panose="02000503000000020004" pitchFamily="2" charset="0"/>
                          <a:cs typeface="Helvetica Neue" panose="02000503000000020004" pitchFamily="2" charset="0"/>
                        </a:rPr>
                        <a:t>Phase 2 Proof-of-Concept </a:t>
                      </a:r>
                      <a:r>
                        <a:rPr lang="en-US" sz="1100" b="1" dirty="0">
                          <a:solidFill>
                            <a:schemeClr val="tx2"/>
                          </a:solidFill>
                          <a:latin typeface="Avenir Book" panose="02000503020000020003" pitchFamily="2" charset="0"/>
                          <a:ea typeface="Helvetica Neue" panose="02000503000000020004" pitchFamily="2" charset="0"/>
                          <a:cs typeface="Helvetica Neue" panose="02000503000000020004" pitchFamily="2" charset="0"/>
                        </a:rPr>
                        <a:t>Interim data</a:t>
                      </a:r>
                    </a:p>
                    <a:p>
                      <a:pPr marL="176213" marR="0" lvl="1"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sz="1100" b="0" dirty="0">
                          <a:solidFill>
                            <a:schemeClr val="tx2"/>
                          </a:solidFill>
                          <a:latin typeface="Avenir Book" panose="02000503020000020003" pitchFamily="2" charset="0"/>
                          <a:ea typeface="Helvetica Neue" panose="02000503000000020004" pitchFamily="2" charset="0"/>
                          <a:cs typeface="Helvetica Neue" panose="02000503000000020004" pitchFamily="2" charset="0"/>
                        </a:rPr>
                        <a:t>Phase 2 Proof-of-Concept </a:t>
                      </a:r>
                      <a:r>
                        <a:rPr lang="en-US" sz="1100" b="1" dirty="0">
                          <a:solidFill>
                            <a:schemeClr val="tx2"/>
                          </a:solidFill>
                          <a:latin typeface="Avenir Book" panose="02000503020000020003" pitchFamily="2" charset="0"/>
                          <a:ea typeface="Helvetica Neue" panose="02000503000000020004" pitchFamily="2" charset="0"/>
                          <a:cs typeface="Helvetica Neue" panose="02000503000000020004" pitchFamily="2" charset="0"/>
                        </a:rPr>
                        <a:t>Data</a:t>
                      </a:r>
                    </a:p>
                  </a:txBody>
                  <a:tcPr marR="182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100" i="0" u="none" strike="noStrike" kern="1200" cap="none" spc="0" normalizeH="0" baseline="0" noProof="0" dirty="0">
                          <a:ln>
                            <a:noFill/>
                          </a:ln>
                          <a:solidFill>
                            <a:srgbClr val="414161"/>
                          </a:solidFill>
                          <a:uLnTx/>
                          <a:uFillTx/>
                          <a:latin typeface="Avenir Book" panose="02000503020000020003" pitchFamily="2" charset="0"/>
                          <a:ea typeface="Helvetica Neue" panose="02000503000000020004" pitchFamily="2" charset="0"/>
                          <a:cs typeface="Helvetica Neue" panose="02000503000000020004" pitchFamily="2" charset="0"/>
                        </a:rPr>
                        <a:t>Started 3Q2022</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100" i="0" u="none" strike="noStrike" kern="1200" cap="none" spc="0" normalizeH="0" baseline="0" noProof="0" dirty="0">
                          <a:ln>
                            <a:noFill/>
                          </a:ln>
                          <a:solidFill>
                            <a:srgbClr val="414161"/>
                          </a:solidFill>
                          <a:uLnTx/>
                          <a:uFillTx/>
                          <a:latin typeface="Avenir Book" panose="02000503020000020003" pitchFamily="2" charset="0"/>
                          <a:ea typeface="Helvetica Neue" panose="02000503000000020004" pitchFamily="2" charset="0"/>
                          <a:cs typeface="Helvetica Neue" panose="02000503000000020004" pitchFamily="2" charset="0"/>
                        </a:rPr>
                        <a:t>1Q2023</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100" i="0" u="none" strike="noStrike" kern="1200" cap="none" spc="0" normalizeH="0" baseline="0" noProof="0" dirty="0">
                          <a:ln>
                            <a:noFill/>
                          </a:ln>
                          <a:solidFill>
                            <a:srgbClr val="414161"/>
                          </a:solidFill>
                          <a:uLnTx/>
                          <a:uFillTx/>
                          <a:latin typeface="Avenir Book" panose="02000503020000020003" pitchFamily="2" charset="0"/>
                          <a:ea typeface="Helvetica Neue" panose="02000503000000020004" pitchFamily="2" charset="0"/>
                          <a:cs typeface="Helvetica Neue" panose="02000503000000020004" pitchFamily="2" charset="0"/>
                        </a:rPr>
                        <a:t>1H2023</a:t>
                      </a:r>
                    </a:p>
                  </a:txBody>
                  <a:tcPr marR="182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55490076"/>
                  </a:ext>
                </a:extLst>
              </a:tr>
              <a:tr h="224410">
                <a:tc gridSpan="2">
                  <a:txBody>
                    <a:bodyPr/>
                    <a:lstStyle/>
                    <a:p>
                      <a:pPr marL="17463" marR="0" lvl="1"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sz="1100" b="1" dirty="0">
                          <a:solidFill>
                            <a:schemeClr val="tx2"/>
                          </a:solidFill>
                          <a:latin typeface="Avenir Book" panose="02000503020000020003" pitchFamily="2" charset="0"/>
                          <a:ea typeface="Helvetica Neue" panose="02000503000000020004" pitchFamily="2" charset="0"/>
                          <a:cs typeface="Helvetica Neue" panose="02000503000000020004" pitchFamily="2" charset="0"/>
                        </a:rPr>
                        <a:t>MCR Agonist  - 2</a:t>
                      </a:r>
                      <a:r>
                        <a:rPr lang="en-US" sz="1100" b="1" baseline="30000" dirty="0">
                          <a:solidFill>
                            <a:schemeClr val="tx2"/>
                          </a:solidFill>
                          <a:latin typeface="Avenir Book" panose="02000503020000020003" pitchFamily="2" charset="0"/>
                          <a:ea typeface="Helvetica Neue" panose="02000503000000020004" pitchFamily="2" charset="0"/>
                          <a:cs typeface="Helvetica Neue" panose="02000503000000020004" pitchFamily="2" charset="0"/>
                        </a:rPr>
                        <a:t>nd </a:t>
                      </a:r>
                      <a:r>
                        <a:rPr lang="en-US" sz="1100" b="1" dirty="0">
                          <a:solidFill>
                            <a:schemeClr val="tx2"/>
                          </a:solidFill>
                          <a:latin typeface="Avenir Book" panose="02000503020000020003" pitchFamily="2" charset="0"/>
                          <a:ea typeface="Helvetica Neue" panose="02000503000000020004" pitchFamily="2" charset="0"/>
                          <a:cs typeface="Helvetica Neue" panose="02000503000000020004" pitchFamily="2" charset="0"/>
                        </a:rPr>
                        <a:t>front of eye indication</a:t>
                      </a:r>
                    </a:p>
                  </a:txBody>
                  <a:tcPr marR="182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endParaRPr kumimoji="0" lang="en-US" sz="1100" b="1" i="0" u="none" strike="noStrike" kern="1200" cap="none" spc="0" normalizeH="0" baseline="0" noProof="0" dirty="0">
                        <a:ln>
                          <a:noFill/>
                        </a:ln>
                        <a:solidFill>
                          <a:srgbClr val="414161"/>
                        </a:solidFill>
                        <a:uLnTx/>
                        <a:uFillTx/>
                        <a:latin typeface="Avenir Book" panose="02000503020000020003" pitchFamily="2" charset="0"/>
                        <a:ea typeface="Helvetica Neue" panose="02000503000000020004" pitchFamily="2" charset="0"/>
                        <a:cs typeface="Helvetica Neue" panose="02000503000000020004" pitchFamily="2" charset="0"/>
                      </a:endParaRPr>
                    </a:p>
                  </a:txBody>
                  <a:tcPr marR="182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09858"/>
                  </a:ext>
                </a:extLst>
              </a:tr>
              <a:tr h="224410">
                <a:tc>
                  <a:txBody>
                    <a:bodyPr/>
                    <a:lstStyle/>
                    <a:p>
                      <a:pPr marL="176213" marR="0" lvl="1"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sz="1100" b="0" dirty="0">
                          <a:solidFill>
                            <a:schemeClr val="tx2"/>
                          </a:solidFill>
                          <a:latin typeface="Avenir Book" panose="02000503020000020003" pitchFamily="2" charset="0"/>
                          <a:ea typeface="Helvetica Neue" panose="02000503000000020004" pitchFamily="2" charset="0"/>
                          <a:cs typeface="Helvetica Neue" panose="02000503000000020004" pitchFamily="2" charset="0"/>
                        </a:rPr>
                        <a:t>Target IND filing</a:t>
                      </a:r>
                    </a:p>
                  </a:txBody>
                  <a:tcPr marR="182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100" i="0" u="none" strike="noStrike" kern="1200" cap="none" spc="0" normalizeH="0" baseline="0" noProof="0" dirty="0">
                          <a:ln>
                            <a:noFill/>
                          </a:ln>
                          <a:solidFill>
                            <a:srgbClr val="414161"/>
                          </a:solidFill>
                          <a:uLnTx/>
                          <a:uFillTx/>
                          <a:latin typeface="Avenir Book" panose="02000503020000020003" pitchFamily="2" charset="0"/>
                          <a:ea typeface="Helvetica Neue" panose="02000503000000020004" pitchFamily="2" charset="0"/>
                          <a:cs typeface="Helvetica Neue" panose="02000503000000020004" pitchFamily="2" charset="0"/>
                        </a:rPr>
                        <a:t>1H2023</a:t>
                      </a:r>
                    </a:p>
                  </a:txBody>
                  <a:tcPr marR="182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6928588"/>
                  </a:ext>
                </a:extLst>
              </a:tr>
              <a:tr h="31798">
                <a:tc>
                  <a:txBody>
                    <a:bodyPr/>
                    <a:lstStyle/>
                    <a:p>
                      <a:pPr marL="17463" marR="0" lvl="1"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sz="1100" b="1" dirty="0">
                          <a:solidFill>
                            <a:schemeClr val="tx2"/>
                          </a:solidFill>
                          <a:latin typeface="Avenir Book" panose="02000503020000020003" pitchFamily="2" charset="0"/>
                          <a:ea typeface="Helvetica Neue" panose="02000503000000020004" pitchFamily="2" charset="0"/>
                          <a:cs typeface="Helvetica Neue" panose="02000503000000020004" pitchFamily="2" charset="0"/>
                        </a:rPr>
                        <a:t>PL9654 Retinal indication</a:t>
                      </a:r>
                    </a:p>
                  </a:txBody>
                  <a:tcPr marR="182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endParaRPr kumimoji="0" lang="en-US" sz="1100" i="0" u="none" strike="noStrike" kern="1200" cap="none" spc="0" normalizeH="0" baseline="0" noProof="0" dirty="0">
                        <a:ln>
                          <a:noFill/>
                        </a:ln>
                        <a:solidFill>
                          <a:srgbClr val="414161"/>
                        </a:solidFill>
                        <a:uLnTx/>
                        <a:uFillTx/>
                        <a:latin typeface="Avenir Book" panose="02000503020000020003" pitchFamily="2" charset="0"/>
                        <a:ea typeface="Helvetica Neue" panose="02000503000000020004" pitchFamily="2" charset="0"/>
                        <a:cs typeface="Helvetica Neue" panose="02000503000000020004" pitchFamily="2" charset="0"/>
                      </a:endParaRPr>
                    </a:p>
                  </a:txBody>
                  <a:tcPr marR="182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7786117"/>
                  </a:ext>
                </a:extLst>
              </a:tr>
              <a:tr h="224410">
                <a:tc>
                  <a:txBody>
                    <a:bodyPr/>
                    <a:lstStyle/>
                    <a:p>
                      <a:pPr marL="17463" marR="0" lvl="1"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sz="1100" b="0" dirty="0">
                          <a:solidFill>
                            <a:schemeClr val="tx2"/>
                          </a:solidFill>
                          <a:latin typeface="Avenir Book" panose="02000503020000020003" pitchFamily="2" charset="0"/>
                          <a:ea typeface="Helvetica Neue" panose="02000503000000020004" pitchFamily="2" charset="0"/>
                          <a:cs typeface="Helvetica Neue" panose="02000503000000020004" pitchFamily="2" charset="0"/>
                        </a:rPr>
                        <a:t>    Target IND filing</a:t>
                      </a:r>
                      <a:r>
                        <a:rPr lang="en-US" sz="1100" b="1" dirty="0">
                          <a:solidFill>
                            <a:schemeClr val="tx2"/>
                          </a:solidFill>
                          <a:latin typeface="Avenir Book" panose="02000503020000020003" pitchFamily="2" charset="0"/>
                          <a:ea typeface="Helvetica Neue" panose="02000503000000020004" pitchFamily="2" charset="0"/>
                          <a:cs typeface="Helvetica Neue" panose="02000503000000020004" pitchFamily="2" charset="0"/>
                        </a:rPr>
                        <a:t>	</a:t>
                      </a:r>
                    </a:p>
                  </a:txBody>
                  <a:tcPr marR="182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sz="1100" dirty="0">
                          <a:solidFill>
                            <a:srgbClr val="414161"/>
                          </a:solidFill>
                          <a:latin typeface="Avenir Book" panose="02000503020000020003" pitchFamily="2" charset="0"/>
                          <a:ea typeface="Helvetica Neue" panose="02000503000000020004" pitchFamily="2" charset="0"/>
                          <a:cs typeface="Helvetica Neue" panose="02000503000000020004" pitchFamily="2" charset="0"/>
                        </a:rPr>
                        <a:t> 2H2023</a:t>
                      </a:r>
                    </a:p>
                  </a:txBody>
                  <a:tcPr marR="182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22894762"/>
                  </a:ext>
                </a:extLst>
              </a:tr>
              <a:tr h="278307">
                <a:tc gridSpan="2">
                  <a:txBody>
                    <a:bodyPr/>
                    <a:lstStyle/>
                    <a:p>
                      <a:pPr marL="17463" marR="0" lvl="1"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sz="1100" b="1" baseline="0" dirty="0">
                          <a:solidFill>
                            <a:schemeClr val="bg1"/>
                          </a:solidFill>
                          <a:latin typeface="Avenir Book" panose="02000503020000020003" pitchFamily="2" charset="0"/>
                          <a:ea typeface="Helvetica Neue" panose="02000503000000020004" pitchFamily="2" charset="0"/>
                          <a:cs typeface="Helvetica Neue" panose="02000503000000020004" pitchFamily="2" charset="0"/>
                        </a:rPr>
                        <a:t>Natriuretic Peptide System Cardiovascular &amp; Fibrosis Programs</a:t>
                      </a:r>
                      <a:endParaRPr lang="en-US" sz="1100" b="1" dirty="0">
                        <a:solidFill>
                          <a:schemeClr val="tx2"/>
                        </a:solidFill>
                        <a:latin typeface="Avenir Book" panose="02000503020000020003" pitchFamily="2" charset="0"/>
                        <a:ea typeface="Helvetica Neue" panose="02000503000000020004" pitchFamily="2" charset="0"/>
                        <a:cs typeface="Helvetica Neue" panose="02000503000000020004" pitchFamily="2" charset="0"/>
                      </a:endParaRPr>
                    </a:p>
                  </a:txBody>
                  <a:tcPr marR="182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9419A"/>
                    </a:solidFill>
                  </a:tcPr>
                </a:tc>
                <a:tc hMerge="1">
                  <a:txBody>
                    <a:body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endParaRPr lang="en-US" sz="1100" dirty="0">
                        <a:solidFill>
                          <a:srgbClr val="414161"/>
                        </a:solidFill>
                        <a:highlight>
                          <a:srgbClr val="59419A"/>
                        </a:highlight>
                        <a:latin typeface="Avenir Book" panose="02000503020000020003" pitchFamily="2" charset="0"/>
                        <a:ea typeface="Helvetica Neue" panose="02000503000000020004" pitchFamily="2" charset="0"/>
                        <a:cs typeface="Helvetica Neue" panose="02000503000000020004" pitchFamily="2" charset="0"/>
                      </a:endParaRPr>
                    </a:p>
                  </a:txBody>
                  <a:tcPr marR="182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37420817"/>
                  </a:ext>
                </a:extLst>
              </a:tr>
              <a:tr h="224410">
                <a:tc gridSpan="2">
                  <a:txBody>
                    <a:bodyPr/>
                    <a:lstStyle/>
                    <a:p>
                      <a:pPr marL="17463" marR="0" lvl="1"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sz="1100" b="1" dirty="0">
                          <a:solidFill>
                            <a:schemeClr val="tx2"/>
                          </a:solidFill>
                          <a:latin typeface="Avenir Book" panose="02000503020000020003" pitchFamily="2" charset="0"/>
                          <a:ea typeface="Helvetica Neue" panose="02000503000000020004" pitchFamily="2" charset="0"/>
                          <a:cs typeface="Helvetica Neue" panose="02000503000000020004" pitchFamily="2" charset="0"/>
                        </a:rPr>
                        <a:t>PL3994 – Heart Failure Preserved Ejection Fraction</a:t>
                      </a:r>
                    </a:p>
                  </a:txBody>
                  <a:tcPr marR="182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endParaRPr lang="en-US" sz="1100" dirty="0">
                        <a:solidFill>
                          <a:srgbClr val="414161"/>
                        </a:solidFill>
                        <a:latin typeface="Avenir Book" panose="02000503020000020003" pitchFamily="2" charset="0"/>
                        <a:ea typeface="Helvetica Neue" panose="02000503000000020004" pitchFamily="2" charset="0"/>
                        <a:cs typeface="Helvetica Neue" panose="02000503000000020004" pitchFamily="2" charset="0"/>
                      </a:endParaRPr>
                    </a:p>
                  </a:txBody>
                  <a:tcPr marR="182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625186"/>
                  </a:ext>
                </a:extLst>
              </a:tr>
              <a:tr h="224410">
                <a:tc>
                  <a:txBody>
                    <a:bodyPr/>
                    <a:lstStyle/>
                    <a:p>
                      <a:pPr marL="17463" marR="0" lvl="1"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sz="1100" b="0" dirty="0">
                          <a:solidFill>
                            <a:schemeClr val="tx2"/>
                          </a:solidFill>
                          <a:latin typeface="Avenir Book" panose="02000503020000020003" pitchFamily="2" charset="0"/>
                          <a:ea typeface="Helvetica Neue" panose="02000503000000020004" pitchFamily="2" charset="0"/>
                          <a:cs typeface="Helvetica Neue" panose="02000503000000020004" pitchFamily="2" charset="0"/>
                        </a:rPr>
                        <a:t>    Open label Phase 2 </a:t>
                      </a:r>
                      <a:r>
                        <a:rPr lang="en-US" sz="1100" b="1" dirty="0">
                          <a:solidFill>
                            <a:schemeClr val="tx2"/>
                          </a:solidFill>
                          <a:latin typeface="Avenir Book" panose="02000503020000020003" pitchFamily="2" charset="0"/>
                          <a:ea typeface="Helvetica Neue" panose="02000503000000020004" pitchFamily="2" charset="0"/>
                          <a:cs typeface="Helvetica Neue" panose="02000503000000020004" pitchFamily="2" charset="0"/>
                        </a:rPr>
                        <a:t>Data</a:t>
                      </a:r>
                    </a:p>
                  </a:txBody>
                  <a:tcPr marR="182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sz="1100" dirty="0">
                          <a:solidFill>
                            <a:srgbClr val="414161"/>
                          </a:solidFill>
                          <a:latin typeface="Avenir Book" panose="02000503020000020003" pitchFamily="2" charset="0"/>
                          <a:ea typeface="Helvetica Neue" panose="02000503000000020004" pitchFamily="2" charset="0"/>
                          <a:cs typeface="Helvetica Neue" panose="02000503000000020004" pitchFamily="2" charset="0"/>
                        </a:rPr>
                        <a:t>2H2022</a:t>
                      </a:r>
                    </a:p>
                  </a:txBody>
                  <a:tcPr marR="182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7415574"/>
                  </a:ext>
                </a:extLst>
              </a:tr>
              <a:tr h="274995">
                <a:tc gridSpan="2">
                  <a:txBody>
                    <a:bodyPr/>
                    <a:lstStyle/>
                    <a:p>
                      <a:pPr marL="17463" marR="0" lvl="1"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sz="1100" b="1" baseline="0" dirty="0">
                          <a:solidFill>
                            <a:schemeClr val="bg1"/>
                          </a:solidFill>
                          <a:latin typeface="Avenir Book" panose="02000503020000020003" pitchFamily="2" charset="0"/>
                          <a:ea typeface="Helvetica Neue" panose="02000503000000020004" pitchFamily="2" charset="0"/>
                          <a:cs typeface="Helvetica Neue" panose="02000503000000020004" pitchFamily="2" charset="0"/>
                        </a:rPr>
                        <a:t>Vyleesi (bremelanotide) for Hypoactive Sexual Desire Disorder    </a:t>
                      </a:r>
                      <a:endParaRPr lang="en-US" sz="1100" b="1" dirty="0">
                        <a:solidFill>
                          <a:schemeClr val="tx2"/>
                        </a:solidFill>
                        <a:latin typeface="Avenir Book" panose="02000503020000020003" pitchFamily="2" charset="0"/>
                        <a:ea typeface="Helvetica Neue" panose="02000503000000020004" pitchFamily="2" charset="0"/>
                        <a:cs typeface="Helvetica Neue" panose="02000503000000020004" pitchFamily="2" charset="0"/>
                      </a:endParaRPr>
                    </a:p>
                  </a:txBody>
                  <a:tcPr marR="182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endParaRPr lang="en-US" sz="1100" dirty="0">
                        <a:solidFill>
                          <a:srgbClr val="414161"/>
                        </a:solidFill>
                        <a:latin typeface="Avenir Book" panose="02000503020000020003" pitchFamily="2" charset="0"/>
                        <a:ea typeface="Helvetica Neue" panose="02000503000000020004" pitchFamily="2" charset="0"/>
                        <a:cs typeface="Helvetica Neue" panose="02000503000000020004" pitchFamily="2" charset="0"/>
                      </a:endParaRPr>
                    </a:p>
                  </a:txBody>
                  <a:tcPr marR="182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4214751"/>
                  </a:ext>
                </a:extLst>
              </a:tr>
              <a:tr h="224410">
                <a:tc>
                  <a:txBody>
                    <a:bodyPr/>
                    <a:lstStyle/>
                    <a:p>
                      <a:pPr marL="17463" marR="0" lvl="1"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sz="1100" b="0" dirty="0">
                          <a:solidFill>
                            <a:schemeClr val="tx2"/>
                          </a:solidFill>
                          <a:latin typeface="Avenir Book" panose="02000503020000020003" pitchFamily="2" charset="0"/>
                          <a:ea typeface="Helvetica Neue" panose="02000503000000020004" pitchFamily="2" charset="0"/>
                          <a:cs typeface="Helvetica Neue" panose="02000503000000020004" pitchFamily="2" charset="0"/>
                        </a:rPr>
                        <a:t>   North American rights regained  </a:t>
                      </a:r>
                    </a:p>
                  </a:txBody>
                  <a:tcPr marR="182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sz="1100" dirty="0">
                          <a:solidFill>
                            <a:srgbClr val="414161"/>
                          </a:solidFill>
                          <a:latin typeface="Avenir Book" panose="02000503020000020003" pitchFamily="2" charset="0"/>
                          <a:ea typeface="Helvetica Neue" panose="02000503000000020004" pitchFamily="2" charset="0"/>
                          <a:cs typeface="Helvetica Neue" panose="02000503000000020004" pitchFamily="2" charset="0"/>
                        </a:rPr>
                        <a:t>3Q2020</a:t>
                      </a:r>
                    </a:p>
                  </a:txBody>
                  <a:tcPr marR="182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965428"/>
                  </a:ext>
                </a:extLst>
              </a:tr>
              <a:tr h="224410">
                <a:tc>
                  <a:txBody>
                    <a:bodyPr/>
                    <a:lstStyle/>
                    <a:p>
                      <a:pPr marL="17463" marR="0" lvl="1"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sz="1100" b="0" dirty="0">
                          <a:solidFill>
                            <a:schemeClr val="tx2"/>
                          </a:solidFill>
                          <a:latin typeface="Avenir Book" panose="02000503020000020003" pitchFamily="2" charset="0"/>
                          <a:ea typeface="Helvetica Neue" panose="02000503000000020004" pitchFamily="2" charset="0"/>
                          <a:cs typeface="Helvetica Neue" panose="02000503000000020004" pitchFamily="2" charset="0"/>
                        </a:rPr>
                        <a:t>  S. Korea licensee PK study  </a:t>
                      </a:r>
                      <a:r>
                        <a:rPr lang="en-US" sz="1100" b="1" dirty="0">
                          <a:solidFill>
                            <a:schemeClr val="tx2"/>
                          </a:solidFill>
                          <a:latin typeface="Avenir Book" panose="02000503020000020003" pitchFamily="2" charset="0"/>
                          <a:ea typeface="Helvetica Neue" panose="02000503000000020004" pitchFamily="2" charset="0"/>
                          <a:cs typeface="Helvetica Neue" panose="02000503000000020004" pitchFamily="2" charset="0"/>
                        </a:rPr>
                        <a:t>enrolling Data</a:t>
                      </a:r>
                    </a:p>
                  </a:txBody>
                  <a:tcPr marR="182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sz="1100" dirty="0">
                          <a:solidFill>
                            <a:srgbClr val="414161"/>
                          </a:solidFill>
                          <a:latin typeface="Avenir Book" panose="02000503020000020003" pitchFamily="2" charset="0"/>
                          <a:ea typeface="Helvetica Neue" panose="02000503000000020004" pitchFamily="2" charset="0"/>
                          <a:cs typeface="Helvetica Neue" panose="02000503000000020004" pitchFamily="2" charset="0"/>
                        </a:rPr>
                        <a:t>1H2023</a:t>
                      </a:r>
                    </a:p>
                  </a:txBody>
                  <a:tcPr marR="182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34697106"/>
                  </a:ext>
                </a:extLst>
              </a:tr>
              <a:tr h="224410">
                <a:tc>
                  <a:txBody>
                    <a:bodyPr/>
                    <a:lstStyle/>
                    <a:p>
                      <a:pPr marL="17463" marR="0" lvl="1"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sz="1100" b="0" dirty="0">
                          <a:solidFill>
                            <a:schemeClr val="tx2"/>
                          </a:solidFill>
                          <a:latin typeface="Avenir Book" panose="02000503020000020003" pitchFamily="2" charset="0"/>
                          <a:ea typeface="Helvetica Neue" panose="02000503000000020004" pitchFamily="2" charset="0"/>
                          <a:cs typeface="Helvetica Neue" panose="02000503000000020004" pitchFamily="2" charset="0"/>
                        </a:rPr>
                        <a:t>   Re-license North American rights / Additional ROW partnerships</a:t>
                      </a:r>
                    </a:p>
                  </a:txBody>
                  <a:tcPr marR="182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n-US" sz="1100" dirty="0">
                          <a:solidFill>
                            <a:srgbClr val="414161"/>
                          </a:solidFill>
                          <a:highlight>
                            <a:srgbClr val="F9FEFF"/>
                          </a:highlight>
                          <a:latin typeface="Avenir Book" panose="02000503020000020003" pitchFamily="2" charset="0"/>
                          <a:ea typeface="Helvetica Neue" panose="02000503000000020004" pitchFamily="2" charset="0"/>
                          <a:cs typeface="Helvetica Neue" panose="02000503000000020004" pitchFamily="2" charset="0"/>
                        </a:rPr>
                        <a:t>2H2022</a:t>
                      </a:r>
                    </a:p>
                  </a:txBody>
                  <a:tcPr marR="182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39386513"/>
                  </a:ext>
                </a:extLst>
              </a:tr>
            </a:tbl>
          </a:graphicData>
        </a:graphic>
      </p:graphicFrame>
      <p:sp>
        <p:nvSpPr>
          <p:cNvPr id="11" name="TextBox 10">
            <a:extLst>
              <a:ext uri="{FF2B5EF4-FFF2-40B4-BE49-F238E27FC236}">
                <a16:creationId xmlns:a16="http://schemas.microsoft.com/office/drawing/2014/main" id="{1AB5D714-DD14-4DD2-A011-0C5976C3F253}"/>
              </a:ext>
            </a:extLst>
          </p:cNvPr>
          <p:cNvSpPr txBox="1"/>
          <p:nvPr/>
        </p:nvSpPr>
        <p:spPr>
          <a:xfrm>
            <a:off x="9845040" y="1255598"/>
            <a:ext cx="704088" cy="261610"/>
          </a:xfrm>
          <a:prstGeom prst="rect">
            <a:avLst/>
          </a:prstGeom>
          <a:noFill/>
        </p:spPr>
        <p:txBody>
          <a:bodyPr wrap="square" rtlCol="0">
            <a:spAutoFit/>
          </a:bodyPr>
          <a:lstStyle/>
          <a:p>
            <a:r>
              <a:rPr lang="en-US" sz="1100" b="1" dirty="0">
                <a:solidFill>
                  <a:schemeClr val="bg1"/>
                </a:solidFill>
              </a:rPr>
              <a:t>Data</a:t>
            </a:r>
          </a:p>
        </p:txBody>
      </p:sp>
      <p:sp>
        <p:nvSpPr>
          <p:cNvPr id="14" name="TextBox 13">
            <a:extLst>
              <a:ext uri="{FF2B5EF4-FFF2-40B4-BE49-F238E27FC236}">
                <a16:creationId xmlns:a16="http://schemas.microsoft.com/office/drawing/2014/main" id="{33306417-7970-4684-A223-B89DADDFB8AC}"/>
              </a:ext>
            </a:extLst>
          </p:cNvPr>
          <p:cNvSpPr txBox="1"/>
          <p:nvPr/>
        </p:nvSpPr>
        <p:spPr>
          <a:xfrm>
            <a:off x="9535341" y="4958350"/>
            <a:ext cx="1308683" cy="261610"/>
          </a:xfrm>
          <a:prstGeom prst="rect">
            <a:avLst/>
          </a:prstGeom>
          <a:noFill/>
        </p:spPr>
        <p:txBody>
          <a:bodyPr wrap="square" rtlCol="0">
            <a:spAutoFit/>
          </a:bodyPr>
          <a:lstStyle/>
          <a:p>
            <a:r>
              <a:rPr lang="en-US" sz="1100" b="1" dirty="0">
                <a:solidFill>
                  <a:schemeClr val="bg1"/>
                </a:solidFill>
              </a:rPr>
              <a:t>Status/Completion</a:t>
            </a:r>
          </a:p>
        </p:txBody>
      </p:sp>
    </p:spTree>
    <p:extLst>
      <p:ext uri="{BB962C8B-B14F-4D97-AF65-F5344CB8AC3E}">
        <p14:creationId xmlns:p14="http://schemas.microsoft.com/office/powerpoint/2010/main" val="119976000"/>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44CFE0-6018-0F4E-8D09-12F7DD67604E}"/>
              </a:ext>
            </a:extLst>
          </p:cNvPr>
          <p:cNvSpPr>
            <a:spLocks noGrp="1"/>
          </p:cNvSpPr>
          <p:nvPr>
            <p:ph type="body" sz="quarter" idx="10"/>
          </p:nvPr>
        </p:nvSpPr>
        <p:spPr>
          <a:xfrm>
            <a:off x="592925" y="2649798"/>
            <a:ext cx="11634786" cy="2917629"/>
          </a:xfrm>
        </p:spPr>
        <p:txBody>
          <a:bodyPr/>
          <a:lstStyle/>
          <a:p>
            <a:pPr>
              <a:lnSpc>
                <a:spcPct val="100000"/>
              </a:lnSpc>
              <a:spcBef>
                <a:spcPts val="0"/>
              </a:spcBef>
            </a:pPr>
            <a:r>
              <a:rPr lang="en-US" sz="3800" dirty="0"/>
              <a:t>Melanocortin Inflammatory &amp; Autoimmune </a:t>
            </a:r>
          </a:p>
          <a:p>
            <a:pPr>
              <a:lnSpc>
                <a:spcPct val="100000"/>
              </a:lnSpc>
              <a:spcBef>
                <a:spcPts val="0"/>
              </a:spcBef>
            </a:pPr>
            <a:r>
              <a:rPr lang="en-US" sz="3800" dirty="0"/>
              <a:t>Disease Programs</a:t>
            </a:r>
          </a:p>
          <a:p>
            <a:pPr>
              <a:lnSpc>
                <a:spcPct val="100000"/>
              </a:lnSpc>
              <a:spcBef>
                <a:spcPts val="0"/>
              </a:spcBef>
            </a:pPr>
            <a:endParaRPr lang="en-US" sz="1400" dirty="0"/>
          </a:p>
          <a:p>
            <a:pPr>
              <a:lnSpc>
                <a:spcPct val="100000"/>
              </a:lnSpc>
              <a:spcBef>
                <a:spcPts val="0"/>
              </a:spcBef>
            </a:pPr>
            <a:r>
              <a:rPr lang="en-US" sz="3800" dirty="0">
                <a:solidFill>
                  <a:schemeClr val="accent1"/>
                </a:solidFill>
              </a:rPr>
              <a:t>Pioneering a new way to treat patients, and</a:t>
            </a:r>
          </a:p>
          <a:p>
            <a:pPr>
              <a:lnSpc>
                <a:spcPct val="100000"/>
              </a:lnSpc>
              <a:spcBef>
                <a:spcPts val="0"/>
              </a:spcBef>
            </a:pPr>
            <a:r>
              <a:rPr lang="en-US" sz="3800" dirty="0">
                <a:solidFill>
                  <a:schemeClr val="accent1"/>
                </a:solidFill>
              </a:rPr>
              <a:t>meeting the need for safe effective treatments.</a:t>
            </a:r>
          </a:p>
        </p:txBody>
      </p:sp>
    </p:spTree>
    <p:extLst>
      <p:ext uri="{BB962C8B-B14F-4D97-AF65-F5344CB8AC3E}">
        <p14:creationId xmlns:p14="http://schemas.microsoft.com/office/powerpoint/2010/main" val="1452622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ounded Rectangle 67">
            <a:extLst>
              <a:ext uri="{FF2B5EF4-FFF2-40B4-BE49-F238E27FC236}">
                <a16:creationId xmlns:a16="http://schemas.microsoft.com/office/drawing/2014/main" id="{1FB1DF55-95AD-A14B-BCA5-01F05115BF6B}"/>
              </a:ext>
            </a:extLst>
          </p:cNvPr>
          <p:cNvSpPr/>
          <p:nvPr/>
        </p:nvSpPr>
        <p:spPr>
          <a:xfrm>
            <a:off x="6468233" y="1199104"/>
            <a:ext cx="4923539" cy="1813530"/>
          </a:xfrm>
          <a:prstGeom prst="roundRect">
            <a:avLst>
              <a:gd name="adj" fmla="val 1920"/>
            </a:avLst>
          </a:prstGeom>
          <a:gradFill>
            <a:gsLst>
              <a:gs pos="0">
                <a:schemeClr val="accent2">
                  <a:lumMod val="20000"/>
                  <a:lumOff val="80000"/>
                </a:schemeClr>
              </a:gs>
              <a:gs pos="90000">
                <a:schemeClr val="accent2">
                  <a:lumMod val="20000"/>
                  <a:lumOff val="8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ounded Rectangle 68">
            <a:extLst>
              <a:ext uri="{FF2B5EF4-FFF2-40B4-BE49-F238E27FC236}">
                <a16:creationId xmlns:a16="http://schemas.microsoft.com/office/drawing/2014/main" id="{A0DEB9D4-9533-EB4B-9FC8-24EEA4617C65}"/>
              </a:ext>
            </a:extLst>
          </p:cNvPr>
          <p:cNvSpPr/>
          <p:nvPr/>
        </p:nvSpPr>
        <p:spPr>
          <a:xfrm>
            <a:off x="6465917" y="3012772"/>
            <a:ext cx="4923539" cy="1837349"/>
          </a:xfrm>
          <a:prstGeom prst="roundRect">
            <a:avLst>
              <a:gd name="adj" fmla="val 1920"/>
            </a:avLst>
          </a:prstGeom>
          <a:gradFill>
            <a:gsLst>
              <a:gs pos="0">
                <a:schemeClr val="accent6">
                  <a:lumMod val="20000"/>
                  <a:lumOff val="80000"/>
                  <a:alpha val="62000"/>
                </a:schemeClr>
              </a:gs>
              <a:gs pos="90000">
                <a:schemeClr val="accent6">
                  <a:lumMod val="20000"/>
                  <a:lumOff val="80000"/>
                  <a:alpha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9D285B72-44B1-F544-A9BC-92645AF309BB}"/>
              </a:ext>
            </a:extLst>
          </p:cNvPr>
          <p:cNvSpPr/>
          <p:nvPr/>
        </p:nvSpPr>
        <p:spPr>
          <a:xfrm>
            <a:off x="1010851" y="1199104"/>
            <a:ext cx="5411806" cy="1813530"/>
          </a:xfrm>
          <a:prstGeom prst="roundRect">
            <a:avLst>
              <a:gd name="adj" fmla="val 1920"/>
            </a:avLst>
          </a:prstGeom>
          <a:gradFill>
            <a:gsLst>
              <a:gs pos="0">
                <a:schemeClr val="accent2">
                  <a:lumMod val="20000"/>
                  <a:lumOff val="80000"/>
                </a:schemeClr>
              </a:gs>
              <a:gs pos="90000">
                <a:schemeClr val="accent2">
                  <a:lumMod val="20000"/>
                  <a:lumOff val="8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a:extLst>
              <a:ext uri="{FF2B5EF4-FFF2-40B4-BE49-F238E27FC236}">
                <a16:creationId xmlns:a16="http://schemas.microsoft.com/office/drawing/2014/main" id="{94F558DD-265E-F24F-9DD4-4F557B8F2187}"/>
              </a:ext>
            </a:extLst>
          </p:cNvPr>
          <p:cNvSpPr/>
          <p:nvPr/>
        </p:nvSpPr>
        <p:spPr>
          <a:xfrm>
            <a:off x="1010851" y="3018662"/>
            <a:ext cx="5411806" cy="1837349"/>
          </a:xfrm>
          <a:prstGeom prst="roundRect">
            <a:avLst>
              <a:gd name="adj" fmla="val 1920"/>
            </a:avLst>
          </a:prstGeom>
          <a:gradFill>
            <a:gsLst>
              <a:gs pos="0">
                <a:schemeClr val="accent6">
                  <a:lumMod val="20000"/>
                  <a:lumOff val="80000"/>
                  <a:alpha val="62000"/>
                </a:schemeClr>
              </a:gs>
              <a:gs pos="90000">
                <a:schemeClr val="accent6">
                  <a:lumMod val="20000"/>
                  <a:lumOff val="80000"/>
                  <a:alpha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3A310F-90A3-0548-9FA0-C1277F0206AD}"/>
              </a:ext>
            </a:extLst>
          </p:cNvPr>
          <p:cNvSpPr>
            <a:spLocks noGrp="1"/>
          </p:cNvSpPr>
          <p:nvPr>
            <p:ph type="title"/>
          </p:nvPr>
        </p:nvSpPr>
        <p:spPr/>
        <p:txBody>
          <a:bodyPr/>
          <a:lstStyle/>
          <a:p>
            <a:r>
              <a:rPr lang="en-US" dirty="0"/>
              <a:t>The Inflammatory Process in Health and Disease</a:t>
            </a:r>
          </a:p>
        </p:txBody>
      </p:sp>
      <p:sp>
        <p:nvSpPr>
          <p:cNvPr id="3" name="Slide Number Placeholder 2">
            <a:extLst>
              <a:ext uri="{FF2B5EF4-FFF2-40B4-BE49-F238E27FC236}">
                <a16:creationId xmlns:a16="http://schemas.microsoft.com/office/drawing/2014/main" id="{8724F0A1-D65C-8F4A-AE01-E253AA78B856}"/>
              </a:ext>
            </a:extLst>
          </p:cNvPr>
          <p:cNvSpPr>
            <a:spLocks noGrp="1"/>
          </p:cNvSpPr>
          <p:nvPr>
            <p:ph type="sldNum" sz="quarter" idx="12"/>
          </p:nvPr>
        </p:nvSpPr>
        <p:spPr/>
        <p:txBody>
          <a:bodyPr/>
          <a:lstStyle/>
          <a:p>
            <a:fld id="{8AA50D94-AEAF-1646-AAFD-5FB90EDDBAF5}" type="slidenum">
              <a:rPr lang="en-US" smtClean="0"/>
              <a:t>8</a:t>
            </a:fld>
            <a:endParaRPr lang="en-US"/>
          </a:p>
        </p:txBody>
      </p:sp>
      <p:sp>
        <p:nvSpPr>
          <p:cNvPr id="9" name="TextBox 8">
            <a:extLst>
              <a:ext uri="{FF2B5EF4-FFF2-40B4-BE49-F238E27FC236}">
                <a16:creationId xmlns:a16="http://schemas.microsoft.com/office/drawing/2014/main" id="{9CEA1AD0-0F92-4171-BB47-9C859D180F7C}"/>
              </a:ext>
            </a:extLst>
          </p:cNvPr>
          <p:cNvSpPr txBox="1"/>
          <p:nvPr/>
        </p:nvSpPr>
        <p:spPr>
          <a:xfrm>
            <a:off x="755437" y="6328896"/>
            <a:ext cx="8798630" cy="246221"/>
          </a:xfrm>
          <a:prstGeom prst="rect">
            <a:avLst/>
          </a:prstGeom>
          <a:noFill/>
        </p:spPr>
        <p:txBody>
          <a:bodyPr wrap="square" rtlCol="0">
            <a:spAutoFit/>
          </a:bodyPr>
          <a:lstStyle/>
          <a:p>
            <a:r>
              <a:rPr lang="en-US" sz="1000" dirty="0">
                <a:latin typeface="Avenir Book" panose="02000503020000020003" pitchFamily="2" charset="0"/>
              </a:rPr>
              <a:t>Sugimoto MA, Sousa LP, Pinho V, Perretti M and Teixeira MM (2016) Resolution of Inflammation: What Controls Its Onset? Front. Immunol. 7:160. </a:t>
            </a:r>
          </a:p>
        </p:txBody>
      </p:sp>
      <p:cxnSp>
        <p:nvCxnSpPr>
          <p:cNvPr id="33" name="Straight Connector 32">
            <a:extLst>
              <a:ext uri="{FF2B5EF4-FFF2-40B4-BE49-F238E27FC236}">
                <a16:creationId xmlns:a16="http://schemas.microsoft.com/office/drawing/2014/main" id="{0E3DBB70-4F44-624A-A805-EB61ACCDFEC1}"/>
              </a:ext>
            </a:extLst>
          </p:cNvPr>
          <p:cNvCxnSpPr>
            <a:cxnSpLocks/>
          </p:cNvCxnSpPr>
          <p:nvPr/>
        </p:nvCxnSpPr>
        <p:spPr>
          <a:xfrm flipH="1">
            <a:off x="755438" y="3013528"/>
            <a:ext cx="10648860" cy="0"/>
          </a:xfrm>
          <a:prstGeom prst="line">
            <a:avLst/>
          </a:prstGeom>
          <a:ln w="349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6" name="Round Same Side Corner Rectangle 45">
            <a:extLst>
              <a:ext uri="{FF2B5EF4-FFF2-40B4-BE49-F238E27FC236}">
                <a16:creationId xmlns:a16="http://schemas.microsoft.com/office/drawing/2014/main" id="{6042CE45-8507-B84A-B8C6-E7FEAC1B07D4}"/>
              </a:ext>
            </a:extLst>
          </p:cNvPr>
          <p:cNvSpPr/>
          <p:nvPr/>
        </p:nvSpPr>
        <p:spPr>
          <a:xfrm rot="10800000">
            <a:off x="826154" y="4902007"/>
            <a:ext cx="10575828" cy="1146350"/>
          </a:xfrm>
          <a:prstGeom prst="round2SameRect">
            <a:avLst>
              <a:gd name="adj1" fmla="val 5175"/>
              <a:gd name="adj2" fmla="val 0"/>
            </a:avLst>
          </a:prstGeom>
          <a:gradFill>
            <a:gsLst>
              <a:gs pos="0">
                <a:schemeClr val="accent1"/>
              </a:gs>
              <a:gs pos="90000">
                <a:schemeClr val="accent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9" name="TextBox 18">
            <a:extLst>
              <a:ext uri="{FF2B5EF4-FFF2-40B4-BE49-F238E27FC236}">
                <a16:creationId xmlns:a16="http://schemas.microsoft.com/office/drawing/2014/main" id="{FE2B06CA-239F-EE45-8A75-142041A9D7DA}"/>
              </a:ext>
            </a:extLst>
          </p:cNvPr>
          <p:cNvSpPr txBox="1"/>
          <p:nvPr/>
        </p:nvSpPr>
        <p:spPr>
          <a:xfrm>
            <a:off x="701048" y="5256625"/>
            <a:ext cx="1190061" cy="307777"/>
          </a:xfrm>
          <a:prstGeom prst="rect">
            <a:avLst/>
          </a:prstGeom>
          <a:noFill/>
        </p:spPr>
        <p:txBody>
          <a:bodyPr wrap="square" rtlCol="0">
            <a:spAutoFit/>
          </a:bodyPr>
          <a:lstStyle/>
          <a:p>
            <a:pPr algn="ctr"/>
            <a:r>
              <a:rPr lang="en-US" sz="1400" dirty="0">
                <a:solidFill>
                  <a:schemeClr val="bg1"/>
                </a:solidFill>
                <a:latin typeface="Avenir Book" panose="02000503020000020003" pitchFamily="2" charset="0"/>
              </a:rPr>
              <a:t>LTB4</a:t>
            </a:r>
          </a:p>
        </p:txBody>
      </p:sp>
      <p:sp>
        <p:nvSpPr>
          <p:cNvPr id="20" name="TextBox 19">
            <a:extLst>
              <a:ext uri="{FF2B5EF4-FFF2-40B4-BE49-F238E27FC236}">
                <a16:creationId xmlns:a16="http://schemas.microsoft.com/office/drawing/2014/main" id="{C5D16193-0BBF-6F4A-BB48-CF7AEC9065CC}"/>
              </a:ext>
            </a:extLst>
          </p:cNvPr>
          <p:cNvSpPr txBox="1"/>
          <p:nvPr/>
        </p:nvSpPr>
        <p:spPr>
          <a:xfrm>
            <a:off x="1612012" y="5256625"/>
            <a:ext cx="1190061" cy="307777"/>
          </a:xfrm>
          <a:prstGeom prst="rect">
            <a:avLst/>
          </a:prstGeom>
          <a:noFill/>
        </p:spPr>
        <p:txBody>
          <a:bodyPr wrap="square" rtlCol="0">
            <a:spAutoFit/>
          </a:bodyPr>
          <a:lstStyle/>
          <a:p>
            <a:pPr algn="ctr"/>
            <a:r>
              <a:rPr lang="en-US" sz="1400" dirty="0">
                <a:solidFill>
                  <a:schemeClr val="bg1"/>
                </a:solidFill>
                <a:latin typeface="Avenir Book" panose="02000503020000020003" pitchFamily="2" charset="0"/>
              </a:rPr>
              <a:t>PGD2</a:t>
            </a:r>
          </a:p>
        </p:txBody>
      </p:sp>
      <p:sp>
        <p:nvSpPr>
          <p:cNvPr id="21" name="TextBox 20">
            <a:extLst>
              <a:ext uri="{FF2B5EF4-FFF2-40B4-BE49-F238E27FC236}">
                <a16:creationId xmlns:a16="http://schemas.microsoft.com/office/drawing/2014/main" id="{67E8976A-66BE-9149-91D5-C4B1C95AF5C6}"/>
              </a:ext>
            </a:extLst>
          </p:cNvPr>
          <p:cNvSpPr txBox="1"/>
          <p:nvPr/>
        </p:nvSpPr>
        <p:spPr>
          <a:xfrm>
            <a:off x="2522975" y="5256625"/>
            <a:ext cx="1190061" cy="307777"/>
          </a:xfrm>
          <a:prstGeom prst="rect">
            <a:avLst/>
          </a:prstGeom>
          <a:noFill/>
        </p:spPr>
        <p:txBody>
          <a:bodyPr wrap="square" rtlCol="0">
            <a:spAutoFit/>
          </a:bodyPr>
          <a:lstStyle/>
          <a:p>
            <a:pPr algn="ctr"/>
            <a:r>
              <a:rPr lang="en-US" sz="1400" dirty="0">
                <a:solidFill>
                  <a:schemeClr val="bg1"/>
                </a:solidFill>
                <a:latin typeface="Avenir Book" panose="02000503020000020003" pitchFamily="2" charset="0"/>
              </a:rPr>
              <a:t>PGE2</a:t>
            </a:r>
          </a:p>
        </p:txBody>
      </p:sp>
      <p:sp>
        <p:nvSpPr>
          <p:cNvPr id="22" name="TextBox 21">
            <a:extLst>
              <a:ext uri="{FF2B5EF4-FFF2-40B4-BE49-F238E27FC236}">
                <a16:creationId xmlns:a16="http://schemas.microsoft.com/office/drawing/2014/main" id="{24EA1942-2C01-9948-AC5E-130BDDF5C1CD}"/>
              </a:ext>
            </a:extLst>
          </p:cNvPr>
          <p:cNvSpPr txBox="1"/>
          <p:nvPr/>
        </p:nvSpPr>
        <p:spPr>
          <a:xfrm>
            <a:off x="2428475" y="5604626"/>
            <a:ext cx="1190061" cy="307777"/>
          </a:xfrm>
          <a:prstGeom prst="rect">
            <a:avLst/>
          </a:prstGeom>
          <a:noFill/>
        </p:spPr>
        <p:txBody>
          <a:bodyPr wrap="square" rtlCol="0">
            <a:spAutoFit/>
          </a:bodyPr>
          <a:lstStyle/>
          <a:p>
            <a:pPr algn="ctr"/>
            <a:r>
              <a:rPr lang="en-US" sz="1400" dirty="0">
                <a:solidFill>
                  <a:schemeClr val="bg1"/>
                </a:solidFill>
                <a:latin typeface="Avenir Book" panose="02000503020000020003" pitchFamily="2" charset="0"/>
              </a:rPr>
              <a:t>IL - 1</a:t>
            </a:r>
            <a:r>
              <a:rPr lang="el-GR" sz="1400" dirty="0">
                <a:solidFill>
                  <a:schemeClr val="bg1"/>
                </a:solidFill>
                <a:latin typeface="Avenir Book" panose="02000503020000020003" pitchFamily="2" charset="0"/>
              </a:rPr>
              <a:t>β</a:t>
            </a:r>
            <a:endParaRPr lang="en-US" sz="1400" dirty="0">
              <a:solidFill>
                <a:schemeClr val="bg1"/>
              </a:solidFill>
              <a:latin typeface="Avenir Book" panose="02000503020000020003" pitchFamily="2" charset="0"/>
            </a:endParaRPr>
          </a:p>
        </p:txBody>
      </p:sp>
      <p:sp>
        <p:nvSpPr>
          <p:cNvPr id="23" name="TextBox 22">
            <a:extLst>
              <a:ext uri="{FF2B5EF4-FFF2-40B4-BE49-F238E27FC236}">
                <a16:creationId xmlns:a16="http://schemas.microsoft.com/office/drawing/2014/main" id="{D419DAE8-A4A5-4246-890E-CBDB6E159576}"/>
              </a:ext>
            </a:extLst>
          </p:cNvPr>
          <p:cNvSpPr txBox="1"/>
          <p:nvPr/>
        </p:nvSpPr>
        <p:spPr>
          <a:xfrm>
            <a:off x="1010851" y="5604626"/>
            <a:ext cx="1190061" cy="307777"/>
          </a:xfrm>
          <a:prstGeom prst="rect">
            <a:avLst/>
          </a:prstGeom>
          <a:noFill/>
        </p:spPr>
        <p:txBody>
          <a:bodyPr wrap="square" rtlCol="0">
            <a:spAutoFit/>
          </a:bodyPr>
          <a:lstStyle/>
          <a:p>
            <a:pPr algn="ctr"/>
            <a:r>
              <a:rPr lang="en-US" sz="1400" dirty="0">
                <a:solidFill>
                  <a:schemeClr val="bg1"/>
                </a:solidFill>
                <a:latin typeface="Avenir Book" panose="02000503020000020003" pitchFamily="2" charset="0"/>
              </a:rPr>
              <a:t>TNF-⍺</a:t>
            </a:r>
          </a:p>
        </p:txBody>
      </p:sp>
      <p:sp>
        <p:nvSpPr>
          <p:cNvPr id="28" name="TextBox 27">
            <a:extLst>
              <a:ext uri="{FF2B5EF4-FFF2-40B4-BE49-F238E27FC236}">
                <a16:creationId xmlns:a16="http://schemas.microsoft.com/office/drawing/2014/main" id="{856B0246-AB2F-E547-A3FA-AA2E5294893C}"/>
              </a:ext>
            </a:extLst>
          </p:cNvPr>
          <p:cNvSpPr txBox="1"/>
          <p:nvPr/>
        </p:nvSpPr>
        <p:spPr>
          <a:xfrm>
            <a:off x="8004688" y="5226603"/>
            <a:ext cx="1446381" cy="307777"/>
          </a:xfrm>
          <a:prstGeom prst="rect">
            <a:avLst/>
          </a:prstGeom>
          <a:noFill/>
        </p:spPr>
        <p:txBody>
          <a:bodyPr wrap="square" rtlCol="0">
            <a:spAutoFit/>
          </a:bodyPr>
          <a:lstStyle/>
          <a:p>
            <a:pPr algn="ctr"/>
            <a:r>
              <a:rPr lang="en-US" sz="1400" dirty="0" err="1">
                <a:solidFill>
                  <a:schemeClr val="bg1"/>
                </a:solidFill>
                <a:latin typeface="Avenir Book" panose="02000503020000020003" pitchFamily="2" charset="0"/>
              </a:rPr>
              <a:t>Resolvins</a:t>
            </a:r>
            <a:r>
              <a:rPr lang="en-US" sz="1400" dirty="0">
                <a:solidFill>
                  <a:schemeClr val="bg1"/>
                </a:solidFill>
                <a:latin typeface="Avenir Book" panose="02000503020000020003" pitchFamily="2" charset="0"/>
              </a:rPr>
              <a:t> </a:t>
            </a:r>
          </a:p>
        </p:txBody>
      </p:sp>
      <p:sp>
        <p:nvSpPr>
          <p:cNvPr id="32" name="TextBox 31">
            <a:extLst>
              <a:ext uri="{FF2B5EF4-FFF2-40B4-BE49-F238E27FC236}">
                <a16:creationId xmlns:a16="http://schemas.microsoft.com/office/drawing/2014/main" id="{1D92E5C6-7E51-5E40-AC2E-2B99BB7FA651}"/>
              </a:ext>
            </a:extLst>
          </p:cNvPr>
          <p:cNvSpPr txBox="1"/>
          <p:nvPr/>
        </p:nvSpPr>
        <p:spPr>
          <a:xfrm>
            <a:off x="9483324" y="5475601"/>
            <a:ext cx="1446381" cy="307777"/>
          </a:xfrm>
          <a:prstGeom prst="rect">
            <a:avLst/>
          </a:prstGeom>
          <a:noFill/>
        </p:spPr>
        <p:txBody>
          <a:bodyPr wrap="square" rtlCol="0">
            <a:spAutoFit/>
          </a:bodyPr>
          <a:lstStyle/>
          <a:p>
            <a:pPr algn="ctr"/>
            <a:r>
              <a:rPr lang="en-US" sz="1400" dirty="0" err="1">
                <a:solidFill>
                  <a:schemeClr val="bg1"/>
                </a:solidFill>
                <a:latin typeface="Avenir Book" panose="02000503020000020003" pitchFamily="2" charset="0"/>
              </a:rPr>
              <a:t>Protectins</a:t>
            </a:r>
            <a:endParaRPr lang="en-US" sz="1400" dirty="0">
              <a:solidFill>
                <a:schemeClr val="bg1"/>
              </a:solidFill>
              <a:latin typeface="Avenir Book" panose="02000503020000020003" pitchFamily="2" charset="0"/>
            </a:endParaRPr>
          </a:p>
        </p:txBody>
      </p:sp>
      <p:cxnSp>
        <p:nvCxnSpPr>
          <p:cNvPr id="43" name="Straight Connector 42">
            <a:extLst>
              <a:ext uri="{FF2B5EF4-FFF2-40B4-BE49-F238E27FC236}">
                <a16:creationId xmlns:a16="http://schemas.microsoft.com/office/drawing/2014/main" id="{112DC64A-050D-8348-AF44-99A6BB3813D4}"/>
              </a:ext>
            </a:extLst>
          </p:cNvPr>
          <p:cNvCxnSpPr>
            <a:cxnSpLocks/>
          </p:cNvCxnSpPr>
          <p:nvPr/>
        </p:nvCxnSpPr>
        <p:spPr>
          <a:xfrm>
            <a:off x="725234" y="4895432"/>
            <a:ext cx="10684922" cy="1146350"/>
          </a:xfrm>
          <a:prstGeom prst="line">
            <a:avLst/>
          </a:prstGeom>
          <a:ln w="41275">
            <a:solidFill>
              <a:schemeClr val="bg1">
                <a:alpha val="88000"/>
              </a:schemeClr>
            </a:solidFill>
          </a:ln>
        </p:spPr>
        <p:style>
          <a:lnRef idx="1">
            <a:schemeClr val="accent1"/>
          </a:lnRef>
          <a:fillRef idx="0">
            <a:schemeClr val="accent1"/>
          </a:fillRef>
          <a:effectRef idx="0">
            <a:schemeClr val="accent1"/>
          </a:effectRef>
          <a:fontRef idx="minor">
            <a:schemeClr val="tx1"/>
          </a:fontRef>
        </p:style>
      </p:cxnSp>
      <p:sp>
        <p:nvSpPr>
          <p:cNvPr id="5" name="Round Same Side Corner Rectangle 4">
            <a:extLst>
              <a:ext uri="{FF2B5EF4-FFF2-40B4-BE49-F238E27FC236}">
                <a16:creationId xmlns:a16="http://schemas.microsoft.com/office/drawing/2014/main" id="{D14E3508-6793-924D-8389-196B8C29D9A1}"/>
              </a:ext>
            </a:extLst>
          </p:cNvPr>
          <p:cNvSpPr/>
          <p:nvPr/>
        </p:nvSpPr>
        <p:spPr>
          <a:xfrm rot="16200000">
            <a:off x="439836" y="1558968"/>
            <a:ext cx="1795931" cy="1088136"/>
          </a:xfrm>
          <a:prstGeom prst="round2SameRect">
            <a:avLst>
              <a:gd name="adj1" fmla="val 15209"/>
              <a:gd name="adj2" fmla="val 0"/>
            </a:avLst>
          </a:prstGeom>
          <a:gradFill flip="none" rotWithShape="1">
            <a:gsLst>
              <a:gs pos="0">
                <a:schemeClr val="accent1">
                  <a:lumMod val="50000"/>
                </a:schemeClr>
              </a:gs>
              <a:gs pos="100000">
                <a:schemeClr val="accent1"/>
              </a:gs>
            </a:gsLst>
            <a:lin ang="18900000" scaled="1"/>
            <a:tileRect/>
          </a:gra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27B32BBD-7E81-9645-9797-932C637BEDC4}"/>
              </a:ext>
            </a:extLst>
          </p:cNvPr>
          <p:cNvSpPr txBox="1"/>
          <p:nvPr/>
        </p:nvSpPr>
        <p:spPr>
          <a:xfrm>
            <a:off x="758611" y="1846255"/>
            <a:ext cx="1190061" cy="523220"/>
          </a:xfrm>
          <a:prstGeom prst="rect">
            <a:avLst/>
          </a:prstGeom>
          <a:noFill/>
        </p:spPr>
        <p:txBody>
          <a:bodyPr wrap="square" rtlCol="0">
            <a:spAutoFit/>
          </a:bodyPr>
          <a:lstStyle/>
          <a:p>
            <a:pPr algn="ctr"/>
            <a:r>
              <a:rPr lang="en-US" sz="1400" dirty="0">
                <a:solidFill>
                  <a:schemeClr val="bg1"/>
                </a:solidFill>
                <a:latin typeface="Avenir Book" panose="02000503020000020003" pitchFamily="2" charset="0"/>
              </a:rPr>
              <a:t>Tissue Damage </a:t>
            </a:r>
          </a:p>
        </p:txBody>
      </p:sp>
      <p:sp>
        <p:nvSpPr>
          <p:cNvPr id="42" name="TextBox 41">
            <a:extLst>
              <a:ext uri="{FF2B5EF4-FFF2-40B4-BE49-F238E27FC236}">
                <a16:creationId xmlns:a16="http://schemas.microsoft.com/office/drawing/2014/main" id="{7F7ABBEE-0134-D345-AC17-F61CD690801D}"/>
              </a:ext>
            </a:extLst>
          </p:cNvPr>
          <p:cNvSpPr txBox="1"/>
          <p:nvPr/>
        </p:nvSpPr>
        <p:spPr>
          <a:xfrm>
            <a:off x="7566072" y="4489745"/>
            <a:ext cx="2748281" cy="369332"/>
          </a:xfrm>
          <a:prstGeom prst="rect">
            <a:avLst/>
          </a:prstGeom>
          <a:noFill/>
        </p:spPr>
        <p:txBody>
          <a:bodyPr wrap="square" rtlCol="0">
            <a:spAutoFit/>
          </a:bodyPr>
          <a:lstStyle/>
          <a:p>
            <a:pPr algn="ctr"/>
            <a:r>
              <a:rPr lang="en-US" b="1" i="1" dirty="0">
                <a:solidFill>
                  <a:schemeClr val="accent5"/>
                </a:solidFill>
                <a:latin typeface="Avenir Book" panose="02000503020000020003" pitchFamily="2" charset="0"/>
              </a:rPr>
              <a:t>Resolution  Phase </a:t>
            </a:r>
          </a:p>
        </p:txBody>
      </p:sp>
      <p:sp>
        <p:nvSpPr>
          <p:cNvPr id="47" name="Round Same Side Corner Rectangle 46">
            <a:extLst>
              <a:ext uri="{FF2B5EF4-FFF2-40B4-BE49-F238E27FC236}">
                <a16:creationId xmlns:a16="http://schemas.microsoft.com/office/drawing/2014/main" id="{AF3B6145-A347-F642-84D9-1AA66073AD2E}"/>
              </a:ext>
            </a:extLst>
          </p:cNvPr>
          <p:cNvSpPr/>
          <p:nvPr/>
        </p:nvSpPr>
        <p:spPr>
          <a:xfrm rot="16200000">
            <a:off x="423149" y="3391905"/>
            <a:ext cx="1828800" cy="1087631"/>
          </a:xfrm>
          <a:prstGeom prst="round2SameRect">
            <a:avLst/>
          </a:prstGeom>
          <a:gradFill>
            <a:gsLst>
              <a:gs pos="0">
                <a:schemeClr val="accent6"/>
              </a:gs>
              <a:gs pos="100000">
                <a:schemeClr val="accent5"/>
              </a:gs>
            </a:gsLst>
            <a:lin ang="10200000" scaled="0"/>
          </a:gra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BA8D7C08-0956-0543-8EB2-4A54ED04FCC2}"/>
              </a:ext>
            </a:extLst>
          </p:cNvPr>
          <p:cNvSpPr txBox="1"/>
          <p:nvPr/>
        </p:nvSpPr>
        <p:spPr>
          <a:xfrm>
            <a:off x="758611" y="3676078"/>
            <a:ext cx="1190061" cy="523220"/>
          </a:xfrm>
          <a:prstGeom prst="rect">
            <a:avLst/>
          </a:prstGeom>
          <a:noFill/>
        </p:spPr>
        <p:txBody>
          <a:bodyPr wrap="square" rtlCol="0">
            <a:spAutoFit/>
          </a:bodyPr>
          <a:lstStyle/>
          <a:p>
            <a:pPr algn="ctr"/>
            <a:r>
              <a:rPr lang="en-US" sz="1400" dirty="0">
                <a:solidFill>
                  <a:schemeClr val="bg1"/>
                </a:solidFill>
                <a:latin typeface="Avenir Book" panose="02000503020000020003" pitchFamily="2" charset="0"/>
              </a:rPr>
              <a:t>Tissue Protection </a:t>
            </a:r>
          </a:p>
        </p:txBody>
      </p:sp>
      <p:sp>
        <p:nvSpPr>
          <p:cNvPr id="79" name="Bent Arrow 78">
            <a:extLst>
              <a:ext uri="{FF2B5EF4-FFF2-40B4-BE49-F238E27FC236}">
                <a16:creationId xmlns:a16="http://schemas.microsoft.com/office/drawing/2014/main" id="{42F8A712-DCBF-2446-AC99-C592A076654D}"/>
              </a:ext>
            </a:extLst>
          </p:cNvPr>
          <p:cNvSpPr/>
          <p:nvPr/>
        </p:nvSpPr>
        <p:spPr>
          <a:xfrm>
            <a:off x="2028063" y="1582262"/>
            <a:ext cx="8911200" cy="3258759"/>
          </a:xfrm>
          <a:prstGeom prst="bentArrow">
            <a:avLst>
              <a:gd name="adj1" fmla="val 50000"/>
              <a:gd name="adj2" fmla="val 3723"/>
              <a:gd name="adj3" fmla="val 3104"/>
              <a:gd name="adj4" fmla="val 69180"/>
            </a:avLst>
          </a:prstGeom>
          <a:gradFill>
            <a:gsLst>
              <a:gs pos="0">
                <a:schemeClr val="accent2">
                  <a:alpha val="36378"/>
                </a:schemeClr>
              </a:gs>
              <a:gs pos="52000">
                <a:srgbClr val="F4776A"/>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TextBox 39">
            <a:extLst>
              <a:ext uri="{FF2B5EF4-FFF2-40B4-BE49-F238E27FC236}">
                <a16:creationId xmlns:a16="http://schemas.microsoft.com/office/drawing/2014/main" id="{66EEE0E9-3F8C-2C4C-9BF6-C61DD1DF5BB8}"/>
              </a:ext>
            </a:extLst>
          </p:cNvPr>
          <p:cNvSpPr txBox="1"/>
          <p:nvPr/>
        </p:nvSpPr>
        <p:spPr>
          <a:xfrm>
            <a:off x="3330259" y="4494035"/>
            <a:ext cx="1763354" cy="369332"/>
          </a:xfrm>
          <a:prstGeom prst="rect">
            <a:avLst/>
          </a:prstGeom>
          <a:noFill/>
        </p:spPr>
        <p:txBody>
          <a:bodyPr wrap="square" rtlCol="0">
            <a:spAutoFit/>
          </a:bodyPr>
          <a:lstStyle/>
          <a:p>
            <a:pPr algn="ctr"/>
            <a:r>
              <a:rPr lang="en-US" b="1" i="1" dirty="0">
                <a:solidFill>
                  <a:schemeClr val="accent5"/>
                </a:solidFill>
                <a:latin typeface="Avenir Book" panose="02000503020000020003" pitchFamily="2" charset="0"/>
              </a:rPr>
              <a:t>Onset Phase </a:t>
            </a:r>
          </a:p>
        </p:txBody>
      </p:sp>
      <p:grpSp>
        <p:nvGrpSpPr>
          <p:cNvPr id="82" name="Group 81">
            <a:extLst>
              <a:ext uri="{FF2B5EF4-FFF2-40B4-BE49-F238E27FC236}">
                <a16:creationId xmlns:a16="http://schemas.microsoft.com/office/drawing/2014/main" id="{C28BB5E2-1C86-084C-8BDE-DDC2C9B4EF19}"/>
              </a:ext>
            </a:extLst>
          </p:cNvPr>
          <p:cNvGrpSpPr/>
          <p:nvPr/>
        </p:nvGrpSpPr>
        <p:grpSpPr>
          <a:xfrm>
            <a:off x="2010975" y="3390166"/>
            <a:ext cx="5766893" cy="1442590"/>
            <a:chOff x="1996108" y="3375298"/>
            <a:chExt cx="5229742" cy="1442590"/>
          </a:xfrm>
        </p:grpSpPr>
        <p:sp>
          <p:nvSpPr>
            <p:cNvPr id="80" name="Bent Arrow 79">
              <a:extLst>
                <a:ext uri="{FF2B5EF4-FFF2-40B4-BE49-F238E27FC236}">
                  <a16:creationId xmlns:a16="http://schemas.microsoft.com/office/drawing/2014/main" id="{536DE15A-898F-474D-B396-BD1B508B36F6}"/>
                </a:ext>
              </a:extLst>
            </p:cNvPr>
            <p:cNvSpPr/>
            <p:nvPr/>
          </p:nvSpPr>
          <p:spPr>
            <a:xfrm>
              <a:off x="1996108" y="3375298"/>
              <a:ext cx="4209820" cy="1442590"/>
            </a:xfrm>
            <a:prstGeom prst="bentArrow">
              <a:avLst>
                <a:gd name="adj1" fmla="val 50000"/>
                <a:gd name="adj2" fmla="val 9336"/>
                <a:gd name="adj3" fmla="val 0"/>
                <a:gd name="adj4" fmla="val 100000"/>
              </a:avLst>
            </a:prstGeom>
            <a:gradFill>
              <a:gsLst>
                <a:gs pos="0">
                  <a:schemeClr val="accent6">
                    <a:alpha val="36000"/>
                  </a:schemeClr>
                </a:gs>
                <a:gs pos="55000">
                  <a:schemeClr val="accent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1" name="Bent Arrow 80">
              <a:extLst>
                <a:ext uri="{FF2B5EF4-FFF2-40B4-BE49-F238E27FC236}">
                  <a16:creationId xmlns:a16="http://schemas.microsoft.com/office/drawing/2014/main" id="{CAECE8B9-0762-CE4C-9F10-8D3472D8DFAA}"/>
                </a:ext>
              </a:extLst>
            </p:cNvPr>
            <p:cNvSpPr/>
            <p:nvPr/>
          </p:nvSpPr>
          <p:spPr>
            <a:xfrm rot="5400000">
              <a:off x="5974877" y="3198681"/>
              <a:ext cx="1073149" cy="1428797"/>
            </a:xfrm>
            <a:prstGeom prst="bentArrow">
              <a:avLst>
                <a:gd name="adj1" fmla="val 25018"/>
                <a:gd name="adj2" fmla="val 12509"/>
                <a:gd name="adj3" fmla="val 17042"/>
                <a:gd name="adj4" fmla="val 56251"/>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83" name="Rectangle 82">
            <a:extLst>
              <a:ext uri="{FF2B5EF4-FFF2-40B4-BE49-F238E27FC236}">
                <a16:creationId xmlns:a16="http://schemas.microsoft.com/office/drawing/2014/main" id="{848436EC-D64F-AB41-AF2E-7F8FA14D9CEB}"/>
              </a:ext>
            </a:extLst>
          </p:cNvPr>
          <p:cNvSpPr/>
          <p:nvPr/>
        </p:nvSpPr>
        <p:spPr>
          <a:xfrm>
            <a:off x="2095905" y="3301117"/>
            <a:ext cx="3836808" cy="358632"/>
          </a:xfrm>
          <a:prstGeom prst="rect">
            <a:avLst/>
          </a:prstGeom>
          <a:gradFill flip="none" rotWithShape="1">
            <a:gsLst>
              <a:gs pos="97000">
                <a:schemeClr val="accent6">
                  <a:lumMod val="20000"/>
                  <a:lumOff val="80000"/>
                  <a:alpha val="0"/>
                </a:schemeClr>
              </a:gs>
              <a:gs pos="0">
                <a:schemeClr val="accent6">
                  <a:lumMod val="20000"/>
                  <a:lumOff val="80000"/>
                  <a:alpha val="0"/>
                </a:schemeClr>
              </a:gs>
              <a:gs pos="72000">
                <a:schemeClr val="bg1"/>
              </a:gs>
              <a:gs pos="3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3F3BA99F-0F45-EB40-9B22-EDD88DABBD3B}"/>
              </a:ext>
            </a:extLst>
          </p:cNvPr>
          <p:cNvSpPr txBox="1"/>
          <p:nvPr/>
        </p:nvSpPr>
        <p:spPr>
          <a:xfrm>
            <a:off x="2603738" y="3337524"/>
            <a:ext cx="2503663" cy="316240"/>
          </a:xfrm>
          <a:prstGeom prst="rect">
            <a:avLst/>
          </a:prstGeom>
          <a:noFill/>
        </p:spPr>
        <p:txBody>
          <a:bodyPr wrap="square" rtlCol="0">
            <a:spAutoFit/>
          </a:bodyPr>
          <a:lstStyle/>
          <a:p>
            <a:pPr algn="ctr">
              <a:lnSpc>
                <a:spcPts val="1720"/>
              </a:lnSpc>
            </a:pPr>
            <a:r>
              <a:rPr lang="en-US" sz="1600" dirty="0">
                <a:solidFill>
                  <a:schemeClr val="accent5"/>
                </a:solidFill>
                <a:latin typeface="Avenir Book" panose="02000503020000020003" pitchFamily="2" charset="0"/>
              </a:rPr>
              <a:t>Balanced Response</a:t>
            </a:r>
          </a:p>
        </p:txBody>
      </p:sp>
      <p:sp>
        <p:nvSpPr>
          <p:cNvPr id="84" name="Rectangle 83">
            <a:extLst>
              <a:ext uri="{FF2B5EF4-FFF2-40B4-BE49-F238E27FC236}">
                <a16:creationId xmlns:a16="http://schemas.microsoft.com/office/drawing/2014/main" id="{8719D713-5209-8744-86D7-5F34342E4063}"/>
              </a:ext>
            </a:extLst>
          </p:cNvPr>
          <p:cNvSpPr/>
          <p:nvPr/>
        </p:nvSpPr>
        <p:spPr>
          <a:xfrm>
            <a:off x="2038487" y="1543698"/>
            <a:ext cx="3160097" cy="377713"/>
          </a:xfrm>
          <a:prstGeom prst="rect">
            <a:avLst/>
          </a:prstGeom>
          <a:gradFill flip="none" rotWithShape="1">
            <a:gsLst>
              <a:gs pos="97000">
                <a:schemeClr val="accent6">
                  <a:lumMod val="20000"/>
                  <a:lumOff val="80000"/>
                  <a:alpha val="0"/>
                </a:schemeClr>
              </a:gs>
              <a:gs pos="0">
                <a:schemeClr val="accent6">
                  <a:lumMod val="20000"/>
                  <a:lumOff val="80000"/>
                  <a:alpha val="0"/>
                </a:schemeClr>
              </a:gs>
              <a:gs pos="72000">
                <a:schemeClr val="bg1"/>
              </a:gs>
              <a:gs pos="3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165FD391-21E0-014B-BA0E-D2C5778C1945}"/>
              </a:ext>
            </a:extLst>
          </p:cNvPr>
          <p:cNvSpPr txBox="1"/>
          <p:nvPr/>
        </p:nvSpPr>
        <p:spPr>
          <a:xfrm>
            <a:off x="2303627" y="1547428"/>
            <a:ext cx="2503663" cy="316240"/>
          </a:xfrm>
          <a:prstGeom prst="rect">
            <a:avLst/>
          </a:prstGeom>
          <a:noFill/>
        </p:spPr>
        <p:txBody>
          <a:bodyPr wrap="square" rtlCol="0">
            <a:spAutoFit/>
          </a:bodyPr>
          <a:lstStyle/>
          <a:p>
            <a:pPr algn="ctr">
              <a:lnSpc>
                <a:spcPts val="1720"/>
              </a:lnSpc>
            </a:pPr>
            <a:r>
              <a:rPr lang="en-US" sz="1600" dirty="0">
                <a:solidFill>
                  <a:schemeClr val="accent1"/>
                </a:solidFill>
                <a:latin typeface="Avenir Book" panose="02000503020000020003" pitchFamily="2" charset="0"/>
              </a:rPr>
              <a:t>Excessive Response</a:t>
            </a:r>
          </a:p>
        </p:txBody>
      </p:sp>
      <p:sp>
        <p:nvSpPr>
          <p:cNvPr id="86" name="Rectangle 85">
            <a:extLst>
              <a:ext uri="{FF2B5EF4-FFF2-40B4-BE49-F238E27FC236}">
                <a16:creationId xmlns:a16="http://schemas.microsoft.com/office/drawing/2014/main" id="{0C86070C-8495-AE4B-A254-907F70E2953D}"/>
              </a:ext>
            </a:extLst>
          </p:cNvPr>
          <p:cNvSpPr/>
          <p:nvPr/>
        </p:nvSpPr>
        <p:spPr>
          <a:xfrm>
            <a:off x="6436834" y="1386986"/>
            <a:ext cx="3160097" cy="588615"/>
          </a:xfrm>
          <a:prstGeom prst="rect">
            <a:avLst/>
          </a:prstGeom>
          <a:gradFill flip="none" rotWithShape="1">
            <a:gsLst>
              <a:gs pos="97000">
                <a:schemeClr val="accent6">
                  <a:lumMod val="20000"/>
                  <a:lumOff val="80000"/>
                  <a:alpha val="0"/>
                </a:schemeClr>
              </a:gs>
              <a:gs pos="19000">
                <a:schemeClr val="bg1">
                  <a:alpha val="90000"/>
                </a:schemeClr>
              </a:gs>
              <a:gs pos="0">
                <a:schemeClr val="accent6">
                  <a:lumMod val="20000"/>
                  <a:lumOff val="80000"/>
                  <a:alpha val="0"/>
                </a:schemeClr>
              </a:gs>
              <a:gs pos="80000">
                <a:schemeClr val="bg1">
                  <a:alpha val="90000"/>
                </a:schemeClr>
              </a:gs>
              <a:gs pos="5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CD854820-3B39-E240-9E14-73FBAA57674C}"/>
              </a:ext>
            </a:extLst>
          </p:cNvPr>
          <p:cNvSpPr txBox="1"/>
          <p:nvPr/>
        </p:nvSpPr>
        <p:spPr>
          <a:xfrm>
            <a:off x="6345519" y="1433755"/>
            <a:ext cx="3231188" cy="528350"/>
          </a:xfrm>
          <a:prstGeom prst="rect">
            <a:avLst/>
          </a:prstGeom>
          <a:noFill/>
        </p:spPr>
        <p:txBody>
          <a:bodyPr wrap="square" rtlCol="0">
            <a:spAutoFit/>
          </a:bodyPr>
          <a:lstStyle/>
          <a:p>
            <a:pPr algn="ctr">
              <a:lnSpc>
                <a:spcPts val="1720"/>
              </a:lnSpc>
            </a:pPr>
            <a:r>
              <a:rPr lang="en-US" sz="1600" dirty="0">
                <a:solidFill>
                  <a:schemeClr val="accent1"/>
                </a:solidFill>
                <a:latin typeface="Avenir Book" panose="02000503020000020003" pitchFamily="2" charset="0"/>
              </a:rPr>
              <a:t>Non-Resolving/Chronic</a:t>
            </a:r>
          </a:p>
          <a:p>
            <a:pPr algn="ctr">
              <a:lnSpc>
                <a:spcPts val="1720"/>
              </a:lnSpc>
            </a:pPr>
            <a:r>
              <a:rPr lang="en-US" sz="1600" dirty="0">
                <a:solidFill>
                  <a:schemeClr val="accent1"/>
                </a:solidFill>
                <a:latin typeface="Avenir Book" panose="02000503020000020003" pitchFamily="2" charset="0"/>
              </a:rPr>
              <a:t>Inflammation</a:t>
            </a:r>
          </a:p>
        </p:txBody>
      </p:sp>
      <p:sp>
        <p:nvSpPr>
          <p:cNvPr id="88" name="Bent Arrow 87">
            <a:extLst>
              <a:ext uri="{FF2B5EF4-FFF2-40B4-BE49-F238E27FC236}">
                <a16:creationId xmlns:a16="http://schemas.microsoft.com/office/drawing/2014/main" id="{68700630-AA2D-3443-8A69-35C88C48178E}"/>
              </a:ext>
            </a:extLst>
          </p:cNvPr>
          <p:cNvSpPr/>
          <p:nvPr/>
        </p:nvSpPr>
        <p:spPr>
          <a:xfrm rot="4665855">
            <a:off x="7560410" y="1838680"/>
            <a:ext cx="3562299" cy="2636706"/>
          </a:xfrm>
          <a:prstGeom prst="bentArrow">
            <a:avLst>
              <a:gd name="adj1" fmla="val 12142"/>
              <a:gd name="adj2" fmla="val 4770"/>
              <a:gd name="adj3" fmla="val 6444"/>
              <a:gd name="adj4" fmla="val 87500"/>
            </a:avLst>
          </a:prstGeom>
          <a:gradFill>
            <a:gsLst>
              <a:gs pos="0">
                <a:schemeClr val="bg1">
                  <a:alpha val="0"/>
                </a:schemeClr>
              </a:gs>
              <a:gs pos="30000">
                <a:srgbClr val="50C5E6">
                  <a:alpha val="54000"/>
                </a:srgbClr>
              </a:gs>
              <a:gs pos="17000">
                <a:schemeClr val="accent3">
                  <a:alpha val="0"/>
                </a:schemeClr>
              </a:gs>
              <a:gs pos="100000">
                <a:schemeClr val="accent3">
                  <a:lumMod val="7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9" name="Rectangle 88">
            <a:extLst>
              <a:ext uri="{FF2B5EF4-FFF2-40B4-BE49-F238E27FC236}">
                <a16:creationId xmlns:a16="http://schemas.microsoft.com/office/drawing/2014/main" id="{D543D0D4-36FB-2B43-BFB2-FE83703C4211}"/>
              </a:ext>
            </a:extLst>
          </p:cNvPr>
          <p:cNvSpPr/>
          <p:nvPr/>
        </p:nvSpPr>
        <p:spPr>
          <a:xfrm>
            <a:off x="8819825" y="3463600"/>
            <a:ext cx="2459304" cy="588615"/>
          </a:xfrm>
          <a:prstGeom prst="rect">
            <a:avLst/>
          </a:prstGeom>
          <a:gradFill flip="none" rotWithShape="1">
            <a:gsLst>
              <a:gs pos="97000">
                <a:schemeClr val="accent6">
                  <a:lumMod val="20000"/>
                  <a:lumOff val="80000"/>
                  <a:alpha val="0"/>
                </a:schemeClr>
              </a:gs>
              <a:gs pos="19000">
                <a:schemeClr val="bg1">
                  <a:alpha val="90000"/>
                </a:schemeClr>
              </a:gs>
              <a:gs pos="0">
                <a:schemeClr val="accent6">
                  <a:lumMod val="20000"/>
                  <a:lumOff val="80000"/>
                  <a:alpha val="0"/>
                </a:schemeClr>
              </a:gs>
              <a:gs pos="80000">
                <a:schemeClr val="bg1">
                  <a:alpha val="90000"/>
                </a:schemeClr>
              </a:gs>
              <a:gs pos="51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6CB96F6F-8666-414C-9FD7-B01061A728F3}"/>
              </a:ext>
            </a:extLst>
          </p:cNvPr>
          <p:cNvSpPr txBox="1"/>
          <p:nvPr/>
        </p:nvSpPr>
        <p:spPr>
          <a:xfrm>
            <a:off x="8751557" y="3501541"/>
            <a:ext cx="2595840" cy="528350"/>
          </a:xfrm>
          <a:prstGeom prst="rect">
            <a:avLst/>
          </a:prstGeom>
          <a:noFill/>
        </p:spPr>
        <p:txBody>
          <a:bodyPr wrap="square" rtlCol="0">
            <a:spAutoFit/>
          </a:bodyPr>
          <a:lstStyle/>
          <a:p>
            <a:pPr algn="ctr">
              <a:lnSpc>
                <a:spcPts val="1720"/>
              </a:lnSpc>
            </a:pPr>
            <a:r>
              <a:rPr lang="en-US" sz="1600" b="1" dirty="0">
                <a:solidFill>
                  <a:schemeClr val="accent3">
                    <a:lumMod val="75000"/>
                  </a:schemeClr>
                </a:solidFill>
                <a:latin typeface="Avenir Book" panose="02000503020000020003" pitchFamily="2" charset="0"/>
              </a:rPr>
              <a:t>Pharmacological Resolution:</a:t>
            </a:r>
          </a:p>
          <a:p>
            <a:pPr algn="ctr">
              <a:lnSpc>
                <a:spcPts val="1720"/>
              </a:lnSpc>
            </a:pPr>
            <a:r>
              <a:rPr lang="en-US" sz="1400" b="1" dirty="0">
                <a:solidFill>
                  <a:schemeClr val="accent3">
                    <a:lumMod val="75000"/>
                  </a:schemeClr>
                </a:solidFill>
                <a:latin typeface="Arial Black" panose="020B0A04020102020204" pitchFamily="34" charset="0"/>
              </a:rPr>
              <a:t>Melanocortin System </a:t>
            </a:r>
          </a:p>
        </p:txBody>
      </p:sp>
      <p:pic>
        <p:nvPicPr>
          <p:cNvPr id="6" name="Graphic 5" descr="Badge Tick1 with solid fill">
            <a:extLst>
              <a:ext uri="{FF2B5EF4-FFF2-40B4-BE49-F238E27FC236}">
                <a16:creationId xmlns:a16="http://schemas.microsoft.com/office/drawing/2014/main" id="{AAE24AB0-8302-CB4C-B509-74EDEFAA86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03271" y="3032683"/>
            <a:ext cx="566928" cy="566928"/>
          </a:xfrm>
          <a:prstGeom prst="rect">
            <a:avLst/>
          </a:prstGeom>
        </p:spPr>
      </p:pic>
      <p:sp>
        <p:nvSpPr>
          <p:cNvPr id="49" name="Rectangle 48">
            <a:extLst>
              <a:ext uri="{FF2B5EF4-FFF2-40B4-BE49-F238E27FC236}">
                <a16:creationId xmlns:a16="http://schemas.microsoft.com/office/drawing/2014/main" id="{0D0F948F-BB4F-AB4B-8034-4A7F596D1C20}"/>
              </a:ext>
            </a:extLst>
          </p:cNvPr>
          <p:cNvSpPr/>
          <p:nvPr/>
        </p:nvSpPr>
        <p:spPr>
          <a:xfrm>
            <a:off x="9360640" y="4994820"/>
            <a:ext cx="2238203" cy="360691"/>
          </a:xfrm>
          <a:prstGeom prst="rect">
            <a:avLst/>
          </a:prstGeom>
          <a:gradFill flip="none" rotWithShape="1">
            <a:gsLst>
              <a:gs pos="97000">
                <a:schemeClr val="accent6">
                  <a:lumMod val="20000"/>
                  <a:lumOff val="80000"/>
                  <a:alpha val="0"/>
                </a:schemeClr>
              </a:gs>
              <a:gs pos="19000">
                <a:schemeClr val="bg1">
                  <a:alpha val="90000"/>
                </a:schemeClr>
              </a:gs>
              <a:gs pos="0">
                <a:schemeClr val="accent6">
                  <a:lumMod val="20000"/>
                  <a:lumOff val="80000"/>
                  <a:alpha val="0"/>
                </a:schemeClr>
              </a:gs>
              <a:gs pos="80000">
                <a:schemeClr val="bg1">
                  <a:alpha val="90000"/>
                </a:schemeClr>
              </a:gs>
              <a:gs pos="50000">
                <a:schemeClr val="bg1">
                  <a:alpha val="8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CF39DEDD-9261-B347-9BD8-D1EBF6BF99FE}"/>
              </a:ext>
            </a:extLst>
          </p:cNvPr>
          <p:cNvSpPr txBox="1"/>
          <p:nvPr/>
        </p:nvSpPr>
        <p:spPr>
          <a:xfrm>
            <a:off x="9450172" y="5031109"/>
            <a:ext cx="2059139" cy="307777"/>
          </a:xfrm>
          <a:prstGeom prst="rect">
            <a:avLst/>
          </a:prstGeom>
          <a:noFill/>
        </p:spPr>
        <p:txBody>
          <a:bodyPr wrap="square" rtlCol="0">
            <a:spAutoFit/>
          </a:bodyPr>
          <a:lstStyle/>
          <a:p>
            <a:pPr algn="ctr"/>
            <a:r>
              <a:rPr lang="en-US" sz="1400" b="1" dirty="0">
                <a:solidFill>
                  <a:schemeClr val="accent3">
                    <a:lumMod val="75000"/>
                  </a:schemeClr>
                </a:solidFill>
                <a:latin typeface="Avenir Book" panose="02000503020000020003" pitchFamily="2" charset="0"/>
              </a:rPr>
              <a:t>Melanocortin System </a:t>
            </a:r>
          </a:p>
        </p:txBody>
      </p:sp>
    </p:spTree>
    <p:extLst>
      <p:ext uri="{BB962C8B-B14F-4D97-AF65-F5344CB8AC3E}">
        <p14:creationId xmlns:p14="http://schemas.microsoft.com/office/powerpoint/2010/main" val="3458530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Title 130">
            <a:extLst>
              <a:ext uri="{FF2B5EF4-FFF2-40B4-BE49-F238E27FC236}">
                <a16:creationId xmlns:a16="http://schemas.microsoft.com/office/drawing/2014/main" id="{19378BA1-4625-7830-F83B-3AB1B97517C3}"/>
              </a:ext>
            </a:extLst>
          </p:cNvPr>
          <p:cNvSpPr>
            <a:spLocks noGrp="1"/>
          </p:cNvSpPr>
          <p:nvPr>
            <p:ph type="title"/>
          </p:nvPr>
        </p:nvSpPr>
        <p:spPr>
          <a:xfrm>
            <a:off x="725233" y="159716"/>
            <a:ext cx="10803747" cy="837804"/>
          </a:xfrm>
        </p:spPr>
        <p:txBody>
          <a:bodyPr>
            <a:normAutofit/>
          </a:bodyPr>
          <a:lstStyle/>
          <a:p>
            <a:r>
              <a:rPr lang="en-US" dirty="0"/>
              <a:t>Multiple Pathways From MCR Agonism to Resolution of Inflammation</a:t>
            </a:r>
          </a:p>
        </p:txBody>
      </p:sp>
      <p:sp>
        <p:nvSpPr>
          <p:cNvPr id="2" name="Slide Number Placeholder 1">
            <a:extLst>
              <a:ext uri="{FF2B5EF4-FFF2-40B4-BE49-F238E27FC236}">
                <a16:creationId xmlns:a16="http://schemas.microsoft.com/office/drawing/2014/main" id="{8AE45CC0-091B-DE15-68D9-F284F2BAFBB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B1EB147-CF64-468A-907E-7C9CF07C17F7}" type="slidenum">
              <a:rPr kumimoji="0" lang="en-US" sz="1200" b="0" i="0" u="none" strike="noStrike" kern="1200" cap="none" spc="0" normalizeH="0" baseline="0" noProof="0" smtClean="0">
                <a:ln>
                  <a:noFill/>
                </a:ln>
                <a:solidFill>
                  <a:srgbClr val="FFFFFF"/>
                </a:solidFill>
                <a:effectLst/>
                <a:uLnTx/>
                <a:uFillTx/>
                <a:latin typeface="Avenir Book" panose="02000503020000020003" pitchFamily="2"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srgbClr val="FFFFFF"/>
              </a:solidFill>
              <a:effectLst/>
              <a:uLnTx/>
              <a:uFillTx/>
              <a:latin typeface="Avenir Book" panose="02000503020000020003" pitchFamily="2" charset="0"/>
              <a:ea typeface="+mn-ea"/>
              <a:cs typeface="+mn-cs"/>
            </a:endParaRPr>
          </a:p>
        </p:txBody>
      </p:sp>
      <p:sp>
        <p:nvSpPr>
          <p:cNvPr id="4" name="TextBox 3">
            <a:extLst>
              <a:ext uri="{FF2B5EF4-FFF2-40B4-BE49-F238E27FC236}">
                <a16:creationId xmlns:a16="http://schemas.microsoft.com/office/drawing/2014/main" id="{F9387576-B388-E90A-16D7-D48669E4317A}"/>
              </a:ext>
            </a:extLst>
          </p:cNvPr>
          <p:cNvSpPr txBox="1"/>
          <p:nvPr/>
        </p:nvSpPr>
        <p:spPr>
          <a:xfrm>
            <a:off x="4508001" y="1079151"/>
            <a:ext cx="222285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64747"/>
                </a:solidFill>
                <a:effectLst/>
                <a:uLnTx/>
                <a:uFillTx/>
                <a:latin typeface="Calibri" panose="020F0502020204030204"/>
                <a:ea typeface="+mn-ea"/>
                <a:cs typeface="+mn-cs"/>
              </a:rPr>
              <a:t>MCR Agonism</a:t>
            </a:r>
          </a:p>
        </p:txBody>
      </p:sp>
      <p:sp>
        <p:nvSpPr>
          <p:cNvPr id="7" name="TextBox 6">
            <a:extLst>
              <a:ext uri="{FF2B5EF4-FFF2-40B4-BE49-F238E27FC236}">
                <a16:creationId xmlns:a16="http://schemas.microsoft.com/office/drawing/2014/main" id="{FCA7E232-C5D0-D39E-3F61-8EB41D67B617}"/>
              </a:ext>
            </a:extLst>
          </p:cNvPr>
          <p:cNvSpPr txBox="1"/>
          <p:nvPr/>
        </p:nvSpPr>
        <p:spPr>
          <a:xfrm>
            <a:off x="1334345" y="3742342"/>
            <a:ext cx="3436860" cy="584775"/>
          </a:xfrm>
          <a:prstGeom prst="rect">
            <a:avLst/>
          </a:prstGeom>
          <a:noFill/>
          <a:ln w="38100">
            <a:solidFill>
              <a:schemeClr val="accent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64747"/>
                </a:solidFill>
                <a:effectLst/>
                <a:uLnTx/>
                <a:uFillTx/>
                <a:latin typeface="Calibri" panose="020F0502020204030204"/>
                <a:ea typeface="+mn-ea"/>
                <a:cs typeface="+mn-cs"/>
              </a:rPr>
              <a:t>MCR agonism reduces Stress signaling by</a:t>
            </a:r>
            <a:r>
              <a:rPr lang="en-US" sz="1600" dirty="0">
                <a:solidFill>
                  <a:srgbClr val="464747"/>
                </a:solidFill>
                <a:latin typeface="Calibri" panose="020F0502020204030204"/>
              </a:rPr>
              <a:t> R</a:t>
            </a:r>
            <a:r>
              <a:rPr kumimoji="0" lang="en-US" sz="1600" b="0" i="0" u="none" strike="noStrike" kern="1200" cap="none" spc="0" normalizeH="0" baseline="0" noProof="0" dirty="0" err="1">
                <a:ln>
                  <a:noFill/>
                </a:ln>
                <a:solidFill>
                  <a:srgbClr val="464747"/>
                </a:solidFill>
                <a:effectLst/>
                <a:uLnTx/>
                <a:uFillTx/>
                <a:latin typeface="Calibri" panose="020F0502020204030204"/>
                <a:ea typeface="+mn-ea"/>
                <a:cs typeface="+mn-cs"/>
              </a:rPr>
              <a:t>esident</a:t>
            </a:r>
            <a:r>
              <a:rPr kumimoji="0" lang="en-US" sz="1600" b="0" i="0" u="none" strike="noStrike" kern="1200" cap="none" spc="0" normalizeH="0" baseline="0" noProof="0" dirty="0">
                <a:ln>
                  <a:noFill/>
                </a:ln>
                <a:solidFill>
                  <a:srgbClr val="464747"/>
                </a:solidFill>
                <a:effectLst/>
                <a:uLnTx/>
                <a:uFillTx/>
                <a:latin typeface="Calibri" panose="020F0502020204030204"/>
                <a:ea typeface="+mn-ea"/>
                <a:cs typeface="+mn-cs"/>
              </a:rPr>
              <a:t> cells to Immune cells</a:t>
            </a:r>
          </a:p>
        </p:txBody>
      </p:sp>
      <p:sp>
        <p:nvSpPr>
          <p:cNvPr id="8" name="TextBox 7">
            <a:extLst>
              <a:ext uri="{FF2B5EF4-FFF2-40B4-BE49-F238E27FC236}">
                <a16:creationId xmlns:a16="http://schemas.microsoft.com/office/drawing/2014/main" id="{BB850320-870B-6759-631E-045FCF9D84AD}"/>
              </a:ext>
            </a:extLst>
          </p:cNvPr>
          <p:cNvSpPr txBox="1"/>
          <p:nvPr/>
        </p:nvSpPr>
        <p:spPr>
          <a:xfrm>
            <a:off x="8242708" y="1599042"/>
            <a:ext cx="3119828" cy="584775"/>
          </a:xfrm>
          <a:prstGeom prst="rect">
            <a:avLst/>
          </a:prstGeom>
          <a:noFill/>
          <a:ln w="38100">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64747"/>
                </a:solidFill>
                <a:effectLst/>
                <a:uLnTx/>
                <a:uFillTx/>
                <a:latin typeface="Calibri" panose="020F0502020204030204"/>
                <a:ea typeface="+mn-ea"/>
                <a:cs typeface="+mn-cs"/>
              </a:rPr>
              <a:t>MCR agonism changes Immune cell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64747"/>
                </a:solidFill>
                <a:effectLst/>
                <a:uLnTx/>
                <a:uFillTx/>
                <a:latin typeface="Calibri" panose="020F0502020204030204"/>
                <a:ea typeface="+mn-ea"/>
                <a:cs typeface="+mn-cs"/>
              </a:rPr>
              <a:t>phenotypes to non-inflammatory</a:t>
            </a:r>
          </a:p>
        </p:txBody>
      </p:sp>
      <p:sp>
        <p:nvSpPr>
          <p:cNvPr id="12" name="TextBox 11">
            <a:extLst>
              <a:ext uri="{FF2B5EF4-FFF2-40B4-BE49-F238E27FC236}">
                <a16:creationId xmlns:a16="http://schemas.microsoft.com/office/drawing/2014/main" id="{96544339-BFE3-644B-B817-21960FE95C02}"/>
              </a:ext>
            </a:extLst>
          </p:cNvPr>
          <p:cNvSpPr txBox="1"/>
          <p:nvPr/>
        </p:nvSpPr>
        <p:spPr>
          <a:xfrm>
            <a:off x="1287112" y="5488961"/>
            <a:ext cx="5289560" cy="923330"/>
          </a:xfrm>
          <a:prstGeom prst="rect">
            <a:avLst/>
          </a:prstGeom>
          <a:noFill/>
          <a:ln w="38100">
            <a:solidFill>
              <a:srgbClr val="92D05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64747"/>
                </a:solidFill>
                <a:effectLst/>
                <a:uLnTx/>
                <a:uFillTx/>
                <a:latin typeface="Calibri" panose="020F0502020204030204"/>
                <a:ea typeface="+mn-ea"/>
                <a:cs typeface="+mn-cs"/>
              </a:rPr>
              <a:t>Resident and Immune cell interaction, in concert with MCR agonism, results in return to normal homeostasis and promotes tissue healing</a:t>
            </a:r>
          </a:p>
        </p:txBody>
      </p:sp>
      <p:sp>
        <p:nvSpPr>
          <p:cNvPr id="13" name="Arrow: Down 12">
            <a:extLst>
              <a:ext uri="{FF2B5EF4-FFF2-40B4-BE49-F238E27FC236}">
                <a16:creationId xmlns:a16="http://schemas.microsoft.com/office/drawing/2014/main" id="{753E12C6-7933-1BFA-74E6-BB5A32D4E03A}"/>
              </a:ext>
            </a:extLst>
          </p:cNvPr>
          <p:cNvSpPr/>
          <p:nvPr/>
        </p:nvSpPr>
        <p:spPr>
          <a:xfrm>
            <a:off x="7362701" y="4639246"/>
            <a:ext cx="3314091" cy="1676598"/>
          </a:xfrm>
          <a:prstGeom prst="downArrow">
            <a:avLst>
              <a:gd name="adj1" fmla="val 77591"/>
              <a:gd name="adj2" fmla="val 50000"/>
            </a:avLst>
          </a:prstGeom>
          <a:gradFill>
            <a:gsLst>
              <a:gs pos="56000">
                <a:schemeClr val="accent1">
                  <a:lumMod val="0"/>
                  <a:lumOff val="100000"/>
                </a:schemeClr>
              </a:gs>
              <a:gs pos="15000">
                <a:srgbClr val="92D050">
                  <a:alpha val="47000"/>
                </a:srgbClr>
              </a:gs>
              <a:gs pos="71000">
                <a:schemeClr val="accent1">
                  <a:lumMod val="33000"/>
                  <a:lumOff val="67000"/>
                  <a:alpha val="44696"/>
                </a:schemeClr>
              </a:gs>
              <a:gs pos="100000">
                <a:schemeClr val="accent1">
                  <a:lumMod val="45000"/>
                  <a:lumOff val="55000"/>
                </a:schemeClr>
              </a:gs>
              <a:gs pos="100000">
                <a:schemeClr val="accent1">
                  <a:lumMod val="0"/>
                  <a:lumOff val="10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2FBC3097-66F8-0434-05A2-FD71ADBF9132}"/>
              </a:ext>
            </a:extLst>
          </p:cNvPr>
          <p:cNvSpPr txBox="1"/>
          <p:nvPr/>
        </p:nvSpPr>
        <p:spPr>
          <a:xfrm>
            <a:off x="3288145" y="649797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64747"/>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07EB66C6-EBAD-5F8A-0EFB-79E58A92F052}"/>
              </a:ext>
            </a:extLst>
          </p:cNvPr>
          <p:cNvSpPr txBox="1"/>
          <p:nvPr/>
        </p:nvSpPr>
        <p:spPr>
          <a:xfrm>
            <a:off x="6885636" y="6280475"/>
            <a:ext cx="426822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64747"/>
                </a:solidFill>
                <a:effectLst/>
                <a:uLnTx/>
                <a:uFillTx/>
                <a:latin typeface="Calibri" panose="020F0502020204030204"/>
                <a:ea typeface="+mn-ea"/>
                <a:cs typeface="+mn-cs"/>
              </a:rPr>
              <a:t>Resolution of Inflammation</a:t>
            </a:r>
          </a:p>
        </p:txBody>
      </p:sp>
      <p:pic>
        <p:nvPicPr>
          <p:cNvPr id="36" name="Picture 35">
            <a:extLst>
              <a:ext uri="{FF2B5EF4-FFF2-40B4-BE49-F238E27FC236}">
                <a16:creationId xmlns:a16="http://schemas.microsoft.com/office/drawing/2014/main" id="{49F56FD3-F419-C03F-19EF-1B287A2985C3}"/>
              </a:ext>
            </a:extLst>
          </p:cNvPr>
          <p:cNvPicPr>
            <a:picLocks noChangeAspect="1"/>
          </p:cNvPicPr>
          <p:nvPr/>
        </p:nvPicPr>
        <p:blipFill>
          <a:blip r:embed="rId2"/>
          <a:stretch>
            <a:fillRect/>
          </a:stretch>
        </p:blipFill>
        <p:spPr>
          <a:xfrm>
            <a:off x="7049806" y="3255709"/>
            <a:ext cx="906460" cy="750430"/>
          </a:xfrm>
          <a:prstGeom prst="rect">
            <a:avLst/>
          </a:prstGeom>
        </p:spPr>
      </p:pic>
      <p:cxnSp>
        <p:nvCxnSpPr>
          <p:cNvPr id="42" name="Straight Arrow Connector 41">
            <a:extLst>
              <a:ext uri="{FF2B5EF4-FFF2-40B4-BE49-F238E27FC236}">
                <a16:creationId xmlns:a16="http://schemas.microsoft.com/office/drawing/2014/main" id="{1BB0A584-ACA9-7B8A-01B6-9AEF02A94528}"/>
              </a:ext>
            </a:extLst>
          </p:cNvPr>
          <p:cNvCxnSpPr>
            <a:cxnSpLocks/>
            <a:stCxn id="4" idx="2"/>
          </p:cNvCxnSpPr>
          <p:nvPr/>
        </p:nvCxnSpPr>
        <p:spPr>
          <a:xfrm>
            <a:off x="5619428" y="1602371"/>
            <a:ext cx="1034760" cy="17166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66F894F2-69E8-2C9D-94FD-AF4EE34FBDE4}"/>
              </a:ext>
            </a:extLst>
          </p:cNvPr>
          <p:cNvCxnSpPr>
            <a:cxnSpLocks/>
            <a:stCxn id="4" idx="2"/>
          </p:cNvCxnSpPr>
          <p:nvPr/>
        </p:nvCxnSpPr>
        <p:spPr>
          <a:xfrm>
            <a:off x="5619428" y="1602371"/>
            <a:ext cx="1796401" cy="16729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BBA9F410-3F69-DE8C-7F6E-8F13B45EF3F2}"/>
              </a:ext>
            </a:extLst>
          </p:cNvPr>
          <p:cNvCxnSpPr>
            <a:cxnSpLocks/>
            <a:stCxn id="4" idx="2"/>
          </p:cNvCxnSpPr>
          <p:nvPr/>
        </p:nvCxnSpPr>
        <p:spPr>
          <a:xfrm>
            <a:off x="5619428" y="1602371"/>
            <a:ext cx="5647853" cy="16433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2E2780D5-A284-100D-5A0B-52CB49DF542C}"/>
              </a:ext>
            </a:extLst>
          </p:cNvPr>
          <p:cNvCxnSpPr>
            <a:cxnSpLocks/>
            <a:stCxn id="4" idx="2"/>
          </p:cNvCxnSpPr>
          <p:nvPr/>
        </p:nvCxnSpPr>
        <p:spPr>
          <a:xfrm>
            <a:off x="5619428" y="1602371"/>
            <a:ext cx="2577121" cy="16729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88C788D5-A5BC-330C-E511-8749CB475E0C}"/>
              </a:ext>
            </a:extLst>
          </p:cNvPr>
          <p:cNvCxnSpPr>
            <a:cxnSpLocks/>
            <a:stCxn id="4" idx="2"/>
          </p:cNvCxnSpPr>
          <p:nvPr/>
        </p:nvCxnSpPr>
        <p:spPr>
          <a:xfrm>
            <a:off x="5619428" y="1602371"/>
            <a:ext cx="3356978" cy="16664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A2290559-4847-C168-CD22-0DA9F141E62B}"/>
              </a:ext>
            </a:extLst>
          </p:cNvPr>
          <p:cNvCxnSpPr>
            <a:cxnSpLocks/>
            <a:stCxn id="4" idx="2"/>
          </p:cNvCxnSpPr>
          <p:nvPr/>
        </p:nvCxnSpPr>
        <p:spPr>
          <a:xfrm>
            <a:off x="5619428" y="1602371"/>
            <a:ext cx="4041852" cy="16717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88D3F74F-5087-0DF5-424B-D0E51F715622}"/>
              </a:ext>
            </a:extLst>
          </p:cNvPr>
          <p:cNvCxnSpPr>
            <a:cxnSpLocks/>
            <a:stCxn id="4" idx="2"/>
          </p:cNvCxnSpPr>
          <p:nvPr/>
        </p:nvCxnSpPr>
        <p:spPr>
          <a:xfrm>
            <a:off x="5619428" y="1602371"/>
            <a:ext cx="4882682" cy="16664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F6E1B4CC-183F-A0C8-8105-62E22B4B508A}"/>
              </a:ext>
            </a:extLst>
          </p:cNvPr>
          <p:cNvCxnSpPr>
            <a:cxnSpLocks/>
            <a:stCxn id="4" idx="2"/>
          </p:cNvCxnSpPr>
          <p:nvPr/>
        </p:nvCxnSpPr>
        <p:spPr>
          <a:xfrm flipH="1">
            <a:off x="3955890" y="1602371"/>
            <a:ext cx="1663538" cy="7640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2" name="Right Brace 101">
            <a:extLst>
              <a:ext uri="{FF2B5EF4-FFF2-40B4-BE49-F238E27FC236}">
                <a16:creationId xmlns:a16="http://schemas.microsoft.com/office/drawing/2014/main" id="{C1F5CD10-60BF-758F-5E13-2B0718ACDC43}"/>
              </a:ext>
            </a:extLst>
          </p:cNvPr>
          <p:cNvSpPr/>
          <p:nvPr/>
        </p:nvSpPr>
        <p:spPr>
          <a:xfrm rot="5400000">
            <a:off x="8888024" y="1670772"/>
            <a:ext cx="263444" cy="5380322"/>
          </a:xfrm>
          <a:prstGeom prst="rightBrace">
            <a:avLst/>
          </a:prstGeom>
          <a:ln w="127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64747"/>
              </a:solidFill>
              <a:effectLst/>
              <a:uLnTx/>
              <a:uFillTx/>
              <a:latin typeface="Calibri" panose="020F0502020204030204"/>
              <a:ea typeface="+mn-ea"/>
              <a:cs typeface="+mn-cs"/>
            </a:endParaRPr>
          </a:p>
        </p:txBody>
      </p:sp>
      <p:sp>
        <p:nvSpPr>
          <p:cNvPr id="103" name="TextBox 102">
            <a:extLst>
              <a:ext uri="{FF2B5EF4-FFF2-40B4-BE49-F238E27FC236}">
                <a16:creationId xmlns:a16="http://schemas.microsoft.com/office/drawing/2014/main" id="{F81DF469-3D60-B81F-441E-F0BDF553DBD6}"/>
              </a:ext>
            </a:extLst>
          </p:cNvPr>
          <p:cNvSpPr txBox="1"/>
          <p:nvPr/>
        </p:nvSpPr>
        <p:spPr>
          <a:xfrm>
            <a:off x="701723" y="2948147"/>
            <a:ext cx="46198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64747"/>
                </a:solidFill>
                <a:effectLst/>
                <a:uLnTx/>
                <a:uFillTx/>
                <a:latin typeface="Calibri" panose="020F0502020204030204"/>
                <a:ea typeface="+mn-ea"/>
                <a:cs typeface="+mn-cs"/>
              </a:rPr>
              <a:t>Glial</a:t>
            </a:r>
          </a:p>
        </p:txBody>
      </p:sp>
      <p:sp>
        <p:nvSpPr>
          <p:cNvPr id="104" name="TextBox 103">
            <a:extLst>
              <a:ext uri="{FF2B5EF4-FFF2-40B4-BE49-F238E27FC236}">
                <a16:creationId xmlns:a16="http://schemas.microsoft.com/office/drawing/2014/main" id="{F8D0275F-FA51-2B0B-F9F1-2F0C12159F92}"/>
              </a:ext>
            </a:extLst>
          </p:cNvPr>
          <p:cNvSpPr txBox="1"/>
          <p:nvPr/>
        </p:nvSpPr>
        <p:spPr>
          <a:xfrm>
            <a:off x="1408906" y="2948147"/>
            <a:ext cx="88998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64747"/>
                </a:solidFill>
                <a:effectLst/>
                <a:uLnTx/>
                <a:uFillTx/>
                <a:latin typeface="Calibri" panose="020F0502020204030204"/>
                <a:ea typeface="+mn-ea"/>
                <a:cs typeface="+mn-cs"/>
              </a:rPr>
              <a:t>Endothelial</a:t>
            </a:r>
          </a:p>
        </p:txBody>
      </p:sp>
      <p:sp>
        <p:nvSpPr>
          <p:cNvPr id="105" name="TextBox 104">
            <a:extLst>
              <a:ext uri="{FF2B5EF4-FFF2-40B4-BE49-F238E27FC236}">
                <a16:creationId xmlns:a16="http://schemas.microsoft.com/office/drawing/2014/main" id="{9D025A7D-D589-549D-04B2-A7E9D9E1544A}"/>
              </a:ext>
            </a:extLst>
          </p:cNvPr>
          <p:cNvSpPr txBox="1"/>
          <p:nvPr/>
        </p:nvSpPr>
        <p:spPr>
          <a:xfrm>
            <a:off x="2328427" y="2948147"/>
            <a:ext cx="76335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64747"/>
                </a:solidFill>
                <a:effectLst/>
                <a:uLnTx/>
                <a:uFillTx/>
                <a:latin typeface="Calibri" panose="020F0502020204030204"/>
                <a:ea typeface="+mn-ea"/>
                <a:cs typeface="+mn-cs"/>
              </a:rPr>
              <a:t>Epithelial</a:t>
            </a:r>
          </a:p>
        </p:txBody>
      </p:sp>
      <p:sp>
        <p:nvSpPr>
          <p:cNvPr id="106" name="TextBox 105">
            <a:extLst>
              <a:ext uri="{FF2B5EF4-FFF2-40B4-BE49-F238E27FC236}">
                <a16:creationId xmlns:a16="http://schemas.microsoft.com/office/drawing/2014/main" id="{C4BBD646-1D59-2E43-8811-E087C8C9CA1A}"/>
              </a:ext>
            </a:extLst>
          </p:cNvPr>
          <p:cNvSpPr txBox="1"/>
          <p:nvPr/>
        </p:nvSpPr>
        <p:spPr>
          <a:xfrm>
            <a:off x="3198952" y="2948147"/>
            <a:ext cx="75693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64747"/>
                </a:solidFill>
                <a:effectLst/>
                <a:uLnTx/>
                <a:uFillTx/>
                <a:latin typeface="Calibri" panose="020F0502020204030204"/>
                <a:ea typeface="+mn-ea"/>
                <a:cs typeface="+mn-cs"/>
              </a:rPr>
              <a:t>Dendritic</a:t>
            </a:r>
          </a:p>
        </p:txBody>
      </p:sp>
      <p:sp>
        <p:nvSpPr>
          <p:cNvPr id="107" name="TextBox 106">
            <a:extLst>
              <a:ext uri="{FF2B5EF4-FFF2-40B4-BE49-F238E27FC236}">
                <a16:creationId xmlns:a16="http://schemas.microsoft.com/office/drawing/2014/main" id="{9FFBA41A-866F-A16A-00DE-CA0F3B1734C9}"/>
              </a:ext>
            </a:extLst>
          </p:cNvPr>
          <p:cNvSpPr txBox="1"/>
          <p:nvPr/>
        </p:nvSpPr>
        <p:spPr>
          <a:xfrm>
            <a:off x="4019932" y="2948147"/>
            <a:ext cx="82830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64747"/>
                </a:solidFill>
                <a:effectLst/>
                <a:uLnTx/>
                <a:uFillTx/>
                <a:latin typeface="Calibri" panose="020F0502020204030204"/>
                <a:ea typeface="+mn-ea"/>
                <a:cs typeface="+mn-cs"/>
              </a:rPr>
              <a:t>Podocytes</a:t>
            </a:r>
          </a:p>
        </p:txBody>
      </p:sp>
      <p:sp>
        <p:nvSpPr>
          <p:cNvPr id="108" name="TextBox 107">
            <a:extLst>
              <a:ext uri="{FF2B5EF4-FFF2-40B4-BE49-F238E27FC236}">
                <a16:creationId xmlns:a16="http://schemas.microsoft.com/office/drawing/2014/main" id="{52656C15-242D-C298-EB58-B4D8D19BBD2D}"/>
              </a:ext>
            </a:extLst>
          </p:cNvPr>
          <p:cNvSpPr txBox="1"/>
          <p:nvPr/>
        </p:nvSpPr>
        <p:spPr>
          <a:xfrm>
            <a:off x="4851896" y="2948147"/>
            <a:ext cx="98687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64747"/>
                </a:solidFill>
                <a:effectLst/>
                <a:uLnTx/>
                <a:uFillTx/>
                <a:latin typeface="Calibri" panose="020F0502020204030204"/>
                <a:ea typeface="+mn-ea"/>
                <a:cs typeface="+mn-cs"/>
              </a:rPr>
              <a:t>Melanocytes</a:t>
            </a:r>
          </a:p>
        </p:txBody>
      </p:sp>
      <p:sp>
        <p:nvSpPr>
          <p:cNvPr id="109" name="TextBox 108">
            <a:extLst>
              <a:ext uri="{FF2B5EF4-FFF2-40B4-BE49-F238E27FC236}">
                <a16:creationId xmlns:a16="http://schemas.microsoft.com/office/drawing/2014/main" id="{1C9871A9-86B8-BB7A-12B5-B141FE05948E}"/>
              </a:ext>
            </a:extLst>
          </p:cNvPr>
          <p:cNvSpPr txBox="1"/>
          <p:nvPr/>
        </p:nvSpPr>
        <p:spPr>
          <a:xfrm>
            <a:off x="6225980" y="3928368"/>
            <a:ext cx="103047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64747"/>
                </a:solidFill>
                <a:effectLst/>
                <a:uLnTx/>
                <a:uFillTx/>
                <a:latin typeface="Calibri" panose="020F0502020204030204"/>
                <a:ea typeface="+mn-ea"/>
                <a:cs typeface="+mn-cs"/>
              </a:rPr>
              <a:t>Macrophages</a:t>
            </a:r>
          </a:p>
        </p:txBody>
      </p:sp>
      <p:sp>
        <p:nvSpPr>
          <p:cNvPr id="110" name="TextBox 109">
            <a:extLst>
              <a:ext uri="{FF2B5EF4-FFF2-40B4-BE49-F238E27FC236}">
                <a16:creationId xmlns:a16="http://schemas.microsoft.com/office/drawing/2014/main" id="{0C16CC7B-EDCC-AD42-A9EC-126D6CF02DB1}"/>
              </a:ext>
            </a:extLst>
          </p:cNvPr>
          <p:cNvSpPr txBox="1"/>
          <p:nvPr/>
        </p:nvSpPr>
        <p:spPr>
          <a:xfrm>
            <a:off x="7275841" y="3928368"/>
            <a:ext cx="56855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64747"/>
                </a:solidFill>
                <a:effectLst/>
                <a:uLnTx/>
                <a:uFillTx/>
                <a:latin typeface="Calibri" panose="020F0502020204030204"/>
                <a:ea typeface="+mn-ea"/>
                <a:cs typeface="+mn-cs"/>
              </a:rPr>
              <a:t>T-cells</a:t>
            </a:r>
          </a:p>
        </p:txBody>
      </p:sp>
      <p:sp>
        <p:nvSpPr>
          <p:cNvPr id="111" name="TextBox 110">
            <a:extLst>
              <a:ext uri="{FF2B5EF4-FFF2-40B4-BE49-F238E27FC236}">
                <a16:creationId xmlns:a16="http://schemas.microsoft.com/office/drawing/2014/main" id="{82019719-574A-DBDB-5F30-56F8D71EAC45}"/>
              </a:ext>
            </a:extLst>
          </p:cNvPr>
          <p:cNvSpPr txBox="1"/>
          <p:nvPr/>
        </p:nvSpPr>
        <p:spPr>
          <a:xfrm>
            <a:off x="7788884" y="3928368"/>
            <a:ext cx="99764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64747"/>
                </a:solidFill>
                <a:effectLst/>
                <a:uLnTx/>
                <a:uFillTx/>
                <a:latin typeface="Calibri" panose="020F0502020204030204"/>
                <a:ea typeface="+mn-ea"/>
                <a:cs typeface="+mn-cs"/>
              </a:rPr>
              <a:t>Natural Killer</a:t>
            </a:r>
          </a:p>
        </p:txBody>
      </p:sp>
      <p:sp>
        <p:nvSpPr>
          <p:cNvPr id="112" name="TextBox 111">
            <a:extLst>
              <a:ext uri="{FF2B5EF4-FFF2-40B4-BE49-F238E27FC236}">
                <a16:creationId xmlns:a16="http://schemas.microsoft.com/office/drawing/2014/main" id="{434B8129-BEBA-FFFE-F6B0-CD98EC6DFA37}"/>
              </a:ext>
            </a:extLst>
          </p:cNvPr>
          <p:cNvSpPr txBox="1"/>
          <p:nvPr/>
        </p:nvSpPr>
        <p:spPr>
          <a:xfrm>
            <a:off x="9661280" y="3928368"/>
            <a:ext cx="58862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64747"/>
                </a:solidFill>
                <a:effectLst/>
                <a:uLnTx/>
                <a:uFillTx/>
                <a:latin typeface="Calibri" panose="020F0502020204030204"/>
                <a:ea typeface="+mn-ea"/>
                <a:cs typeface="+mn-cs"/>
              </a:rPr>
              <a:t>B-cells</a:t>
            </a:r>
          </a:p>
        </p:txBody>
      </p:sp>
      <p:sp>
        <p:nvSpPr>
          <p:cNvPr id="113" name="TextBox 112">
            <a:extLst>
              <a:ext uri="{FF2B5EF4-FFF2-40B4-BE49-F238E27FC236}">
                <a16:creationId xmlns:a16="http://schemas.microsoft.com/office/drawing/2014/main" id="{35292E70-62EC-CACB-363E-D6FB241E2A71}"/>
              </a:ext>
            </a:extLst>
          </p:cNvPr>
          <p:cNvSpPr txBox="1"/>
          <p:nvPr/>
        </p:nvSpPr>
        <p:spPr>
          <a:xfrm>
            <a:off x="10319661" y="3928368"/>
            <a:ext cx="91634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64747"/>
                </a:solidFill>
                <a:effectLst/>
                <a:uLnTx/>
                <a:uFillTx/>
                <a:latin typeface="Calibri" panose="020F0502020204030204"/>
                <a:ea typeface="+mn-ea"/>
                <a:cs typeface="+mn-cs"/>
              </a:rPr>
              <a:t>Neutrophils</a:t>
            </a:r>
          </a:p>
        </p:txBody>
      </p:sp>
      <p:sp>
        <p:nvSpPr>
          <p:cNvPr id="114" name="TextBox 113">
            <a:extLst>
              <a:ext uri="{FF2B5EF4-FFF2-40B4-BE49-F238E27FC236}">
                <a16:creationId xmlns:a16="http://schemas.microsoft.com/office/drawing/2014/main" id="{FF2D13AB-613B-D3B9-207E-0C9A1DF02CAE}"/>
              </a:ext>
            </a:extLst>
          </p:cNvPr>
          <p:cNvSpPr txBox="1"/>
          <p:nvPr/>
        </p:nvSpPr>
        <p:spPr>
          <a:xfrm>
            <a:off x="11143100" y="3928368"/>
            <a:ext cx="77617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64747"/>
                </a:solidFill>
                <a:effectLst/>
                <a:uLnTx/>
                <a:uFillTx/>
                <a:latin typeface="Calibri" panose="020F0502020204030204"/>
                <a:ea typeface="+mn-ea"/>
                <a:cs typeface="+mn-cs"/>
              </a:rPr>
              <a:t>Basophils</a:t>
            </a:r>
          </a:p>
        </p:txBody>
      </p:sp>
      <p:sp>
        <p:nvSpPr>
          <p:cNvPr id="116" name="TextBox 115">
            <a:extLst>
              <a:ext uri="{FF2B5EF4-FFF2-40B4-BE49-F238E27FC236}">
                <a16:creationId xmlns:a16="http://schemas.microsoft.com/office/drawing/2014/main" id="{DCE68554-07FA-E7D4-B13B-6777FA2D4926}"/>
              </a:ext>
            </a:extLst>
          </p:cNvPr>
          <p:cNvSpPr txBox="1"/>
          <p:nvPr/>
        </p:nvSpPr>
        <p:spPr>
          <a:xfrm>
            <a:off x="8711841" y="3928368"/>
            <a:ext cx="88883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64747"/>
                </a:solidFill>
                <a:effectLst/>
                <a:uLnTx/>
                <a:uFillTx/>
                <a:latin typeface="Calibri" panose="020F0502020204030204"/>
                <a:ea typeface="+mn-ea"/>
                <a:cs typeface="+mn-cs"/>
              </a:rPr>
              <a:t>Eosinophils</a:t>
            </a:r>
          </a:p>
        </p:txBody>
      </p:sp>
      <p:pic>
        <p:nvPicPr>
          <p:cNvPr id="132" name="Picture 131">
            <a:extLst>
              <a:ext uri="{FF2B5EF4-FFF2-40B4-BE49-F238E27FC236}">
                <a16:creationId xmlns:a16="http://schemas.microsoft.com/office/drawing/2014/main" id="{A0498E0D-8F0A-E66C-55FB-6C4C8F941ABA}"/>
              </a:ext>
            </a:extLst>
          </p:cNvPr>
          <p:cNvPicPr>
            <a:picLocks noChangeAspect="1"/>
          </p:cNvPicPr>
          <p:nvPr/>
        </p:nvPicPr>
        <p:blipFill>
          <a:blip r:embed="rId3"/>
          <a:stretch>
            <a:fillRect/>
          </a:stretch>
        </p:blipFill>
        <p:spPr>
          <a:xfrm>
            <a:off x="1539690" y="2414451"/>
            <a:ext cx="767055" cy="490604"/>
          </a:xfrm>
          <a:prstGeom prst="rect">
            <a:avLst/>
          </a:prstGeom>
        </p:spPr>
      </p:pic>
      <p:pic>
        <p:nvPicPr>
          <p:cNvPr id="133" name="Picture 132">
            <a:extLst>
              <a:ext uri="{FF2B5EF4-FFF2-40B4-BE49-F238E27FC236}">
                <a16:creationId xmlns:a16="http://schemas.microsoft.com/office/drawing/2014/main" id="{E41074D5-D82C-F96E-F8D0-5BF014E54095}"/>
              </a:ext>
            </a:extLst>
          </p:cNvPr>
          <p:cNvPicPr>
            <a:picLocks noChangeAspect="1"/>
          </p:cNvPicPr>
          <p:nvPr/>
        </p:nvPicPr>
        <p:blipFill>
          <a:blip r:embed="rId4"/>
          <a:stretch>
            <a:fillRect/>
          </a:stretch>
        </p:blipFill>
        <p:spPr>
          <a:xfrm>
            <a:off x="11191632" y="3275324"/>
            <a:ext cx="698500" cy="711200"/>
          </a:xfrm>
          <a:prstGeom prst="rect">
            <a:avLst/>
          </a:prstGeom>
        </p:spPr>
      </p:pic>
      <p:pic>
        <p:nvPicPr>
          <p:cNvPr id="134" name="Picture 133">
            <a:extLst>
              <a:ext uri="{FF2B5EF4-FFF2-40B4-BE49-F238E27FC236}">
                <a16:creationId xmlns:a16="http://schemas.microsoft.com/office/drawing/2014/main" id="{B7094CF2-F75F-D198-9132-ED65A96EA0C7}"/>
              </a:ext>
            </a:extLst>
          </p:cNvPr>
          <p:cNvPicPr>
            <a:picLocks noChangeAspect="1"/>
          </p:cNvPicPr>
          <p:nvPr/>
        </p:nvPicPr>
        <p:blipFill>
          <a:blip r:embed="rId5"/>
          <a:stretch>
            <a:fillRect/>
          </a:stretch>
        </p:blipFill>
        <p:spPr>
          <a:xfrm>
            <a:off x="10374697" y="3294864"/>
            <a:ext cx="704430" cy="704430"/>
          </a:xfrm>
          <a:prstGeom prst="rect">
            <a:avLst/>
          </a:prstGeom>
        </p:spPr>
      </p:pic>
      <p:pic>
        <p:nvPicPr>
          <p:cNvPr id="135" name="Picture 134">
            <a:extLst>
              <a:ext uri="{FF2B5EF4-FFF2-40B4-BE49-F238E27FC236}">
                <a16:creationId xmlns:a16="http://schemas.microsoft.com/office/drawing/2014/main" id="{F9750B55-6E7A-EDEF-1723-2894EA0CCD20}"/>
              </a:ext>
            </a:extLst>
          </p:cNvPr>
          <p:cNvPicPr>
            <a:picLocks noChangeAspect="1"/>
          </p:cNvPicPr>
          <p:nvPr/>
        </p:nvPicPr>
        <p:blipFill>
          <a:blip r:embed="rId6"/>
          <a:stretch>
            <a:fillRect/>
          </a:stretch>
        </p:blipFill>
        <p:spPr>
          <a:xfrm>
            <a:off x="9685598" y="3308375"/>
            <a:ext cx="523070" cy="676580"/>
          </a:xfrm>
          <a:prstGeom prst="rect">
            <a:avLst/>
          </a:prstGeom>
        </p:spPr>
      </p:pic>
      <p:pic>
        <p:nvPicPr>
          <p:cNvPr id="136" name="Picture 135">
            <a:extLst>
              <a:ext uri="{FF2B5EF4-FFF2-40B4-BE49-F238E27FC236}">
                <a16:creationId xmlns:a16="http://schemas.microsoft.com/office/drawing/2014/main" id="{7E25FBDC-557F-9C52-0B71-30DA6CFEA4F8}"/>
              </a:ext>
            </a:extLst>
          </p:cNvPr>
          <p:cNvPicPr>
            <a:picLocks noChangeAspect="1"/>
          </p:cNvPicPr>
          <p:nvPr/>
        </p:nvPicPr>
        <p:blipFill>
          <a:blip r:embed="rId7"/>
          <a:stretch>
            <a:fillRect/>
          </a:stretch>
        </p:blipFill>
        <p:spPr>
          <a:xfrm>
            <a:off x="8785022" y="3322231"/>
            <a:ext cx="654834" cy="681837"/>
          </a:xfrm>
          <a:prstGeom prst="rect">
            <a:avLst/>
          </a:prstGeom>
        </p:spPr>
      </p:pic>
      <p:pic>
        <p:nvPicPr>
          <p:cNvPr id="137" name="Picture 136">
            <a:extLst>
              <a:ext uri="{FF2B5EF4-FFF2-40B4-BE49-F238E27FC236}">
                <a16:creationId xmlns:a16="http://schemas.microsoft.com/office/drawing/2014/main" id="{4879B116-A499-6DE1-011B-150BF40B20FC}"/>
              </a:ext>
            </a:extLst>
          </p:cNvPr>
          <p:cNvPicPr>
            <a:picLocks noChangeAspect="1"/>
          </p:cNvPicPr>
          <p:nvPr/>
        </p:nvPicPr>
        <p:blipFill>
          <a:blip r:embed="rId8"/>
          <a:stretch>
            <a:fillRect/>
          </a:stretch>
        </p:blipFill>
        <p:spPr>
          <a:xfrm>
            <a:off x="6440960" y="3370674"/>
            <a:ext cx="631135" cy="643510"/>
          </a:xfrm>
          <a:prstGeom prst="rect">
            <a:avLst/>
          </a:prstGeom>
        </p:spPr>
      </p:pic>
      <p:pic>
        <p:nvPicPr>
          <p:cNvPr id="138" name="Picture 137">
            <a:extLst>
              <a:ext uri="{FF2B5EF4-FFF2-40B4-BE49-F238E27FC236}">
                <a16:creationId xmlns:a16="http://schemas.microsoft.com/office/drawing/2014/main" id="{FE11F0EB-8464-7C23-5825-6544167AEB76}"/>
              </a:ext>
            </a:extLst>
          </p:cNvPr>
          <p:cNvPicPr>
            <a:picLocks noChangeAspect="1"/>
          </p:cNvPicPr>
          <p:nvPr/>
        </p:nvPicPr>
        <p:blipFill>
          <a:blip r:embed="rId9"/>
          <a:stretch>
            <a:fillRect/>
          </a:stretch>
        </p:blipFill>
        <p:spPr>
          <a:xfrm>
            <a:off x="7982930" y="3318984"/>
            <a:ext cx="768349" cy="654049"/>
          </a:xfrm>
          <a:prstGeom prst="rect">
            <a:avLst/>
          </a:prstGeom>
        </p:spPr>
      </p:pic>
      <p:pic>
        <p:nvPicPr>
          <p:cNvPr id="139" name="Picture 138">
            <a:extLst>
              <a:ext uri="{FF2B5EF4-FFF2-40B4-BE49-F238E27FC236}">
                <a16:creationId xmlns:a16="http://schemas.microsoft.com/office/drawing/2014/main" id="{5B1D359F-6701-4171-F9A1-FBEF2AC5E949}"/>
              </a:ext>
            </a:extLst>
          </p:cNvPr>
          <p:cNvPicPr>
            <a:picLocks noChangeAspect="1"/>
          </p:cNvPicPr>
          <p:nvPr/>
        </p:nvPicPr>
        <p:blipFill>
          <a:blip r:embed="rId10"/>
          <a:stretch>
            <a:fillRect/>
          </a:stretch>
        </p:blipFill>
        <p:spPr>
          <a:xfrm>
            <a:off x="2371227" y="2436642"/>
            <a:ext cx="725166" cy="441405"/>
          </a:xfrm>
          <a:prstGeom prst="rect">
            <a:avLst/>
          </a:prstGeom>
        </p:spPr>
      </p:pic>
      <p:pic>
        <p:nvPicPr>
          <p:cNvPr id="140" name="Picture 139">
            <a:extLst>
              <a:ext uri="{FF2B5EF4-FFF2-40B4-BE49-F238E27FC236}">
                <a16:creationId xmlns:a16="http://schemas.microsoft.com/office/drawing/2014/main" id="{79DE739D-7082-250B-1029-1FD559D13F4F}"/>
              </a:ext>
            </a:extLst>
          </p:cNvPr>
          <p:cNvPicPr>
            <a:picLocks noChangeAspect="1"/>
          </p:cNvPicPr>
          <p:nvPr/>
        </p:nvPicPr>
        <p:blipFill>
          <a:blip r:embed="rId11"/>
          <a:stretch>
            <a:fillRect/>
          </a:stretch>
        </p:blipFill>
        <p:spPr>
          <a:xfrm>
            <a:off x="564258" y="2238449"/>
            <a:ext cx="775269" cy="759712"/>
          </a:xfrm>
          <a:prstGeom prst="rect">
            <a:avLst/>
          </a:prstGeom>
        </p:spPr>
      </p:pic>
      <p:pic>
        <p:nvPicPr>
          <p:cNvPr id="141" name="Picture 140">
            <a:extLst>
              <a:ext uri="{FF2B5EF4-FFF2-40B4-BE49-F238E27FC236}">
                <a16:creationId xmlns:a16="http://schemas.microsoft.com/office/drawing/2014/main" id="{3D0E685E-67CD-89C1-D229-2147CAE41D34}"/>
              </a:ext>
            </a:extLst>
          </p:cNvPr>
          <p:cNvPicPr>
            <a:picLocks noChangeAspect="1"/>
          </p:cNvPicPr>
          <p:nvPr/>
        </p:nvPicPr>
        <p:blipFill>
          <a:blip r:embed="rId12"/>
          <a:stretch>
            <a:fillRect/>
          </a:stretch>
        </p:blipFill>
        <p:spPr>
          <a:xfrm>
            <a:off x="3244612" y="2337490"/>
            <a:ext cx="697598" cy="640995"/>
          </a:xfrm>
          <a:prstGeom prst="rect">
            <a:avLst/>
          </a:prstGeom>
        </p:spPr>
      </p:pic>
      <p:grpSp>
        <p:nvGrpSpPr>
          <p:cNvPr id="149" name="Group 148">
            <a:extLst>
              <a:ext uri="{FF2B5EF4-FFF2-40B4-BE49-F238E27FC236}">
                <a16:creationId xmlns:a16="http://schemas.microsoft.com/office/drawing/2014/main" id="{4D9EE245-4798-0375-A3E4-CD74C79ABD72}"/>
              </a:ext>
            </a:extLst>
          </p:cNvPr>
          <p:cNvGrpSpPr/>
          <p:nvPr/>
        </p:nvGrpSpPr>
        <p:grpSpPr>
          <a:xfrm>
            <a:off x="3931892" y="2470530"/>
            <a:ext cx="935837" cy="456409"/>
            <a:chOff x="3498516" y="7615770"/>
            <a:chExt cx="3020590" cy="1473145"/>
          </a:xfrm>
        </p:grpSpPr>
        <p:pic>
          <p:nvPicPr>
            <p:cNvPr id="142" name="Picture 141">
              <a:extLst>
                <a:ext uri="{FF2B5EF4-FFF2-40B4-BE49-F238E27FC236}">
                  <a16:creationId xmlns:a16="http://schemas.microsoft.com/office/drawing/2014/main" id="{F6BE3344-91F1-75B2-E4E5-4A3F877DC644}"/>
                </a:ext>
              </a:extLst>
            </p:cNvPr>
            <p:cNvPicPr>
              <a:picLocks noChangeAspect="1"/>
            </p:cNvPicPr>
            <p:nvPr/>
          </p:nvPicPr>
          <p:blipFill>
            <a:blip r:embed="rId13"/>
            <a:stretch>
              <a:fillRect/>
            </a:stretch>
          </p:blipFill>
          <p:spPr>
            <a:xfrm>
              <a:off x="3534606" y="7622093"/>
              <a:ext cx="2984500" cy="1460500"/>
            </a:xfrm>
            <a:prstGeom prst="rect">
              <a:avLst/>
            </a:prstGeom>
          </p:spPr>
        </p:pic>
        <p:sp>
          <p:nvSpPr>
            <p:cNvPr id="143" name="Rectangle 142">
              <a:extLst>
                <a:ext uri="{FF2B5EF4-FFF2-40B4-BE49-F238E27FC236}">
                  <a16:creationId xmlns:a16="http://schemas.microsoft.com/office/drawing/2014/main" id="{A82DFF39-8879-A33A-C693-1805B5C7F8C8}"/>
                </a:ext>
              </a:extLst>
            </p:cNvPr>
            <p:cNvSpPr/>
            <p:nvPr/>
          </p:nvSpPr>
          <p:spPr>
            <a:xfrm>
              <a:off x="3498516" y="8956713"/>
              <a:ext cx="1976205" cy="1322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d</a:t>
              </a:r>
            </a:p>
          </p:txBody>
        </p:sp>
        <p:sp>
          <p:nvSpPr>
            <p:cNvPr id="144" name="Rectangle 143">
              <a:extLst>
                <a:ext uri="{FF2B5EF4-FFF2-40B4-BE49-F238E27FC236}">
                  <a16:creationId xmlns:a16="http://schemas.microsoft.com/office/drawing/2014/main" id="{02D406A9-E398-62A0-F1F1-58ABD3113E5A}"/>
                </a:ext>
              </a:extLst>
            </p:cNvPr>
            <p:cNvSpPr/>
            <p:nvPr/>
          </p:nvSpPr>
          <p:spPr>
            <a:xfrm>
              <a:off x="3539756" y="7615770"/>
              <a:ext cx="1005840" cy="1610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d</a:t>
              </a:r>
            </a:p>
          </p:txBody>
        </p:sp>
        <p:sp>
          <p:nvSpPr>
            <p:cNvPr id="145" name="Rectangle 144">
              <a:extLst>
                <a:ext uri="{FF2B5EF4-FFF2-40B4-BE49-F238E27FC236}">
                  <a16:creationId xmlns:a16="http://schemas.microsoft.com/office/drawing/2014/main" id="{D4A92EEB-83D1-0316-37B1-9C5EDDB0C512}"/>
                </a:ext>
              </a:extLst>
            </p:cNvPr>
            <p:cNvSpPr/>
            <p:nvPr/>
          </p:nvSpPr>
          <p:spPr>
            <a:xfrm>
              <a:off x="4000470" y="7700829"/>
              <a:ext cx="374615" cy="363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6" name="Rectangle 145">
              <a:extLst>
                <a:ext uri="{FF2B5EF4-FFF2-40B4-BE49-F238E27FC236}">
                  <a16:creationId xmlns:a16="http://schemas.microsoft.com/office/drawing/2014/main" id="{542D8384-468D-665B-8C09-947E9815F8B2}"/>
                </a:ext>
              </a:extLst>
            </p:cNvPr>
            <p:cNvSpPr/>
            <p:nvPr/>
          </p:nvSpPr>
          <p:spPr>
            <a:xfrm>
              <a:off x="5675532" y="7627017"/>
              <a:ext cx="843574" cy="457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7" name="Rectangle 146">
              <a:extLst>
                <a:ext uri="{FF2B5EF4-FFF2-40B4-BE49-F238E27FC236}">
                  <a16:creationId xmlns:a16="http://schemas.microsoft.com/office/drawing/2014/main" id="{B8AF44E8-716C-DBAA-1189-2E84A4653622}"/>
                </a:ext>
              </a:extLst>
            </p:cNvPr>
            <p:cNvSpPr/>
            <p:nvPr/>
          </p:nvSpPr>
          <p:spPr>
            <a:xfrm>
              <a:off x="5816915" y="7834502"/>
              <a:ext cx="699096" cy="457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8" name="Rectangle 147">
              <a:extLst>
                <a:ext uri="{FF2B5EF4-FFF2-40B4-BE49-F238E27FC236}">
                  <a16:creationId xmlns:a16="http://schemas.microsoft.com/office/drawing/2014/main" id="{5B493837-0671-0C96-5F2D-909380592CE8}"/>
                </a:ext>
              </a:extLst>
            </p:cNvPr>
            <p:cNvSpPr/>
            <p:nvPr/>
          </p:nvSpPr>
          <p:spPr>
            <a:xfrm>
              <a:off x="5609430" y="7632821"/>
              <a:ext cx="699096" cy="260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150" name="Picture 149">
            <a:extLst>
              <a:ext uri="{FF2B5EF4-FFF2-40B4-BE49-F238E27FC236}">
                <a16:creationId xmlns:a16="http://schemas.microsoft.com/office/drawing/2014/main" id="{F8A246BD-BA81-4204-34C2-9162F5B0341A}"/>
              </a:ext>
            </a:extLst>
          </p:cNvPr>
          <p:cNvPicPr>
            <a:picLocks noChangeAspect="1"/>
          </p:cNvPicPr>
          <p:nvPr/>
        </p:nvPicPr>
        <p:blipFill>
          <a:blip r:embed="rId14"/>
          <a:stretch>
            <a:fillRect/>
          </a:stretch>
        </p:blipFill>
        <p:spPr>
          <a:xfrm>
            <a:off x="4908778" y="2343384"/>
            <a:ext cx="857375" cy="584574"/>
          </a:xfrm>
          <a:prstGeom prst="rect">
            <a:avLst/>
          </a:prstGeom>
        </p:spPr>
      </p:pic>
      <p:cxnSp>
        <p:nvCxnSpPr>
          <p:cNvPr id="62" name="Straight Arrow Connector 61">
            <a:extLst>
              <a:ext uri="{FF2B5EF4-FFF2-40B4-BE49-F238E27FC236}">
                <a16:creationId xmlns:a16="http://schemas.microsoft.com/office/drawing/2014/main" id="{84B65381-FC02-8358-3823-ED94A43E386E}"/>
              </a:ext>
            </a:extLst>
          </p:cNvPr>
          <p:cNvCxnSpPr>
            <a:cxnSpLocks/>
            <a:stCxn id="4" idx="2"/>
          </p:cNvCxnSpPr>
          <p:nvPr/>
        </p:nvCxnSpPr>
        <p:spPr>
          <a:xfrm flipH="1">
            <a:off x="5425126" y="1602371"/>
            <a:ext cx="194302" cy="8342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CAF61634-DBF9-04A6-0018-C60AFA279479}"/>
              </a:ext>
            </a:extLst>
          </p:cNvPr>
          <p:cNvCxnSpPr>
            <a:cxnSpLocks/>
            <a:stCxn id="4" idx="2"/>
          </p:cNvCxnSpPr>
          <p:nvPr/>
        </p:nvCxnSpPr>
        <p:spPr>
          <a:xfrm flipH="1">
            <a:off x="4688660" y="1602371"/>
            <a:ext cx="930768" cy="7935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98AD4DA4-35E5-0B6C-2574-78B8210A9617}"/>
              </a:ext>
            </a:extLst>
          </p:cNvPr>
          <p:cNvCxnSpPr>
            <a:cxnSpLocks/>
            <a:stCxn id="4" idx="2"/>
          </p:cNvCxnSpPr>
          <p:nvPr/>
        </p:nvCxnSpPr>
        <p:spPr>
          <a:xfrm flipH="1">
            <a:off x="3148693" y="1602371"/>
            <a:ext cx="2470735" cy="7556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C5C3D7D1-2109-54E2-B586-3A954ED2AD31}"/>
              </a:ext>
            </a:extLst>
          </p:cNvPr>
          <p:cNvCxnSpPr>
            <a:cxnSpLocks/>
            <a:stCxn id="4" idx="2"/>
          </p:cNvCxnSpPr>
          <p:nvPr/>
        </p:nvCxnSpPr>
        <p:spPr>
          <a:xfrm flipH="1">
            <a:off x="2395447" y="1602371"/>
            <a:ext cx="3223981" cy="7740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4C67868E-68C2-57DE-8773-C61A9261244F}"/>
              </a:ext>
            </a:extLst>
          </p:cNvPr>
          <p:cNvCxnSpPr>
            <a:cxnSpLocks/>
            <a:stCxn id="4" idx="2"/>
          </p:cNvCxnSpPr>
          <p:nvPr/>
        </p:nvCxnSpPr>
        <p:spPr>
          <a:xfrm flipH="1">
            <a:off x="1539690" y="1602371"/>
            <a:ext cx="4079738" cy="8073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0" name="Left Bracket 169">
            <a:extLst>
              <a:ext uri="{FF2B5EF4-FFF2-40B4-BE49-F238E27FC236}">
                <a16:creationId xmlns:a16="http://schemas.microsoft.com/office/drawing/2014/main" id="{AB53FF1D-71A8-0FC8-90B7-3491F1541E0B}"/>
              </a:ext>
            </a:extLst>
          </p:cNvPr>
          <p:cNvSpPr/>
          <p:nvPr/>
        </p:nvSpPr>
        <p:spPr>
          <a:xfrm>
            <a:off x="6096000" y="3229736"/>
            <a:ext cx="129980" cy="1082449"/>
          </a:xfrm>
          <a:prstGeom prst="leftBracket">
            <a:avLst/>
          </a:prstGeom>
          <a:ln w="5715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64747"/>
              </a:solidFill>
              <a:effectLst/>
              <a:uLnTx/>
              <a:uFillTx/>
              <a:latin typeface="Calibri" panose="020F0502020204030204"/>
              <a:ea typeface="+mn-ea"/>
              <a:cs typeface="+mn-cs"/>
            </a:endParaRPr>
          </a:p>
        </p:txBody>
      </p:sp>
      <p:sp>
        <p:nvSpPr>
          <p:cNvPr id="171" name="Left Bracket 170">
            <a:extLst>
              <a:ext uri="{FF2B5EF4-FFF2-40B4-BE49-F238E27FC236}">
                <a16:creationId xmlns:a16="http://schemas.microsoft.com/office/drawing/2014/main" id="{0B6821B8-56A4-38DC-7A3C-4CE1E5F01637}"/>
              </a:ext>
            </a:extLst>
          </p:cNvPr>
          <p:cNvSpPr/>
          <p:nvPr/>
        </p:nvSpPr>
        <p:spPr>
          <a:xfrm flipH="1">
            <a:off x="11844981" y="3229736"/>
            <a:ext cx="129980" cy="1082449"/>
          </a:xfrm>
          <a:prstGeom prst="leftBracket">
            <a:avLst/>
          </a:prstGeom>
          <a:ln w="5715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64747"/>
              </a:solidFill>
              <a:effectLst/>
              <a:uLnTx/>
              <a:uFillTx/>
              <a:latin typeface="Calibri" panose="020F0502020204030204"/>
              <a:ea typeface="+mn-ea"/>
              <a:cs typeface="+mn-cs"/>
            </a:endParaRPr>
          </a:p>
        </p:txBody>
      </p:sp>
      <p:cxnSp>
        <p:nvCxnSpPr>
          <p:cNvPr id="173" name="Straight Arrow Connector 172">
            <a:extLst>
              <a:ext uri="{FF2B5EF4-FFF2-40B4-BE49-F238E27FC236}">
                <a16:creationId xmlns:a16="http://schemas.microsoft.com/office/drawing/2014/main" id="{33B89422-1658-2C51-E2DC-DD79649430DF}"/>
              </a:ext>
            </a:extLst>
          </p:cNvPr>
          <p:cNvCxnSpPr>
            <a:stCxn id="103" idx="2"/>
            <a:endCxn id="170" idx="1"/>
          </p:cNvCxnSpPr>
          <p:nvPr/>
        </p:nvCxnSpPr>
        <p:spPr>
          <a:xfrm>
            <a:off x="932716" y="3225146"/>
            <a:ext cx="5163284" cy="545815"/>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D5C48832-78A4-8058-9EFE-EBB5CCD6A3EE}"/>
              </a:ext>
            </a:extLst>
          </p:cNvPr>
          <p:cNvCxnSpPr>
            <a:cxnSpLocks/>
            <a:stCxn id="104" idx="2"/>
            <a:endCxn id="170" idx="1"/>
          </p:cNvCxnSpPr>
          <p:nvPr/>
        </p:nvCxnSpPr>
        <p:spPr>
          <a:xfrm>
            <a:off x="1853900" y="3225146"/>
            <a:ext cx="4242100" cy="545815"/>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339BE780-14B7-31C1-EFF9-700105250B83}"/>
              </a:ext>
            </a:extLst>
          </p:cNvPr>
          <p:cNvCxnSpPr>
            <a:cxnSpLocks/>
            <a:endCxn id="170" idx="1"/>
          </p:cNvCxnSpPr>
          <p:nvPr/>
        </p:nvCxnSpPr>
        <p:spPr>
          <a:xfrm>
            <a:off x="2775084" y="3225146"/>
            <a:ext cx="3320916" cy="545815"/>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990A8171-7529-39D6-2DDA-7E17A696AEC2}"/>
              </a:ext>
            </a:extLst>
          </p:cNvPr>
          <p:cNvCxnSpPr>
            <a:cxnSpLocks/>
            <a:endCxn id="170" idx="1"/>
          </p:cNvCxnSpPr>
          <p:nvPr/>
        </p:nvCxnSpPr>
        <p:spPr>
          <a:xfrm>
            <a:off x="3696268" y="3225146"/>
            <a:ext cx="2399732" cy="545815"/>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AB7DA4EA-C553-0E9A-1C08-F5E01932F555}"/>
              </a:ext>
            </a:extLst>
          </p:cNvPr>
          <p:cNvCxnSpPr>
            <a:cxnSpLocks/>
            <a:endCxn id="170" idx="1"/>
          </p:cNvCxnSpPr>
          <p:nvPr/>
        </p:nvCxnSpPr>
        <p:spPr>
          <a:xfrm>
            <a:off x="4617452" y="3225146"/>
            <a:ext cx="1478548" cy="545815"/>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4F3DB37C-E96B-20D3-B785-03BC265EF4AE}"/>
              </a:ext>
            </a:extLst>
          </p:cNvPr>
          <p:cNvCxnSpPr>
            <a:cxnSpLocks/>
            <a:endCxn id="170" idx="1"/>
          </p:cNvCxnSpPr>
          <p:nvPr/>
        </p:nvCxnSpPr>
        <p:spPr>
          <a:xfrm>
            <a:off x="5538636" y="3225146"/>
            <a:ext cx="557364" cy="545815"/>
          </a:xfrm>
          <a:prstGeom prst="straightConnector1">
            <a:avLst/>
          </a:prstGeom>
          <a:ln w="127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15127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OCCONTENTNUMBER" val="1"/>
</p:tagLst>
</file>

<file path=ppt/tags/tag10.xml><?xml version="1.0" encoding="utf-8"?>
<p:tagLst xmlns:a="http://schemas.openxmlformats.org/drawingml/2006/main" xmlns:r="http://schemas.openxmlformats.org/officeDocument/2006/relationships" xmlns:p="http://schemas.openxmlformats.org/presentationml/2006/main">
  <p:tag name="OTLMARKERSHAPE" val="OTL"/>
</p:tagLst>
</file>

<file path=ppt/tags/tag11.xml><?xml version="1.0" encoding="utf-8"?>
<p:tagLst xmlns:a="http://schemas.openxmlformats.org/drawingml/2006/main" xmlns:r="http://schemas.openxmlformats.org/officeDocument/2006/relationships" xmlns:p="http://schemas.openxmlformats.org/presentationml/2006/main">
  <p:tag name="OTLMARKERSHAPE" val="OTL"/>
</p:tagLst>
</file>

<file path=ppt/tags/tag12.xml><?xml version="1.0" encoding="utf-8"?>
<p:tagLst xmlns:a="http://schemas.openxmlformats.org/drawingml/2006/main" xmlns:r="http://schemas.openxmlformats.org/officeDocument/2006/relationships" xmlns:p="http://schemas.openxmlformats.org/presentationml/2006/main">
  <p:tag name="OTLMARKERSHAPE" val="OTL"/>
</p:tagLst>
</file>

<file path=ppt/tags/tag13.xml><?xml version="1.0" encoding="utf-8"?>
<p:tagLst xmlns:a="http://schemas.openxmlformats.org/drawingml/2006/main" xmlns:r="http://schemas.openxmlformats.org/officeDocument/2006/relationships" xmlns:p="http://schemas.openxmlformats.org/presentationml/2006/main">
  <p:tag name="OTLMARKERSHAPE" val="OTL"/>
</p:tagLst>
</file>

<file path=ppt/tags/tag14.xml><?xml version="1.0" encoding="utf-8"?>
<p:tagLst xmlns:a="http://schemas.openxmlformats.org/drawingml/2006/main" xmlns:r="http://schemas.openxmlformats.org/officeDocument/2006/relationships" xmlns:p="http://schemas.openxmlformats.org/presentationml/2006/main">
  <p:tag name="OTLMARKERSHAPE" val="OTL"/>
</p:tagLst>
</file>

<file path=ppt/tags/tag15.xml><?xml version="1.0" encoding="utf-8"?>
<p:tagLst xmlns:a="http://schemas.openxmlformats.org/drawingml/2006/main" xmlns:r="http://schemas.openxmlformats.org/officeDocument/2006/relationships" xmlns:p="http://schemas.openxmlformats.org/presentationml/2006/main">
  <p:tag name="OTLMARKERSHAPE" val="OTL"/>
</p:tagLst>
</file>

<file path=ppt/tags/tag16.xml><?xml version="1.0" encoding="utf-8"?>
<p:tagLst xmlns:a="http://schemas.openxmlformats.org/drawingml/2006/main" xmlns:r="http://schemas.openxmlformats.org/officeDocument/2006/relationships" xmlns:p="http://schemas.openxmlformats.org/presentationml/2006/main">
  <p:tag name="OTLMARKERSHAPE" val="OTL"/>
</p:tagLst>
</file>

<file path=ppt/tags/tag17.xml><?xml version="1.0" encoding="utf-8"?>
<p:tagLst xmlns:a="http://schemas.openxmlformats.org/drawingml/2006/main" xmlns:r="http://schemas.openxmlformats.org/officeDocument/2006/relationships" xmlns:p="http://schemas.openxmlformats.org/presentationml/2006/main">
  <p:tag name="OTLMARKERSHAPE" val="OTL"/>
</p:tagLst>
</file>

<file path=ppt/tags/tag18.xml><?xml version="1.0" encoding="utf-8"?>
<p:tagLst xmlns:a="http://schemas.openxmlformats.org/drawingml/2006/main" xmlns:r="http://schemas.openxmlformats.org/officeDocument/2006/relationships" xmlns:p="http://schemas.openxmlformats.org/presentationml/2006/main">
  <p:tag name="OTLMARKERSHAPE" val="OTL"/>
</p:tagLst>
</file>

<file path=ppt/tags/tag19.xml><?xml version="1.0" encoding="utf-8"?>
<p:tagLst xmlns:a="http://schemas.openxmlformats.org/drawingml/2006/main" xmlns:r="http://schemas.openxmlformats.org/officeDocument/2006/relationships" xmlns:p="http://schemas.openxmlformats.org/presentationml/2006/main">
  <p:tag name="OTLMARKERSHAPE" val="OTL"/>
</p:tagLst>
</file>

<file path=ppt/tags/tag2.xml><?xml version="1.0" encoding="utf-8"?>
<p:tagLst xmlns:a="http://schemas.openxmlformats.org/drawingml/2006/main" xmlns:r="http://schemas.openxmlformats.org/officeDocument/2006/relationships" xmlns:p="http://schemas.openxmlformats.org/presentationml/2006/main">
  <p:tag name="SLIDEELEMTYPE" val="SourceAndFootnotes"/>
  <p:tag name="DEFAULTTOP" val="567.5"/>
  <p:tag name="DEFAULTLEFT" val="82.75"/>
  <p:tag name="DEFAULTHEIGHT" val="32.37504"/>
  <p:tag name="DEFAULTWIDTH" val="636.25"/>
</p:tagLst>
</file>

<file path=ppt/tags/tag20.xml><?xml version="1.0" encoding="utf-8"?>
<p:tagLst xmlns:a="http://schemas.openxmlformats.org/drawingml/2006/main" xmlns:r="http://schemas.openxmlformats.org/officeDocument/2006/relationships" xmlns:p="http://schemas.openxmlformats.org/presentationml/2006/main">
  <p:tag name="OTLMARKERSHAPE" val="OTL"/>
</p:tagLst>
</file>

<file path=ppt/tags/tag21.xml><?xml version="1.0" encoding="utf-8"?>
<p:tagLst xmlns:a="http://schemas.openxmlformats.org/drawingml/2006/main" xmlns:r="http://schemas.openxmlformats.org/officeDocument/2006/relationships" xmlns:p="http://schemas.openxmlformats.org/presentationml/2006/main">
  <p:tag name="OTLMARKERSHAPE" val="OTL"/>
</p:tagLst>
</file>

<file path=ppt/tags/tag22.xml><?xml version="1.0" encoding="utf-8"?>
<p:tagLst xmlns:a="http://schemas.openxmlformats.org/drawingml/2006/main" xmlns:r="http://schemas.openxmlformats.org/officeDocument/2006/relationships" xmlns:p="http://schemas.openxmlformats.org/presentationml/2006/main">
  <p:tag name="OTLMARKERSHAPE" val="OTL"/>
</p:tagLst>
</file>

<file path=ppt/tags/tag23.xml><?xml version="1.0" encoding="utf-8"?>
<p:tagLst xmlns:a="http://schemas.openxmlformats.org/drawingml/2006/main" xmlns:r="http://schemas.openxmlformats.org/officeDocument/2006/relationships" xmlns:p="http://schemas.openxmlformats.org/presentationml/2006/main">
  <p:tag name="OTLMARKERSHAPE" val="OTL"/>
</p:tagLst>
</file>

<file path=ppt/tags/tag24.xml><?xml version="1.0" encoding="utf-8"?>
<p:tagLst xmlns:a="http://schemas.openxmlformats.org/drawingml/2006/main" xmlns:r="http://schemas.openxmlformats.org/officeDocument/2006/relationships" xmlns:p="http://schemas.openxmlformats.org/presentationml/2006/main">
  <p:tag name="OTLMARKERSHAPE" val="OTL"/>
</p:tagLst>
</file>

<file path=ppt/tags/tag25.xml><?xml version="1.0" encoding="utf-8"?>
<p:tagLst xmlns:a="http://schemas.openxmlformats.org/drawingml/2006/main" xmlns:r="http://schemas.openxmlformats.org/officeDocument/2006/relationships" xmlns:p="http://schemas.openxmlformats.org/presentationml/2006/main">
  <p:tag name="OTLMARKERSHAPE" val="OTL"/>
</p:tagLst>
</file>

<file path=ppt/tags/tag26.xml><?xml version="1.0" encoding="utf-8"?>
<p:tagLst xmlns:a="http://schemas.openxmlformats.org/drawingml/2006/main" xmlns:r="http://schemas.openxmlformats.org/officeDocument/2006/relationships" xmlns:p="http://schemas.openxmlformats.org/presentationml/2006/main">
  <p:tag name="OTLMARKERSHAPE" val="OTL"/>
</p:tagLst>
</file>

<file path=ppt/tags/tag27.xml><?xml version="1.0" encoding="utf-8"?>
<p:tagLst xmlns:a="http://schemas.openxmlformats.org/drawingml/2006/main" xmlns:r="http://schemas.openxmlformats.org/officeDocument/2006/relationships" xmlns:p="http://schemas.openxmlformats.org/presentationml/2006/main">
  <p:tag name="OTLMARKERSHAPE" val="OTL"/>
</p:tagLst>
</file>

<file path=ppt/tags/tag28.xml><?xml version="1.0" encoding="utf-8"?>
<p:tagLst xmlns:a="http://schemas.openxmlformats.org/drawingml/2006/main" xmlns:r="http://schemas.openxmlformats.org/officeDocument/2006/relationships" xmlns:p="http://schemas.openxmlformats.org/presentationml/2006/main">
  <p:tag name="OTLMARKERSHAPE" val="OTL"/>
</p:tagLst>
</file>

<file path=ppt/tags/tag29.xml><?xml version="1.0" encoding="utf-8"?>
<p:tagLst xmlns:a="http://schemas.openxmlformats.org/drawingml/2006/main" xmlns:r="http://schemas.openxmlformats.org/officeDocument/2006/relationships" xmlns:p="http://schemas.openxmlformats.org/presentationml/2006/main">
  <p:tag name="OTLMARKERSHAPE" val="OTL"/>
</p:tagLst>
</file>

<file path=ppt/tags/tag3.xml><?xml version="1.0" encoding="utf-8"?>
<p:tagLst xmlns:a="http://schemas.openxmlformats.org/drawingml/2006/main" xmlns:r="http://schemas.openxmlformats.org/officeDocument/2006/relationships" xmlns:p="http://schemas.openxmlformats.org/presentationml/2006/main">
  <p:tag name="OTLMARKERSHAPE" val="OTL"/>
</p:tagLst>
</file>

<file path=ppt/tags/tag30.xml><?xml version="1.0" encoding="utf-8"?>
<p:tagLst xmlns:a="http://schemas.openxmlformats.org/drawingml/2006/main" xmlns:r="http://schemas.openxmlformats.org/officeDocument/2006/relationships" xmlns:p="http://schemas.openxmlformats.org/presentationml/2006/main">
  <p:tag name="OTLMARKERSHAPE" val="OTL"/>
</p:tagLst>
</file>

<file path=ppt/tags/tag31.xml><?xml version="1.0" encoding="utf-8"?>
<p:tagLst xmlns:a="http://schemas.openxmlformats.org/drawingml/2006/main" xmlns:r="http://schemas.openxmlformats.org/officeDocument/2006/relationships" xmlns:p="http://schemas.openxmlformats.org/presentationml/2006/main">
  <p:tag name="OTLMARKERSHAPE" val="OTL"/>
</p:tagLst>
</file>

<file path=ppt/tags/tag32.xml><?xml version="1.0" encoding="utf-8"?>
<p:tagLst xmlns:a="http://schemas.openxmlformats.org/drawingml/2006/main" xmlns:r="http://schemas.openxmlformats.org/officeDocument/2006/relationships" xmlns:p="http://schemas.openxmlformats.org/presentationml/2006/main">
  <p:tag name="OTLMARKERSHAPE" val="OTL"/>
</p:tagLst>
</file>

<file path=ppt/tags/tag33.xml><?xml version="1.0" encoding="utf-8"?>
<p:tagLst xmlns:a="http://schemas.openxmlformats.org/drawingml/2006/main" xmlns:r="http://schemas.openxmlformats.org/officeDocument/2006/relationships" xmlns:p="http://schemas.openxmlformats.org/presentationml/2006/main">
  <p:tag name="OTLMARKERSHAPE" val="OTL"/>
</p:tagLst>
</file>

<file path=ppt/tags/tag34.xml><?xml version="1.0" encoding="utf-8"?>
<p:tagLst xmlns:a="http://schemas.openxmlformats.org/drawingml/2006/main" xmlns:r="http://schemas.openxmlformats.org/officeDocument/2006/relationships" xmlns:p="http://schemas.openxmlformats.org/presentationml/2006/main">
  <p:tag name="OTLMARKERSHAPE" val="OTL"/>
</p:tagLst>
</file>

<file path=ppt/tags/tag35.xml><?xml version="1.0" encoding="utf-8"?>
<p:tagLst xmlns:a="http://schemas.openxmlformats.org/drawingml/2006/main" xmlns:r="http://schemas.openxmlformats.org/officeDocument/2006/relationships" xmlns:p="http://schemas.openxmlformats.org/presentationml/2006/main">
  <p:tag name="OTLMARKERSHAPE" val="OTL"/>
</p:tagLst>
</file>

<file path=ppt/tags/tag36.xml><?xml version="1.0" encoding="utf-8"?>
<p:tagLst xmlns:a="http://schemas.openxmlformats.org/drawingml/2006/main" xmlns:r="http://schemas.openxmlformats.org/officeDocument/2006/relationships" xmlns:p="http://schemas.openxmlformats.org/presentationml/2006/main">
  <p:tag name="OTLMARKERSHAPE" val="OTL"/>
</p:tagLst>
</file>

<file path=ppt/tags/tag37.xml><?xml version="1.0" encoding="utf-8"?>
<p:tagLst xmlns:a="http://schemas.openxmlformats.org/drawingml/2006/main" xmlns:r="http://schemas.openxmlformats.org/officeDocument/2006/relationships" xmlns:p="http://schemas.openxmlformats.org/presentationml/2006/main">
  <p:tag name="OTLMARKERSHAPE" val="OTL"/>
</p:tagLst>
</file>

<file path=ppt/tags/tag38.xml><?xml version="1.0" encoding="utf-8"?>
<p:tagLst xmlns:a="http://schemas.openxmlformats.org/drawingml/2006/main" xmlns:r="http://schemas.openxmlformats.org/officeDocument/2006/relationships" xmlns:p="http://schemas.openxmlformats.org/presentationml/2006/main">
  <p:tag name="OTLMARKERSHAPE" val="OTL"/>
</p:tagLst>
</file>

<file path=ppt/tags/tag39.xml><?xml version="1.0" encoding="utf-8"?>
<p:tagLst xmlns:a="http://schemas.openxmlformats.org/drawingml/2006/main" xmlns:r="http://schemas.openxmlformats.org/officeDocument/2006/relationships" xmlns:p="http://schemas.openxmlformats.org/presentationml/2006/main">
  <p:tag name="OTLMARKERSHAPE" val="OTL"/>
</p:tagLst>
</file>

<file path=ppt/tags/tag4.xml><?xml version="1.0" encoding="utf-8"?>
<p:tagLst xmlns:a="http://schemas.openxmlformats.org/drawingml/2006/main" xmlns:r="http://schemas.openxmlformats.org/officeDocument/2006/relationships" xmlns:p="http://schemas.openxmlformats.org/presentationml/2006/main">
  <p:tag name="OTLMARKERSHAPE" val="OTL"/>
</p:tagLst>
</file>

<file path=ppt/tags/tag40.xml><?xml version="1.0" encoding="utf-8"?>
<p:tagLst xmlns:a="http://schemas.openxmlformats.org/drawingml/2006/main" xmlns:r="http://schemas.openxmlformats.org/officeDocument/2006/relationships" xmlns:p="http://schemas.openxmlformats.org/presentationml/2006/main">
  <p:tag name="OTLMARKERSHAPE" val="OTL"/>
</p:tagLst>
</file>

<file path=ppt/tags/tag41.xml><?xml version="1.0" encoding="utf-8"?>
<p:tagLst xmlns:a="http://schemas.openxmlformats.org/drawingml/2006/main" xmlns:r="http://schemas.openxmlformats.org/officeDocument/2006/relationships" xmlns:p="http://schemas.openxmlformats.org/presentationml/2006/main">
  <p:tag name="OTLMARKERSHAPE" val="OTL"/>
</p:tagLst>
</file>

<file path=ppt/tags/tag42.xml><?xml version="1.0" encoding="utf-8"?>
<p:tagLst xmlns:a="http://schemas.openxmlformats.org/drawingml/2006/main" xmlns:r="http://schemas.openxmlformats.org/officeDocument/2006/relationships" xmlns:p="http://schemas.openxmlformats.org/presentationml/2006/main">
  <p:tag name="OTLMARKERSHAPE" val="OTL"/>
</p:tagLst>
</file>

<file path=ppt/tags/tag43.xml><?xml version="1.0" encoding="utf-8"?>
<p:tagLst xmlns:a="http://schemas.openxmlformats.org/drawingml/2006/main" xmlns:r="http://schemas.openxmlformats.org/officeDocument/2006/relationships" xmlns:p="http://schemas.openxmlformats.org/presentationml/2006/main">
  <p:tag name="OTLMARKERSHAPE" val="OTL"/>
</p:tagLst>
</file>

<file path=ppt/tags/tag44.xml><?xml version="1.0" encoding="utf-8"?>
<p:tagLst xmlns:a="http://schemas.openxmlformats.org/drawingml/2006/main" xmlns:r="http://schemas.openxmlformats.org/officeDocument/2006/relationships" xmlns:p="http://schemas.openxmlformats.org/presentationml/2006/main">
  <p:tag name="OTLMARKERSHAPE" val="OTL"/>
</p:tagLst>
</file>

<file path=ppt/tags/tag45.xml><?xml version="1.0" encoding="utf-8"?>
<p:tagLst xmlns:a="http://schemas.openxmlformats.org/drawingml/2006/main" xmlns:r="http://schemas.openxmlformats.org/officeDocument/2006/relationships" xmlns:p="http://schemas.openxmlformats.org/presentationml/2006/main">
  <p:tag name="OTLMARKERSHAPE" val="OTL"/>
</p:tagLst>
</file>

<file path=ppt/tags/tag46.xml><?xml version="1.0" encoding="utf-8"?>
<p:tagLst xmlns:a="http://schemas.openxmlformats.org/drawingml/2006/main" xmlns:r="http://schemas.openxmlformats.org/officeDocument/2006/relationships" xmlns:p="http://schemas.openxmlformats.org/presentationml/2006/main">
  <p:tag name="OTLMARKERSHAPE" val="OTL"/>
</p:tagLst>
</file>

<file path=ppt/tags/tag47.xml><?xml version="1.0" encoding="utf-8"?>
<p:tagLst xmlns:a="http://schemas.openxmlformats.org/drawingml/2006/main" xmlns:r="http://schemas.openxmlformats.org/officeDocument/2006/relationships" xmlns:p="http://schemas.openxmlformats.org/presentationml/2006/main">
  <p:tag name="OTLMARKERSHAPE" val="OTL"/>
</p:tagLst>
</file>

<file path=ppt/tags/tag48.xml><?xml version="1.0" encoding="utf-8"?>
<p:tagLst xmlns:a="http://schemas.openxmlformats.org/drawingml/2006/main" xmlns:r="http://schemas.openxmlformats.org/officeDocument/2006/relationships" xmlns:p="http://schemas.openxmlformats.org/presentationml/2006/main">
  <p:tag name="OTLMARKERSHAPE" val="OTL"/>
</p:tagLst>
</file>

<file path=ppt/tags/tag49.xml><?xml version="1.0" encoding="utf-8"?>
<p:tagLst xmlns:a="http://schemas.openxmlformats.org/drawingml/2006/main" xmlns:r="http://schemas.openxmlformats.org/officeDocument/2006/relationships" xmlns:p="http://schemas.openxmlformats.org/presentationml/2006/main">
  <p:tag name="OTLMARKERSHAPE" val="OTL"/>
</p:tagLst>
</file>

<file path=ppt/tags/tag5.xml><?xml version="1.0" encoding="utf-8"?>
<p:tagLst xmlns:a="http://schemas.openxmlformats.org/drawingml/2006/main" xmlns:r="http://schemas.openxmlformats.org/officeDocument/2006/relationships" xmlns:p="http://schemas.openxmlformats.org/presentationml/2006/main">
  <p:tag name="OTLMARKERSHAPE" val="OTL"/>
</p:tagLst>
</file>

<file path=ppt/tags/tag50.xml><?xml version="1.0" encoding="utf-8"?>
<p:tagLst xmlns:a="http://schemas.openxmlformats.org/drawingml/2006/main" xmlns:r="http://schemas.openxmlformats.org/officeDocument/2006/relationships" xmlns:p="http://schemas.openxmlformats.org/presentationml/2006/main">
  <p:tag name="OTLMARKERSHAPE" val="OTL"/>
</p:tagLst>
</file>

<file path=ppt/tags/tag51.xml><?xml version="1.0" encoding="utf-8"?>
<p:tagLst xmlns:a="http://schemas.openxmlformats.org/drawingml/2006/main" xmlns:r="http://schemas.openxmlformats.org/officeDocument/2006/relationships" xmlns:p="http://schemas.openxmlformats.org/presentationml/2006/main">
  <p:tag name="OTLMARKERSHAPE" val="OTL"/>
</p:tagLst>
</file>

<file path=ppt/tags/tag52.xml><?xml version="1.0" encoding="utf-8"?>
<p:tagLst xmlns:a="http://schemas.openxmlformats.org/drawingml/2006/main" xmlns:r="http://schemas.openxmlformats.org/officeDocument/2006/relationships" xmlns:p="http://schemas.openxmlformats.org/presentationml/2006/main">
  <p:tag name="OTLMARKERSHAPE" val="OTL"/>
</p:tagLst>
</file>

<file path=ppt/tags/tag53.xml><?xml version="1.0" encoding="utf-8"?>
<p:tagLst xmlns:a="http://schemas.openxmlformats.org/drawingml/2006/main" xmlns:r="http://schemas.openxmlformats.org/officeDocument/2006/relationships" xmlns:p="http://schemas.openxmlformats.org/presentationml/2006/main">
  <p:tag name="OTLMARKERSHAPE" val="OTL"/>
</p:tagLst>
</file>

<file path=ppt/tags/tag54.xml><?xml version="1.0" encoding="utf-8"?>
<p:tagLst xmlns:a="http://schemas.openxmlformats.org/drawingml/2006/main" xmlns:r="http://schemas.openxmlformats.org/officeDocument/2006/relationships" xmlns:p="http://schemas.openxmlformats.org/presentationml/2006/main">
  <p:tag name="OTLMARKERSHAPE" val="OTL"/>
</p:tagLst>
</file>

<file path=ppt/tags/tag55.xml><?xml version="1.0" encoding="utf-8"?>
<p:tagLst xmlns:a="http://schemas.openxmlformats.org/drawingml/2006/main" xmlns:r="http://schemas.openxmlformats.org/officeDocument/2006/relationships" xmlns:p="http://schemas.openxmlformats.org/presentationml/2006/main">
  <p:tag name="__PART_0" val="eyIkaWQiOiIxIiwiQ3VsdHVyZUluZm9OYW1lIjoiZW4tVVMiLCJTdHlsZU5hbWUiOm51bGwsIlZlcnNpb24iOnsiJGlkIjoiMiIsIlZlcnNpb24iOiIzLjEuMyIsIk9yaWdpbmFsQXNzZW1ibHlWZXJzaW9uIjoiMy42Mi4wMC4wMCIsIkVkaXRpb24iOiJCYXNpYyIsIklzUGx1c0VkaXRpb24iOmZhbHNlfSwiRWZmZWN0IjoxLCJTdHlsZSI6eyIkaWQiOiIzIiwiVGltZWJhbmRTdHlsZSI6eyIkaWQiOiI0IiwiU2NhbGVNYXJraW5nIjowLCJTaGFwZSI6MCwiU2hhcGVTdHlsZSI6eyIkaWQiOiI1IiwiTWFyZ2luIjp7IiRpZCI6IjYiLCJUb3AiOjAsIkxlZnQiOjEyLCJSaWdodCI6MTIsIkJvdHRvbSI6MH0sIlBhZGRpbmciOnsiJGlkIjoiNyIsIlRvcCI6NywiTGVmdCI6MCwiUmlnaHQiOjAsIkJvdHRvbSI6N30sIkJhY2tncm91bmQiOnsiJGlkIjoiOCIsIkNvbG9yIjp7IiRpZCI6IjkiLCJBIjoyNTUsIlIiOjY4LCJHIjo4NCwiQiI6MTA2fX0sIklzVmlzaWJsZSI6dHJ1ZSwiV2lkdGgiOjg1OC4wLCJIZWlnaHQiOjMwLjAsIkJvcmRlclN0eWxlIjp7IiRpZCI6IjEwIiwiTGluZUNvbG9yIjp7IiRpZCI6IjExIiwiJHR5cGUiOiJOTFJFLkNvbW1vbi5Eb20uU29saWRDb2xvckJydXNoLCBOTFJFLkNvbW1vbiIsIkNvbG9yIjp7IiRpZCI6IjEyIiwiQSI6MjU1LCJSIjoyNTUsIkciOjAsIkIiOjB9fSwiTGluZVdlaWdodCI6MC4wLCJMaW5lVHlwZSI6MCwiUGFyZW50U3R5bGUiOm51bGx9LCJQYXJlbnRTdHlsZSI6bnVsbH0sIlJpZ2h0RW5kQ2Fwc1N0eWxlIjp7IiRpZCI6IjEzIiwiRm9udFNldHRpbmdzIjp7IiRpZCI6IjE0IiwiRm9udFNpemUiOjE4LCJGb250TmFtZSI6IkNhbGlicmkiLCJJc0JvbGQiOnRydWUsIklzSXRhbGljIjpmYWxzZSwiSXNVbmRlcmxpbmVkIjpmYWxzZSwiUGFyZW50U3R5bGUiOm51bGx9LCJBdXRvU2l6ZSI6MCwiRm9yZWdyb3VuZCI6eyIkaWQiOiIxNSIsIkNvbG9yIjp7IiRpZCI6IjE2IiwiQSI6MjU1LCJSIjoyMzcsIkciOjEyNSwiQiI6NDl9fSwiTWF4V2lkdGgiOiJJbmZpbml0eSIsIk1heEhlaWdodCI6IkluZmluaXR5IiwiU21hcnRGb3JlZ3JvdW5kSXNBY3RpdmUiOmZhbHNlLCJIb3Jpem9udGFsQWxpZ25tZW50IjowLCJWZXJ0aWNhbEFsaWdubWVudCI6MCwiU21hcnRGb3JlZ3JvdW5kIjpudWxsLCJCYWNrZ3JvdW5kRmlsbFR5cGUiOjAsIk1hcmdpbiI6eyIkaWQiOiIxNyIsIlRvcCI6MCwiTGVmdCI6MCwiUmlnaHQiOjI1LCJCb3R0b20iOjB9LCJQYWRkaW5nIjp7IiRpZCI6IjE4IiwiVG9wIjowLCJMZWZ0IjowLCJSaWdodCI6MCwiQm90dG9tIjowfSwiQmFja2dyb3VuZCI6eyIkaWQiOiIxOSIsIkNvbG9yIjp7IiRpZCI6IjIwIiwiQSI6ODksIlIiOjAsIkciOjAsIkIiOjB9fSwiSXNWaXNpYmxlIjp0cnVlLCJXaWR0aCI6MC4wLCJIZWlnaHQiOjAuMCwiQm9yZGVyU3R5bGUiOm51bGwsIlBhcmVudFN0eWxlIjpudWxsfSwiTGVmdEVuZENhcHNTdHlsZSI6eyIkaWQiOiIyMSIsIkZvbnRTZXR0aW5ncyI6eyIkaWQiOiIyMiIsIkZvbnRTaXplIjoxOCwiRm9udE5hbWUiOiJDYWxpYnJpIiwiSXNCb2xkIjp0cnVlLCJJc0l0YWxpYyI6ZmFsc2UsIklzVW5kZXJsaW5lZCI6ZmFsc2UsIlBhcmVudFN0eWxlIjpudWxsfSwiQXV0b1NpemUiOjAsIkZvcmVncm91bmQiOnsiJGlkIjoiMjMiLCJDb2xvciI6eyIkaWQiOiIyNCIsIkEiOjI1NSwiUiI6MjM3LCJHIjoxMjUsIkIiOjQ5fX0sIk1heFdpZHRoIjoiSW5maW5pdHkiLCJNYXhIZWlnaHQiOiJJbmZpbml0eSIsIlNtYXJ0Rm9yZWdyb3VuZElzQWN0aXZlIjpmYWxzZSwiSG9yaXpvbnRhbEFsaWdubWVudCI6MCwiVmVydGljYWxBbGlnbm1lbnQiOjAsIlNtYXJ0Rm9yZWdyb3VuZCI6bnVsbCwiQmFja2dyb3VuZEZpbGxUeXBlIjowLCJNYXJnaW4iOnsiJGlkIjoiMjUiLCJUb3AiOjAsIkxlZnQiOjI1LCJSaWdodCI6MCwiQm90dG9tIjowfSwiUGFkZGluZyI6eyIkaWQiOiIyNiIsIlRvcCI6MCwiTGVmdCI6MCwiUmlnaHQiOjAsIkJvdHRvbSI6MH0sIkJhY2tncm91bmQiOnsiJGlkIjoiMjciLCJDb2xvciI6eyIkcmVmIjoiMjAifX0sIklzVmlzaWJsZSI6dHJ1ZSwiV2lkdGgiOjAuMCwiSGVpZ2h0IjowLjAsIkJvcmRlclN0eWxlIjpudWxsLCJQYXJlbnRTdHlsZSI6bnVsbH0sIlRvZGF5VGV4dFN0eWxlIjp7IiRpZCI6IjI4IiwiRm9udFNldHRpbmdzIjp7IiRpZCI6IjI5IiwiRm9udFNpemUiOjEyLCJGb250TmFtZSI6IkNhbGlicmkiLCJJc0JvbGQiOmZhbHNlLCJJc0l0YWxpYyI6ZmFsc2UsIklzVW5kZXJsaW5lZCI6ZmFsc2UsIlBhcmVudFN0eWxlIjpudWxsfSwiQXV0b1NpemUiOjAsIkZvcmVncm91bmQiOnsiJGlkIjoiMzAiLCJDb2xvciI6eyIkaWQiOiIzMSIsIkEiOjI1NSwiUiI6MCwiRyI6MCwiQiI6MH19LCJNYXhXaWR0aCI6MjAwLjAsIk1heEhlaWdodCI6IkluZmluaXR5IiwiU21hcnRGb3JlZ3JvdW5kSXNBY3RpdmUiOmZhbHNlLCJIb3Jpem9udGFsQWxpZ25tZW50IjowLCJWZXJ0aWNhbEFsaWdubWVudCI6MCwiU21hcnRGb3JlZ3JvdW5kIjpudWxsLCJCYWNrZ3JvdW5kRmlsbFR5cGUiOjAsIk1hcmdpbiI6eyIkaWQiOiIzMiIsIlRvcCI6MCwiTGVmdCI6MCwiUmlnaHQiOjAsIkJvdHRvbSI6MH0sIlBhZGRpbmciOnsiJGlkIjoiMzMiLCJUb3AiOjAsIkxlZnQiOjAsIlJpZ2h0IjowLCJCb3R0b20iOjB9LCJCYWNrZ3JvdW5kIjp7IiRpZCI6IjM0IiwiQ29sb3IiOnsiJHJlZiI6IjIwIn19LCJJc1Zpc2libGUiOnRydWUsIldpZHRoIjowLjAsIkhlaWdodCI6MC4wLCJCb3JkZXJTdHlsZSI6bnVsbCwiUGFyZW50U3R5bGUiOm51bGx9LCJUb2RheU1hcmtlclN0eWxlIjp7IiRpZCI6IjM1IiwiTWFyZ2luIjp7IiRpZCI6IjM2IiwiVG9wIjowLCJMZWZ0IjowLCJSaWdodCI6MCwiQm90dG9tIjowfSwiUGFkZGluZyI6eyIkaWQiOiIzNyIsIlRvcCI6MCwiTGVmdCI6MCwiUmlnaHQiOjAsIkJvdHRvbSI6MH0sIkJhY2tncm91bmQiOnsiJGlkIjoiMzgiLCJDb2xvciI6eyIkaWQiOiIzOSIsIkEiOjI1NSwiUiI6MjU1LCJHIjowLCJCIjowfX0sIklzVmlzaWJsZSI6dHJ1ZSwiV2lkdGgiOjAuMCwiSGVpZ2h0IjowLjAsIkJvcmRlclN0eWxlIjpudWxsLCJQYXJlbnRTdHlsZSI6bnVsbH0sIlNjYWxlU3R5bGUiOnsiJGlkIjoiNDAiLCJTaG93U2VnbWVudFNlcGFyYXRvcnMiOnRydWUsIlNlZ21lbnRTZXBhcmF0b3JPcGFjaXR5IjozMCwiRm9udFNldHRpbmdzIjp7IiRpZCI6IjQxIiwiRm9udFNpemUiOjEyLCJGb250TmFtZSI6IkNhbGlicmkiLCJJc0JvbGQiOmZhbHNlLCJJc0l0YWxpYyI6ZmFsc2UsIklzVW5kZXJsaW5lZCI6ZmFsc2UsIlBhcmVudFN0eWxlIjpudWxsfSwiQXV0b1NpemUiOjAsIkZvcmVncm91bmQiOnsiJGlkIjoiNDIiLCJDb2xvciI6eyIkaWQiOiI0MyIsIkEiOjI1NSwiUiI6MjU1LCJHIjoyNTUsIkIiOjI1NX19LCJNYXhXaWR0aCI6MjAwLjAsIk1heEhlaWdodCI6IkluZmluaXR5IiwiU21hcnRGb3JlZ3JvdW5kSXNBY3RpdmUiOmZhbHNlLCJIb3Jpem9udGFsQWxpZ25tZW50IjowLCJWZXJ0aWNhbEFsaWdubWVudCI6MSwiU21hcnRGb3JlZ3JvdW5kIjpudWxsLCJCYWNrZ3JvdW5kRmlsbFR5cGUiOjAsIk1hcmdpbiI6eyIkaWQiOiI0NCIsIlRvcCI6MCwiTGVmdCI6NSwiUmlnaHQiOjAsIkJvdHRvbSI6MH0sIlBhZGRpbmciOnsiJGlkIjoiNDUiLCJUb3AiOjAsIkxlZnQiOjAsIlJpZ2h0IjowLCJCb3R0b20iOjB9LCJCYWNrZ3JvdW5kIjp7IiRpZCI6IjQ2IiwiQ29sb3IiOnsiJHJlZiI6IjIwIn19LCJJc1Zpc2libGUiOnRydWUsIldpZHRoIjowLjAsIkhlaWdodCI6MC4wLCJCb3JkZXJTdHlsZSI6bnVsbCwiUGFyZW50U3R5bGUiOm51bGx9LCJFbGFwc2VkVGltZUJhY2tncm91bmQiOnsiJGlkIjoiNDciLCJDb2xvciI6eyIkaWQiOiI0OCIsIkEiOjE5MSwiUiI6MjU1LCJHIjowLCJCIjowfX0sIkFwcGVuZFllYXJPblllYXJDaGFuZ2UiOnRydWUsIkVsYXBzZWRUaW1lRm9ybWF0IjoyLCJUb2RheU1hcmtlclBvc2l0aW9uIjozLCJRdWlja1Bvc2l0aW9uIjoxLCJBYnNvbHV0ZVBvc2l0aW9uIjoyNDAuMCwiTWFyZ2luIjp7IiRpZCI6IjQ5IiwiVG9wIjowLCJMZWZ0IjoxMCwiUmlnaHQiOjEwLCJCb3R0b20iOjB9LCJQYWRkaW5nIjp7IiRpZCI6IjUwIiwiVG9wIjowLCJMZWZ0IjowLCJSaWdodCI6MCwiQm90dG9tIjowfSwiQmFja2dyb3VuZCI6eyIkaWQiOiI1MSIsIkNvbG9yIjp7IiRpZCI6IjUyIiwiQSI6MjU1LCJSIjozMSwiRyI6NzMsIkIiOjEyNX19LCJJc1Zpc2libGUiOnRydWUsIldpZHRoIjowLjAsIkhlaWdodCI6MC4wLCJCb3JkZXJTdHlsZSI6bnVsbCwiUGFyZW50U3R5bGUiOm51bGx9LCJEZWZhdWx0TWlsZXN0b25lU3R5bGUiOnsiJGlkIjoiNTMiLCJTaGFwZSI6MiwiQ29ubmVjdG9yTWFyZ2luIjp7IiRpZCI6IjU0IiwiVG9wIjowLCJMZWZ0IjoyLCJSaWdodCI6MiwiQm90dG9tIjowfSwiQ29ubmVjdG9yU3R5bGUiOnsiJGlkIjoiNTUiLCJMaW5lQ29sb3IiOnsiJGlkIjoiNTYiLCIkdHlwZSI6Ik5MUkUuQ29tbW9uLkRvbS5Tb2xpZENvbG9yQnJ1c2gsIE5MUkUuQ29tbW9uIiwiQ29sb3IiOnsiJGlkIjoiNTciLCJBIjoxMjcsIlIiOjMxLCJHIjo3MywiQiI6MTI2fX0sIkxpbmVXZWlnaHQiOjEuMCwiTGluZVR5cGUiOjAsIlBhcmVudFN0eWxlIjpudWxsfSwiSXNCZWxvd1RpbWViYW5kIjpmYWxzZSwiSGlkZURhdGUiOmZhbHNlLCJTaGFwZVNpemUiOjEsIlNwYWNpbmciOjEuMCwiUGFkZGluZyI6eyIkaWQiOiI1OCIsIlRvcCI6NywiTGVmdCI6MywiUmlnaHQiOjAsIkJvdHRvbSI6Mn0sIlNoYXBlU3R5bGUiOnsiJGlkIjoiNTkiLCJNYXJnaW4iOnsiJGlkIjoiNjAiLCJUb3AiOjAsIkxlZnQiOjAsIlJpZ2h0IjowLCJCb3R0b20iOjB9LCJQYWRkaW5nIjp7IiRpZCI6IjYxIiwiVG9wIjowLCJMZWZ0IjowLCJSaWdodCI6MCwiQm90dG9tIjowfSwiQmFja2dyb3VuZCI6eyIkaWQiOiI2MiIsIkNvbG9yIjp7IiRpZCI6IjYzIiwiQSI6MjU1LCJSIjowLCJHIjoxMTQsIkIiOjE4OH19LCJJc1Zpc2libGUiOnRydWUsIldpZHRoIjoxOC4wLCJIZWlnaHQiOjIwLjAsIkJvcmRlclN0eWxlIjp7IiRpZCI6IjY0IiwiTGluZUNvbG9yIjp7IiRpZCI6IjY1IiwiJHR5cGUiOiJOTFJFLkNvbW1vbi5Eb20uU29saWRDb2xvckJydXNoLCBOTFJFLkNvbW1vbiIsIkNvbG9yIjp7IiRpZCI6IjY2IiwiQSI6MjU1LCJSIjoyNTUsIkciOjAsIkIiOjB9fSwiTGluZVdlaWdodCI6MC4wLCJMaW5lVHlwZSI6MCwiUGFyZW50U3R5bGUiOm51bGx9LCJQYXJlbnRTdHlsZSI6bnVsbH0sIlRpdGxlU3R5bGUiOnsiJGlkIjoiNjciLCJGb250U2V0dGluZ3MiOnsiJGlkIjoiNjgiLCJGb250U2l6ZSI6MTEsIkZvbnROYW1lIjoiQ2FsaWJyaSIsIklzQm9sZCI6dHJ1ZSwiSXNJdGFsaWMiOmZhbHNlLCJJc1VuZGVybGluZWQiOmZhbHNlLCJQYXJlbnRTdHlsZSI6bnVsbH0sIkF1dG9TaXplIjowLCJGb3JlZ3JvdW5kIjp7IiRpZCI6IjY5IiwiQ29sb3IiOnsiJGlkIjoiNzAiLCJBIjoyNTUsIlIiOjAsIkciOjAsIkIiOjB9fSwiTWF4V2lkdGgiOjIwMC4wLCJNYXhIZWlnaHQiOiJJbmZpbml0eSIsIlNtYXJ0Rm9yZWdyb3VuZElzQWN0aXZlIjpmYWxzZSwiSG9yaXpvbnRhbEFsaWdubWVudCI6MCwiVmVydGljYWxBbGlnbm1lbnQiOjAsIlNtYXJ0Rm9yZWdyb3VuZCI6bnVsbCwiQmFja2dyb3VuZEZpbGxUeXBlIjowLCJNYXJnaW4iOnsiJGlkIjoiNzEiLCJUb3AiOjAsIkxlZnQiOjAsIlJpZ2h0IjowLCJCb3R0b20iOjB9LCJQYWRkaW5nIjp7IiRpZCI6IjcyIiwiVG9wIjowLCJMZWZ0IjowLCJSaWdodCI6MCwiQm90dG9tIjowfSwiQmFja2dyb3VuZCI6eyIkaWQiOiI3MyIsIkNvbG9yIjp7IiRyZWYiOiIyMCJ9fSwiSXNWaXNpYmxlIjp0cnVlLCJXaWR0aCI6MC4wLCJIZWlnaHQiOjAuMCwiQm9yZGVyU3R5bGUiOm51bGwsIlBhcmVudFN0eWxlIjpudWxsfSwiRGF0ZVN0eWxlIjp7IiRpZCI6Ijc0IiwiRm9udFNldHRpbmdzIjp7IiRpZCI6Ijc1IiwiRm9udFNpemUiOjEwLCJGb250TmFtZSI6IkNhbGlicmkiLCJJc0JvbGQiOmZhbHNlLCJJc0l0YWxpYyI6ZmFsc2UsIklzVW5kZXJsaW5lZCI6ZmFsc2UsIlBhcmVudFN0eWxlIjpudWxsfSwiQXV0b1NpemUiOjAsIkZvcmVncm91bmQiOnsiJGlkIjoiNzYiLCJDb2xvciI6eyIkaWQiOiI3NyIsIkEiOjI1NSwiUiI6NjgsIkciOjg0LCJCIjoxMDZ9fSwiTWF4V2lkdGgiOjIwMC4wLCJNYXhIZWlnaHQiOiJJbmZpbml0eSIsIlNtYXJ0Rm9yZWdyb3VuZElzQWN0aXZlIjpmYWxzZSwiSG9yaXpvbnRhbEFsaWdubWVudCI6MCwiVmVydGljYWxBbGlnbm1lbnQiOjAsIlNtYXJ0Rm9yZWdyb3VuZCI6bnVsbCwiQmFja2dyb3VuZEZpbGxUeXBlIjowLCJNYXJnaW4iOnsiJGlkIjoiNzgiLCJUb3AiOjAsIkxlZnQiOjAsIlJpZ2h0IjowLCJCb3R0b20iOjB9LCJQYWRkaW5nIjp7IiRpZCI6Ijc5IiwiVG9wIjowLCJMZWZ0IjowLCJSaWdodCI6MCwiQm90dG9tIjowfSwiQmFja2dyb3VuZCI6eyIkaWQiOiI4MCIsIkNvbG9yIjp7IiRyZWYiOiIyMCJ9fSwiSXNWaXNpYmxlIjp0cnVlLCJXaWR0aCI6MC4wLCJIZWlnaHQiOjAuMCwiQm9yZGVyU3R5bGUiOm51bGwsIlBhcmVudFN0eWxlIjpudWxsfSwiRGF0ZUZvcm1hdCI6eyIkaWQiOiI4MSIsIkZvcm1hdFN0cmluZyI6Ik0vZC95eXl5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bnVsbH0sIkRlZmF1bHRUYXNrU3R5bGUiOnsiJGlkIjoiODIiLCJTaGFwZSI6MCwiU2hhcGVUaGlja25lc3MiOjEsIkR1cmF0aW9uRm9ybWF0IjowLCJJbmNsdWRlTm9uV29ya2luZ0RheXNJbkR1cmF0aW9uIjpmYWxzZSwiUGVyY2VudGFnZUNvbXBsZXRlU3R5bGUiOnsiJGlkIjoiODMiLCJGb250U2V0dGluZ3MiOnsiJGlkIjoiODQiLCJGb250U2l6ZSI6MTAsIkZvbnROYW1lIjoiQ2FsaWJyaSIsIklzQm9sZCI6ZmFsc2UsIklzSXRhbGljIjpmYWxzZSwiSXNVbmRlcmxpbmVkIjpmYWxzZSwiUGFyZW50U3R5bGUiOm51bGx9LCJBdXRvU2l6ZSI6MCwiRm9yZWdyb3VuZCI6eyIkaWQiOiI4NSIsIkNvbG9yIjp7IiRpZCI6Ijg2IiwiQSI6MjU1LCJSIjoyMzcsIkciOjEyNSwiQiI6NDl9fSwiTWF4V2lkdGgiOjIwMC4wLCJNYXhIZWlnaHQiOiJJbmZpbml0eSIsIlNtYXJ0Rm9yZWdyb3VuZElzQWN0aXZlIjpmYWxzZSwiSG9yaXpvbnRhbEFsaWdubWVudCI6MCwiVmVydGljYWxBbGlnbm1lbnQiOjAsIlNtYXJ0Rm9yZWdyb3VuZCI6bnVsbCwiQmFja2dyb3VuZEZpbGxUeXBlIjowLCJNYXJnaW4iOnsiJGlkIjoiODciLCJUb3AiOjAsIkxlZnQiOjAsIlJpZ2h0IjowLCJCb3R0b20iOjB9LCJQYWRkaW5nIjp7IiRpZCI6Ijg4IiwiVG9wIjowLCJMZWZ0IjowLCJSaWdodCI6MCwiQm90dG9tIjowfSwiQmFja2dyb3VuZCI6eyIkaWQiOiI4OSIsIkNvbG9yIjp7IiRyZWYiOiIyMCJ9fSwiSXNWaXNpYmxlIjp0cnVlLCJXaWR0aCI6MC4wLCJIZWlnaHQiOjAuMCwiQm9yZGVyU3R5bGUiOm51bGwsIlBhcmVudFN0eWxlIjpudWxsfSwiRHVyYXRpb25TdHlsZSI6eyIkaWQiOiI5MCIsIkZvbnRTZXR0aW5ncyI6eyIkaWQiOiI5MSIsIkZvbnRTaXplIjoxMCwiRm9udE5hbWUiOiJDYWxpYnJpIiwiSXNCb2xkIjpmYWxzZSwiSXNJdGFsaWMiOmZhbHNlLCJJc1VuZGVybGluZWQiOmZhbHNlLCJQYXJlbnRTdHlsZSI6bnVsbH0sIkF1dG9TaXplIjowLCJGb3JlZ3JvdW5kIjp7IiRpZCI6IjkyIiwiQ29sb3IiOnsiJGlkIjoiOTMiLCJBIjoyNTUsIlIiOjIzNywiRyI6MTI1LCJCIjo0OX19LCJNYXhXaWR0aCI6MjAwLjAsIk1heEhlaWdodCI6IkluZmluaXR5IiwiU21hcnRGb3JlZ3JvdW5kSXNBY3RpdmUiOmZhbHNlLCJIb3Jpem9udGFsQWxpZ25tZW50IjowLCJWZXJ0aWNhbEFsaWdubWVudCI6MCwiU21hcnRGb3JlZ3JvdW5kIjpudWxsLCJCYWNrZ3JvdW5kRmlsbFR5cGUiOjAsIk1hcmdpbiI6eyIkaWQiOiI5NCIsIlRvcCI6MCwiTGVmdCI6MCwiUmlnaHQiOjAsIkJvdHRvbSI6MH0sIlBhZGRpbmciOnsiJGlkIjoiOTUiLCJUb3AiOjAsIkxlZnQiOjAsIlJpZ2h0IjowLCJCb3R0b20iOjB9LCJCYWNrZ3JvdW5kIjp7IiRpZCI6Ijk2IiwiQ29sb3IiOnsiJHJlZiI6IjIwIn19LCJJc1Zpc2libGUiOnRydWUsIldpZHRoIjowLjAsIkhlaWdodCI6MC4wLCJCb3JkZXJTdHlsZSI6bnVsbCwiUGFyZW50U3R5bGUiOm51bGx9LCJIb3Jpem9udGFsQ29ubmVjdG9yU3R5bGUiOnsiJGlkIjoiOTciLCJMaW5lQ29sb3IiOnsiJGlkIjoiOTgiLCIkdHlwZSI6Ik5MUkUuQ29tbW9uLkRvbS5Tb2xpZENvbG9yQnJ1c2gsIE5MUkUuQ29tbW9uIiwiQ29sb3IiOnsiJGlkIjoiOTkiLCJBIjoyNTUsIlIiOjIwNCwiRyI6MjA0LCJCIjoyMDR9fSwiTGluZVdlaWdodCI6MS4wLCJMaW5lVHlwZSI6MCwiUGFyZW50U3R5bGUiOm51bGx9LCJWZXJ0aWNhbENvbm5lY3RvclN0eWxlIjp7IiRpZCI6IjEwMCIsIkxpbmVDb2xvciI6eyIkaWQiOiIxMDEiLCIkdHlwZSI6Ik5MUkUuQ29tbW9uLkRvbS5Tb2xpZENvbG9yQnJ1c2gsIE5MUkUuQ29tbW9uIiwiQ29sb3IiOnsiJGlkIjoiMTAyIiwiQSI6MjU1LCJSIjoyMDQsIkciOjIwNCwiQiI6MjA0fX0sIkxpbmVXZWlnaHQiOjAuMCwiTGluZVR5cGUiOjAsIlBhcmVudFN0eWxlIjpudWxsfSwiTWFyZ2luIjpudWxsLCJTdGFydERhdGVQb3NpdGlvbiI6NCwiRW5kRGF0ZVBvc2l0aW9uIjo0LCJEYXRlSXNWaXNpYmxlIjp0cnVlLCJUaXRsZVBvc2l0aW9uIjo1LCJEdXJhdGlvblBvc2l0aW9uIjo2LCJQZXJjZW50YWdlQ29tcGxldGVkUG9zaXRpb24iOjYsIlNwYWNpbmciOjUsIklzQmVsb3dUaW1lYmFuZCI6dHJ1ZSwiUGVyY2VudGFnZUNvbXBsZXRlU2hhcGVPcGFjaXR5IjozNSwiU2hhcGVTdHlsZSI6eyIkaWQiOiIxMDMiLCJNYXJnaW4iOnsiJGlkIjoiMTA0IiwiVG9wIjowLCJMZWZ0Ijo0LCJSaWdodCI6NCwiQm90dG9tIjowfSwiUGFkZGluZyI6eyIkaWQiOiIxMDUiLCJUb3AiOjAsIkxlZnQiOjAsIlJpZ2h0IjowLCJCb3R0b20iOjB9LCJCYWNrZ3JvdW5kIjp7IiRpZCI6IjEwNiIsIkNvbG9yIjp7IiRpZCI6IjEwNyIsIkEiOjI1NSwiUiI6MCwiRyI6MTE0LCJCIjoxODh9fSwiSXNWaXNpYmxlIjp0cnVlLCJXaWR0aCI6MC4wLCJIZWlnaHQiOjE2LjAsIkJvcmRlclN0eWxlIjp7IiRpZCI6IjEwOCIsIkxpbmVDb2xvciI6eyIkaWQiOiIxMDkiLCIkdHlwZSI6Ik5MUkUuQ29tbW9uLkRvbS5Tb2xpZENvbG9yQnJ1c2gsIE5MUkUuQ29tbW9uIiwiQ29sb3IiOnsiJGlkIjoiMTEwIiwiQSI6MjU1LCJSIjoyNTUsIkciOjAsIkIiOjB9fSwiTGluZVdlaWdodCI6MC4wLCJMaW5lVHlwZSI6MCwiUGFyZW50U3R5bGUiOm51bGx9LCJQYXJlbnRTdHlsZSI6bnVsbH0sIlRpdGxlU3R5bGUiOnsiJGlkIjoiMTExIiwiRm9udFNldHRpbmdzIjp7IiRpZCI6IjExMiIsIkZvbnRTaXplIjoxMSwiRm9udE5hbWUiOiJDYWxpYnJpIiwiSXNCb2xkIjp0cnVlLCJJc0l0YWxpYyI6ZmFsc2UsIklzVW5kZXJsaW5lZCI6ZmFsc2UsIlBhcmVudFN0eWxlIjpudWxsfSwiQXV0b1NpemUiOjAsIkZvcmVncm91bmQiOnsiJGlkIjoiMTEzIiwiQ29sb3IiOnsiJGlkIjoiMTE0IiwiQSI6MjU1LCJSIjowLCJHIjowLCJCIjowfX0sIk1heFdpZHRoIjo5NjAuMCwiTWF4SGVpZ2h0IjoiSW5maW5pdHkiLCJTbWFydEZvcmVncm91bmRJc0FjdGl2ZSI6ZmFsc2UsIkhvcml6b250YWxBbGlnbm1lbnQiOjAsIlZlcnRpY2FsQWxpZ25tZW50IjowLCJTbWFydEZvcmVncm91bmQiOm51bGwsIkJhY2tncm91bmRGaWxsVHlwZSI6MCwiTWFyZ2luIjp7IiRpZCI6IjExNSIsIlRvcCI6MCwiTGVmdCI6MCwiUmlnaHQiOjAsIkJvdHRvbSI6MH0sIlBhZGRpbmciOnsiJGlkIjoiMTE2IiwiVG9wIjowLCJMZWZ0IjowLCJSaWdodCI6MCwiQm90dG9tIjowfSwiQmFja2dyb3VuZCI6eyIkaWQiOiIxMTciLCJDb2xvciI6eyIkcmVmIjoiMjAifX0sIklzVmlzaWJsZSI6dHJ1ZSwiV2lkdGgiOjAuMCwiSGVpZ2h0IjowLjAsIkJvcmRlclN0eWxlIjpudWxsLCJQYXJlbnRTdHlsZSI6bnVsbH0sIkRhdGVTdHlsZSI6eyIkaWQiOiIxMTgiLCJGb250U2V0dGluZ3MiOnsiJGlkIjoiMTE5IiwiRm9udFNpemUiOjEwLCJGb250TmFtZSI6IkNhbGlicmkiLCJJc0JvbGQiOmZhbHNlLCJJc0l0YWxpYyI6ZmFsc2UsIklzVW5kZXJsaW5lZCI6ZmFsc2UsIlBhcmVudFN0eWxlIjpudWxsfSwiQXV0b1NpemUiOjAsIkZvcmVncm91bmQiOnsiJGlkIjoiMTIwIiwiQ29sb3IiOnsiJGlkIjoiMTIxIiwiQSI6MjU1LCJSIjo2OCwiRyI6ODQsIkIiOjEwNn19LCJNYXhXaWR0aCI6MjAwLjAsIk1heEhlaWdodCI6IkluZmluaXR5IiwiU21hcnRGb3JlZ3JvdW5kSXNBY3RpdmUiOmZhbHNlLCJIb3Jpem9udGFsQWxpZ25tZW50IjowLCJWZXJ0aWNhbEFsaWdubWVudCI6MCwiU21hcnRGb3JlZ3JvdW5kIjpudWxsLCJCYWNrZ3JvdW5kRmlsbFR5cGUiOjAsIk1hcmdpbiI6eyIkaWQiOiIxMjIiLCJUb3AiOjAsIkxlZnQiOjAsIlJpZ2h0IjowLCJCb3R0b20iOjB9LCJQYWRkaW5nIjp7IiRpZCI6IjEyMyIsIlRvcCI6MCwiTGVmdCI6MCwiUmlnaHQiOjAsIkJvdHRvbSI6MH0sIkJhY2tncm91bmQiOnsiJGlkIjoiMTI0IiwiQ29sb3IiOnsiJHJlZiI6IjIwIn19LCJJc1Zpc2libGUiOnRydWUsIldpZHRoIjowLjAsIkhlaWdodCI6MC4wLCJCb3JkZXJTdHlsZSI6bnVsbCwiUGFyZW50U3R5bGUiOm51bGx9LCJEYXRlRm9ybWF0Ijp7IiRpZCI6IjEyNSIsIkZvcm1hdFN0cmluZyI6Ik0vZC95eXl5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bnVsbCwiX2V4cGxpY2l0bHlTZXQiOnsiJGlkIjoiMTI2IiwiU2hhcGVTdHlsZSI6ZmFsc2UsIlRpdGxlU3R5bGUiOmZhbHNlLCJEYXRlU3R5bGUiOmZhbHNlLCJIb3Jpem9udGFsQ29ubmVjdG9yU3R5bGUiOmZhbHNlLCJWZXJ0aWNhbENvbm5lY3RvclN0eWxlIjpmYWxzZSwiUGVyY2VudGFnZUNvbXBsZXRlU2hhcGVPcGFjaXR5IjpmYWxzZSwiU2hhcGUiOmZhbHNlLCJTaGFwZVRoaWNrbmVzcyI6ZmFsc2UsIkR1cmF0aW9uRm9ybWF0IjpmYWxzZSwiSW5jbHVkZU5vbldvcmtpbmdEYXlzSW5EdXJhdGlvbiI6ZmFsc2UsIk1hcmdpbiI6ZmFsc2UsIlN0YXJ0RGF0ZVBvc2l0aW9uIjpmYWxzZSwiRW5kRGF0ZVBvc2l0aW9uIjpmYWxzZSwiVGl0bGVQb3NpdGlvbiI6ZmFsc2UsIkR1cmF0aW9uUG9zaXRpb24iOmZhbHNlLCJQZXJjZW50YWdlQ29tcGxldGVkUG9zaXRpb24iOmZhbHNlLCJTcGFjaW5nIjpmYWxzZSwiSXNCZWxvd1RpbWViYW5kIjpmYWxzZSwiRGF0ZUZvcm1hdCI6ZmFsc2UsIklzVmlzaWJsZSI6ZmFsc2V9fSwiU2hvd0VsYXBzZWRUaW1lR3JhZGllbnRTdHlsZSI6ZmFsc2V9LCJTY2FsZSI6eyIkaWQiOiIxMjciLCJTdGFydERhdGUiOiIwMDAxLTAxLTAxVDAwOjAwOjAwIiwiRW5kRGF0ZSI6IjIwMjYtMTItMzFUMjM6NTk6MDAiLCJGb3JtYXQiOiJNTU0iLCJUeXBlIjo0LCJBdXRvRGF0ZVJhbmdlIjp0cnVlLCJXb3JraW5nRGF5cyI6MTI3LCJUb2RheU1hcmtlclRleHQiOiJUb2RheSIsIkF1dG9TY2FsZVR5cGUiOmZhbHNlfSwiTWlsZXN0b25lcyI6W3siJGlkIjoiMTI4IiwiRGF0ZSI6IjIwMjEtMDQtMzBUMDA6MDA6MDAiLCJTdHlsZSI6eyIkaWQiOiIxMjkiLCJTaGFwZSI6MiwiQ29ubmVjdG9yTWFyZ2luIjp7IiRyZWYiOiI1NCJ9LCJDb25uZWN0b3JTdHlsZSI6eyIkaWQiOiIxMzAiLCJMaW5lQ29sb3IiOnsiJHJlZiI6IjU2In0sIkxpbmVXZWlnaHQiOjEuMCwiTGluZVR5cGUiOjAsIlBhcmVudFN0eWxlIjpudWxsfSwiSXNCZWxvd1RpbWViYW5kIjpmYWxzZSwiSGlkZURhdGUiOmZhbHNlLCJTaGFwZVNpemUiOjEsIlNwYWNpbmciOjEuMCwiUGFkZGluZyI6eyIkcmVmIjoiNTgifSwiU2hhcGVTdHlsZSI6eyIkaWQiOiIxMzEiLCJNYXJnaW4iOnsiJHJlZiI6IjYwIn0sIlBhZGRpbmciOnsiJHJlZiI6IjYxIn0sIkJhY2tncm91bmQiOnsiJGlkIjoiMTMyIiwiQ29sb3IiOnsiJGlkIjoiMTMzIiwiQSI6MjU1LCJSIjoyMzQsIkciOjIyLCJCIjozMH19LCJJc1Zpc2libGUiOnRydWUsIldpZHRoIjoxOC4wLCJIZWlnaHQiOjIwLjAsIkJvcmRlclN0eWxlIjp7IiRpZCI6IjEzNCIsIkxpbmVDb2xvciI6eyIkcmVmIjoiNjUifSwiTGluZVdlaWdodCI6MC4wLCJMaW5lVHlwZSI6MCwiUGFyZW50U3R5bGUiOm51bGx9LCJQYXJlbnRTdHlsZSI6bnVsbH0sIlRpdGxlU3R5bGUiOnsiJGlkIjoiMTM1IiwiRm9udFNldHRpbmdzIjp7IiRpZCI6IjEzNiIsIkZvbnRTaXplIjoxMSwiRm9udE5hbWUiOiJDYWxpYnJpIiwiSXNCb2xkIjp0cnVlLCJJc0l0YWxpYyI6ZmFsc2UsIklzVW5kZXJsaW5lZCI6ZmFsc2UsIlBhcmVudFN0eWxlIjpudWxsfSwiQXV0b1NpemUiOjAsIkZvcmVncm91bmQiOnsiJHJlZiI6IjY5In0sIk1heFdpZHRoIjoyMDAuMCwiTWF4SGVpZ2h0IjoiSW5maW5pdHkiLCJTbWFydEZvcmVncm91bmRJc0FjdGl2ZSI6ZmFsc2UsIkhvcml6b250YWxBbGlnbm1lbnQiOjAsIlZlcnRpY2FsQWxpZ25tZW50IjowLCJTbWFydEZvcmVncm91bmQiOm51bGwsIkJhY2tncm91bmRGaWxsVHlwZSI6MCwiTWFyZ2luIjp7IiRyZWYiOiI3MSJ9LCJQYWRkaW5nIjp7IiRyZWYiOiI3MiJ9LCJCYWNrZ3JvdW5kIjp7IiRyZWYiOiI3MyJ9LCJJc1Zpc2libGUiOnRydWUsIldpZHRoIjowLjAsIkhlaWdodCI6MC4wLCJCb3JkZXJTdHlsZSI6eyIkaWQiOiIxMzciLCJMaW5lQ29sb3IiOm51bGwsIkxpbmVXZWlnaHQiOjAuMCwiTGluZVR5cGUiOjAsIlBhcmVudFN0eWxlIjpudWxsfSwiUGFyZW50U3R5bGUiOm51bGx9LCJEYXRlU3R5bGUiOnsiJGlkIjoiMTM4IiwiRm9udFNldHRpbmdzIjp7IiRpZCI6IjEzOSIsIkZvbnRTaXplIjoxMCwiRm9udE5hbWUiOiJDYWxpYnJpIiwiSXNCb2xkIjpmYWxzZSwiSXNJdGFsaWMiOmZhbHNlLCJJc1VuZGVybGluZWQiOmZhbHNlLCJQYXJlbnRTdHlsZSI6bnVsbH0sIkF1dG9TaXplIjowLCJGb3JlZ3JvdW5kIjp7IiRyZWYiOiI3NiJ9LCJNYXhXaWR0aCI6MjAwLjAsIk1heEhlaWdodCI6IkluZmluaXR5IiwiU21hcnRGb3JlZ3JvdW5kSXNBY3RpdmUiOmZhbHNlLCJIb3Jpem9udGFsQWxpZ25tZW50IjowLCJWZXJ0aWNhbEFsaWdubWVudCI6MCwiU21hcnRGb3JlZ3JvdW5kIjpudWxsLCJCYWNrZ3JvdW5kRmlsbFR5cGUiOjAsIk1hcmdpbiI6eyIkcmVmIjoiNzgifSwiUGFkZGluZyI6eyIkcmVmIjoiNzkifSwiQmFja2dyb3VuZCI6eyIkcmVmIjoiODAifSwiSXNWaXNpYmxlIjp0cnVlLCJXaWR0aCI6MC4wLCJIZWlnaHQiOjAuMCwiQm9yZGVyU3R5bGUiOnsiJGlkIjoiMTQwIiwiTGluZUNvbG9yIjpudWxsLCJMaW5lV2VpZ2h0IjowLjAsIkxpbmVUeXBlIjowLCJQYXJlbnRTdHlsZSI6bnVsbH0sIlBhcmVudFN0eWxlIjpudWxsfSwiRGF0ZUZvcm1hdCI6eyIkcmVmIjoiODEifSwiSXNWaXNpYmxlIjp0cnVlLCJQYXJlbnRTdHlsZSI6bnVsbH0sIkluZGV4IjoxLCJQZXJjZW50YWdlQ29tcGxldGUiOm51bGwsIlBvc2l0aW9uIjp7IlJhdGlvIjowLjAsIklzQ3VzdG9tIjpmYWxzZX0sIkRhdGVGb3JtYXQiOnsiJHJlZiI6IjgxIn0sIklkIjoiMDQ3ZDI5ZDMtYjZjYS00YTgwLWJiYTgtYTdhMDMxNDQ0ODNlIiwiSW1wb3J0SWQiOm51bGwsIlRpdGxlIjoiQVBJIFJlbGVhc2VkIiwiTm90ZSI6bnVsbCwiSHlwZXJsaW5rIjpudWxsLCJJc0NoYW5nZWQiOmZhbHNlLCJJc05ldyI6ZmFsc2V9LHsiJGlkIjoiMTQxIiwiRGF0ZSI6IjIwMjEtMTEtMDhUMDA6MDA6MDAiLCJTdHlsZSI6eyIkaWQiOiIxNDIiLCJTaGFwZSI6MiwiQ29ubmVjdG9yTWFyZ2luIjp7IiRyZWYiOiI1NCJ9LCJDb25uZWN0b3JTdHlsZSI6eyIkaWQiOiIxNDMiLCJMaW5lQ29sb3IiOnsiJHJlZiI6IjU2In0sIkxpbmVXZWlnaHQiOjEuMCwiTGluZVR5cGUiOjAsIlBhcmVudFN0eWxlIjpudWxsfSwiSXNCZWxvd1RpbWViYW5kIjpmYWxzZSwiSGlkZURhdGUiOmZhbHNlLCJTaGFwZVNpemUiOjEsIlNwYWNpbmciOjEuMCwiUGFkZGluZyI6eyIkcmVmIjoiNTgifSwiU2hhcGVTdHlsZSI6eyIkaWQiOiIxNDQiLCJNYXJnaW4iOnsiJHJlZiI6IjYwIn0sIlBhZGRpbmciOnsiJHJlZiI6IjYxIn0sIkJhY2tncm91bmQiOnsiJGlkIjoiMTQ1IiwiQ29sb3IiOnsiJGlkIjoiMTQ2IiwiQSI6MjU1LCJSIjoyMzQsIkciOjIyLCJCIjozMH19LCJJc1Zpc2libGUiOnRydWUsIldpZHRoIjoxOC4wLCJIZWlnaHQiOjIwLjAsIkJvcmRlclN0eWxlIjp7IiRpZCI6IjE0NyIsIkxpbmVDb2xvciI6eyIkcmVmIjoiNjUifSwiTGluZVdlaWdodCI6MC4wLCJMaW5lVHlwZSI6MCwiUGFyZW50U3R5bGUiOm51bGx9LCJQYXJlbnRTdHlsZSI6bnVsbH0sIlRpdGxlU3R5bGUiOnsiJGlkIjoiMTQ4IiwiRm9udFNldHRpbmdzIjp7IiRpZCI6IjE0OSIsIkZvbnRTaXplIjoxMSwiRm9udE5hbWUiOiJDYWxpYnJpIiwiSXNCb2xkIjp0cnVlLCJJc0l0YWxpYyI6ZmFsc2UsIklzVW5kZXJsaW5lZCI6ZmFsc2UsIlBhcmVudFN0eWxlIjpudWxsfSwiQXV0b1NpemUiOjAsIkZvcmVncm91bmQiOnsiJHJlZiI6IjY5In0sIk1heFdpZHRoIjoyMDAuMCwiTWF4SGVpZ2h0IjoiSW5maW5pdHkiLCJTbWFydEZvcmVncm91bmRJc0FjdGl2ZSI6ZmFsc2UsIkhvcml6b250YWxBbGlnbm1lbnQiOjAsIlZlcnRpY2FsQWxpZ25tZW50IjowLCJTbWFydEZvcmVncm91bmQiOm51bGwsIkJhY2tncm91bmRGaWxsVHlwZSI6MCwiTWFyZ2luIjp7IiRyZWYiOiI3MSJ9LCJQYWRkaW5nIjp7IiRyZWYiOiI3MiJ9LCJCYWNrZ3JvdW5kIjp7IiRyZWYiOiI3MyJ9LCJJc1Zpc2libGUiOnRydWUsIldpZHRoIjowLjAsIkhlaWdodCI6MC4wLCJCb3JkZXJTdHlsZSI6eyIkaWQiOiIxNTAiLCJMaW5lQ29sb3IiOm51bGwsIkxpbmVXZWlnaHQiOjAuMCwiTGluZVR5cGUiOjAsIlBhcmVudFN0eWxlIjpudWxsfSwiUGFyZW50U3R5bGUiOm51bGx9LCJEYXRlU3R5bGUiOnsiJGlkIjoiMTUxIiwiRm9udFNldHRpbmdzIjp7IiRpZCI6IjE1MiIsIkZvbnRTaXplIjoxMCwiRm9udE5hbWUiOiJDYWxpYnJpIiwiSXNCb2xkIjpmYWxzZSwiSXNJdGFsaWMiOmZhbHNlLCJJc1VuZGVybGluZWQiOmZhbHNlLCJQYXJlbnRTdHlsZSI6bnVsbH0sIkF1dG9TaXplIjowLCJGb3JlZ3JvdW5kIjp7IiRyZWYiOiI3NiJ9LCJNYXhXaWR0aCI6MjAwLjAsIk1heEhlaWdodCI6IkluZmluaXR5IiwiU21hcnRGb3JlZ3JvdW5kSXNBY3RpdmUiOmZhbHNlLCJIb3Jpem9udGFsQWxpZ25tZW50IjowLCJWZXJ0aWNhbEFsaWdubWVudCI6MCwiU21hcnRGb3JlZ3JvdW5kIjpudWxsLCJCYWNrZ3JvdW5kRmlsbFR5cGUiOjAsIk1hcmdpbiI6eyIkcmVmIjoiNzgifSwiUGFkZGluZyI6eyIkcmVmIjoiNzkifSwiQmFja2dyb3VuZCI6eyIkcmVmIjoiODAifSwiSXNWaXNpYmxlIjp0cnVlLCJXaWR0aCI6MC4wLCJIZWlnaHQiOjAuMCwiQm9yZGVyU3R5bGUiOnsiJGlkIjoiMTUzIiwiTGluZUNvbG9yIjpudWxsLCJMaW5lV2VpZ2h0IjowLjAsIkxpbmVUeXBlIjowLCJQYXJlbnRTdHlsZSI6bnVsbH0sIlBhcmVudFN0eWxlIjpudWxsfSwiRGF0ZUZvcm1hdCI6eyIkcmVmIjoiODEifSwiSXNWaXNpYmxlIjp0cnVlLCJQYXJlbnRTdHlsZSI6bnVsbH0sIkluZGV4Ijo1LCJQZXJjZW50YWdlQ29tcGxldGUiOm51bGwsIlBvc2l0aW9uIjp7IlJhdGlvIjowLjAsIklzQ3VzdG9tIjpmYWxzZX0sIkRhdGVGb3JtYXQiOnsiJHJlZiI6IjgxIn0sIklkIjoiNTVmZjZjYjUtOTUzZi00ZDgzLTg1NTktZmU3NTllNGFiYjllIiwiSW1wb3J0SWQiOm51bGwsIlRpdGxlIjoiMXN0IEludGVyaW0gQXNzZXNzbWVudCIsIk5vdGUiOm51bGwsIkh5cGVybGluayI6bnVsbCwiSXNDaGFuZ2VkIjpmYWxzZSwiSXNOZXciOmZhbHNlfSx7IiRpZCI6IjE1NCIsIkRhdGUiOiIyMDIyLTAxLTMxVDIzOjU5OjAwIiwiU3R5bGUiOnsiJGlkIjoiMTU1IiwiU2hhcGUiOjIsIkNvbm5lY3Rvck1hcmdpbiI6eyIkcmVmIjoiNTQifSwiQ29ubmVjdG9yU3R5bGUiOnsiJGlkIjoiMTU2IiwiTGluZUNvbG9yIjp7IiRyZWYiOiI1NiJ9LCJMaW5lV2VpZ2h0IjoxLjAsIkxpbmVUeXBlIjowLCJQYXJlbnRTdHlsZSI6bnVsbH0sIklzQmVsb3dUaW1lYmFuZCI6ZmFsc2UsIkhpZGVEYXRlIjpmYWxzZSwiU2hhcGVTaXplIjoxLCJTcGFjaW5nIjoxLjAsIlBhZGRpbmciOnsiJHJlZiI6IjU4In0sIlNoYXBlU3R5bGUiOnsiJGlkIjoiMTU3IiwiTWFyZ2luIjp7IiRyZWYiOiI2MCJ9LCJQYWRkaW5nIjp7IiRyZWYiOiI2MSJ9LCJCYWNrZ3JvdW5kIjp7IiRpZCI6IjE1OCIsIkNvbG9yIjp7IiRpZCI6IjE1OSIsIkEiOjI1NSwiUiI6MjM0LCJHIjoyMiwiQiI6MzB9fSwiSXNWaXNpYmxlIjp0cnVlLCJXaWR0aCI6MTguMCwiSGVpZ2h0IjoyMC4wLCJCb3JkZXJTdHlsZSI6eyIkaWQiOiIxNjAiLCJMaW5lQ29sb3IiOnsiJHJlZiI6IjY1In0sIkxpbmVXZWlnaHQiOjAuMCwiTGluZVR5cGUiOjAsIlBhcmVudFN0eWxlIjpudWxsfSwiUGFyZW50U3R5bGUiOm51bGx9LCJUaXRsZVN0eWxlIjp7IiRpZCI6IjE2MSIsIkZvbnRTZXR0aW5ncyI6eyIkaWQiOiIxNjIiLCJGb250U2l6ZSI6MTEsIkZvbnROYW1lIjoiQ2FsaWJyaSIsIklzQm9sZCI6dHJ1ZSwiSXNJdGFsaWMiOmZhbHNlLCJJc1VuZGVybGluZWQiOmZhbHNlLCJQYXJlbnRTdHlsZSI6bnVsbH0sIkF1dG9TaXplIjowLCJGb3JlZ3JvdW5kIjp7IiRyZWYiOiI2OSJ9LCJNYXhXaWR0aCI6MjAwLjAsIk1heEhlaWdodCI6IkluZmluaXR5IiwiU21hcnRGb3JlZ3JvdW5kSXNBY3RpdmUiOmZhbHNlLCJIb3Jpem9udGFsQWxpZ25tZW50IjowLCJWZXJ0aWNhbEFsaWdubWVudCI6MCwiU21hcnRGb3JlZ3JvdW5kIjpudWxsLCJCYWNrZ3JvdW5kRmlsbFR5cGUiOjAsIk1hcmdpbiI6eyIkcmVmIjoiNzEifSwiUGFkZGluZyI6eyIkcmVmIjoiNzIifSwiQmFja2dyb3VuZCI6eyIkcmVmIjoiNzMifSwiSXNWaXNpYmxlIjp0cnVlLCJXaWR0aCI6MC4wLCJIZWlnaHQiOjAuMCwiQm9yZGVyU3R5bGUiOnsiJGlkIjoiMTYzIiwiTGluZUNvbG9yIjpudWxsLCJMaW5lV2VpZ2h0IjowLjAsIkxpbmVUeXBlIjowLCJQYXJlbnRTdHlsZSI6bnVsbH0sIlBhcmVudFN0eWxlIjpudWxsfSwiRGF0ZVN0eWxlIjp7IiRpZCI6IjE2NCIsIkZvbnRTZXR0aW5ncyI6eyIkaWQiOiIxNjUiLCJGb250U2l6ZSI6MTAsIkZvbnROYW1lIjoiQ2FsaWJyaSIsIklzQm9sZCI6ZmFsc2UsIklzSXRhbGljIjpmYWxzZSwiSXNVbmRlcmxpbmVkIjpmYWxzZSwiUGFyZW50U3R5bGUiOm51bGx9LCJBdXRvU2l6ZSI6MCwiRm9yZWdyb3VuZCI6eyIkcmVmIjoiNzYifSwiTWF4V2lkdGgiOjIwMC4wLCJNYXhIZWlnaHQiOiJJbmZpbml0eSIsIlNtYXJ0Rm9yZWdyb3VuZElzQWN0aXZlIjpmYWxzZSwiSG9yaXpvbnRhbEFsaWdubWVudCI6MCwiVmVydGljYWxBbGlnbm1lbnQiOjAsIlNtYXJ0Rm9yZWdyb3VuZCI6bnVsbCwiQmFja2dyb3VuZEZpbGxUeXBlIjowLCJNYXJnaW4iOnsiJHJlZiI6Ijc4In0sIlBhZGRpbmciOnsiJHJlZiI6Ijc5In0sIkJhY2tncm91bmQiOnsiJHJlZiI6IjgwIn0sIklzVmlzaWJsZSI6dHJ1ZSwiV2lkdGgiOjAuMCwiSGVpZ2h0IjowLjAsIkJvcmRlclN0eWxlIjp7IiRpZCI6IjE2NiIsIkxpbmVDb2xvciI6bnVsbCwiTGluZVdlaWdodCI6MC4wLCJMaW5lVHlwZSI6MCwiUGFyZW50U3R5bGUiOm51bGx9LCJQYXJlbnRTdHlsZSI6bnVsbH0sIkRhdGVGb3JtYXQiOnsiJHJlZiI6IjgxIn0sIklzVmlzaWJsZSI6dHJ1ZSwiUGFyZW50U3R5bGUiOm51bGx9LCJJbmRleCI6NiwiUGVyY2VudGFnZUNvbXBsZXRlIjpudWxsLCJQb3NpdGlvbiI6eyJSYXRpbyI6MC4wLCJJc0N1c3RvbSI6ZmFsc2V9LCJEYXRlRm9ybWF0Ijp7IiRyZWYiOiI4MSJ9LCJJZCI6IjgzZjVlNzc1LTk5ZGYtNDg2NC1hN2ViLTg5YTg1MGRmZmUwZSIsIkltcG9ydElkIjpudWxsLCJUaXRsZSI6IjJuZCBJbnRlcmltIEFzc2Vzc21lbnQiLCJOb3RlIjpudWxsLCJIeXBlcmxpbmsiOm51bGwsIklzQ2hhbmdlZCI6ZmFsc2UsIklzTmV3IjpmYWxzZX0seyIkaWQiOiIxNjciLCJEYXRlIjoiMjAyMi0wNC0wNFQyMzo1OTowMCIsIlN0eWxlIjp7IiRpZCI6IjE2OCIsIlNoYXBlIjoyLCJDb25uZWN0b3JNYXJnaW4iOnsiJHJlZiI6IjU0In0sIkNvbm5lY3RvclN0eWxlIjp7IiRpZCI6IjE2OSIsIkxpbmVDb2xvciI6eyIkcmVmIjoiNTYifSwiTGluZVdlaWdodCI6MS4wLCJMaW5lVHlwZSI6MCwiUGFyZW50U3R5bGUiOm51bGx9LCJJc0JlbG93VGltZWJhbmQiOmZhbHNlLCJIaWRlRGF0ZSI6ZmFsc2UsIlNoYXBlU2l6ZSI6MSwiU3BhY2luZyI6MS4wLCJQYWRkaW5nIjp7IiRyZWYiOiI1OCJ9LCJTaGFwZVN0eWxlIjp7IiRpZCI6IjE3MCIsIk1hcmdpbiI6eyIkcmVmIjoiNjAifSwiUGFkZGluZyI6eyIkcmVmIjoiNjEifSwiQmFja2dyb3VuZCI6eyIkaWQiOiIxNzEiLCJDb2xvciI6eyIkaWQiOiIxNzIiLCJBIjoyNTUsIlIiOjIzNCwiRyI6MjIsIkIiOjMwfX0sIklzVmlzaWJsZSI6dHJ1ZSwiV2lkdGgiOjE4LjAsIkhlaWdodCI6MjAuMCwiQm9yZGVyU3R5bGUiOnsiJGlkIjoiMTczIiwiTGluZUNvbG9yIjp7IiRyZWYiOiI2NSJ9LCJMaW5lV2VpZ2h0IjowLjAsIkxpbmVUeXBlIjowLCJQYXJlbnRTdHlsZSI6bnVsbH0sIlBhcmVudFN0eWxlIjpudWxsfSwiVGl0bGVTdHlsZSI6eyIkaWQiOiIxNzQiLCJGb250U2V0dGluZ3MiOnsiJGlkIjoiMTc1IiwiRm9udFNpemUiOjExLCJGb250TmFtZSI6IkNhbGlicmkiLCJJc0JvbGQiOnRydWUsIklzSXRhbGljIjpmYWxzZSwiSXNVbmRlcmxpbmVkIjpmYWxzZSwiUGFyZW50U3R5bGUiOm51bGx9LCJBdXRvU2l6ZSI6MCwiRm9yZWdyb3VuZCI6eyIkcmVmIjoiNjkifSwiTWF4V2lkdGgiOjIwMC4wLCJNYXhIZWlnaHQiOiJJbmZpbml0eSIsIlNtYXJ0Rm9yZWdyb3VuZElzQWN0aXZlIjpmYWxzZSwiSG9yaXpvbnRhbEFsaWdubWVudCI6MCwiVmVydGljYWxBbGlnbm1lbnQiOjAsIlNtYXJ0Rm9yZWdyb3VuZCI6bnVsbCwiQmFja2dyb3VuZEZpbGxUeXBlIjowLCJNYXJnaW4iOnsiJHJlZiI6IjcxIn0sIlBhZGRpbmciOnsiJHJlZiI6IjcyIn0sIkJhY2tncm91bmQiOnsiJHJlZiI6IjczIn0sIklzVmlzaWJsZSI6dHJ1ZSwiV2lkdGgiOjAuMCwiSGVpZ2h0IjowLjAsIkJvcmRlclN0eWxlIjp7IiRpZCI6IjE3NiIsIkxpbmVDb2xvciI6bnVsbCwiTGluZVdlaWdodCI6MC4wLCJMaW5lVHlwZSI6MCwiUGFyZW50U3R5bGUiOm51bGx9LCJQYXJlbnRTdHlsZSI6bnVsbH0sIkRhdGVTdHlsZSI6eyIkaWQiOiIxNzciLCJGb250U2V0dGluZ3MiOnsiJGlkIjoiMTc4IiwiRm9udFNpemUiOjEwLCJGb250TmFtZSI6IkNhbGlicmkiLCJJc0JvbGQiOmZhbHNlLCJJc0l0YWxpYyI6ZmFsc2UsIklzVW5kZXJsaW5lZCI6ZmFsc2UsIlBhcmVudFN0eWxlIjpudWxsfSwiQXV0b1NpemUiOjAsIkZvcmVncm91bmQiOnsiJHJlZiI6Ijc2In0sIk1heFdpZHRoIjoyMDAuMCwiTWF4SGVpZ2h0IjoiSW5maW5pdHkiLCJTbWFydEZvcmVncm91bmRJc0FjdGl2ZSI6ZmFsc2UsIkhvcml6b250YWxBbGlnbm1lbnQiOjAsIlZlcnRpY2FsQWxpZ25tZW50IjowLCJTbWFydEZvcmVncm91bmQiOm51bGwsIkJhY2tncm91bmRGaWxsVHlwZSI6MCwiTWFyZ2luIjp7IiRyZWYiOiI3OCJ9LCJQYWRkaW5nIjp7IiRyZWYiOiI3OSJ9LCJCYWNrZ3JvdW5kIjp7IiRyZWYiOiI4MCJ9LCJJc1Zpc2libGUiOnRydWUsIldpZHRoIjowLjAsIkhlaWdodCI6MC4wLCJCb3JkZXJTdHlsZSI6eyIkaWQiOiIxNzkiLCJMaW5lQ29sb3IiOm51bGwsIkxpbmVXZWlnaHQiOjAuMCwiTGluZVR5cGUiOjAsIlBhcmVudFN0eWxlIjpudWxsfSwiUGFyZW50U3R5bGUiOm51bGx9LCJEYXRlRm9ybWF0Ijp7IiRyZWYiOiI4MSJ9LCJJc1Zpc2libGUiOnRydWUsIlBhcmVudFN0eWxlIjpudWxsfSwiSW5kZXgiOjcsIlBlcmNlbnRhZ2VDb21wbGV0ZSI6bnVsbCwiUG9zaXRpb24iOnsiUmF0aW8iOjAuMCwiSXNDdXN0b20iOmZhbHNlfSwiRGF0ZUZvcm1hdCI6eyIkcmVmIjoiODEifSwiSWQiOiIyMDMwM2FiMi03NjAzLTRiZWEtYjYyNC1mZjdmZDNlODRiMjYiLCJJbXBvcnRJZCI6bnVsbCwiVGl0bGUiOiJNRUxPRFktMSBEQkwiLCJOb3RlIjpudWxsLCJIeXBlcmxpbmsiOm51bGwsIklzQ2hhbmdlZCI6ZmFsc2UsIklzTmV3IjpmYWxzZX0seyIkaWQiOiIxODAiLCJEYXRlIjoiMjAyMi0wNS0wMlQyMzo1OTowMCIsIlN0eWxlIjp7IiRpZCI6IjE4MSIsIlNoYXBlIjoyLCJDb25uZWN0b3JNYXJnaW4iOnsiJHJlZiI6IjU0In0sIkNvbm5lY3RvclN0eWxlIjp7IiRpZCI6IjE4MiIsIkxpbmVDb2xvciI6eyIkcmVmIjoiNTYifSwiTGluZVdlaWdodCI6MS4wLCJMaW5lVHlwZSI6MCwiUGFyZW50U3R5bGUiOm51bGx9LCJJc0JlbG93VGltZWJhbmQiOmZhbHNlLCJIaWRlRGF0ZSI6ZmFsc2UsIlNoYXBlU2l6ZSI6MSwiU3BhY2luZyI6MS4wLCJQYWRkaW5nIjp7IiRyZWYiOiI1OCJ9LCJTaGFwZVN0eWxlIjp7IiRpZCI6IjE4MyIsIk1hcmdpbiI6eyIkcmVmIjoiNjAifSwiUGFkZGluZyI6eyIkcmVmIjoiNjEifSwiQmFja2dyb3VuZCI6eyIkaWQiOiIxODQiLCJDb2xvciI6eyIkaWQiOiIxODUiLCJBIjoyNTUsIlIiOjIzNCwiRyI6MjIsIkIiOjMwfX0sIklzVmlzaWJsZSI6dHJ1ZSwiV2lkdGgiOjE4LjAsIkhlaWdodCI6MjAuMCwiQm9yZGVyU3R5bGUiOnsiJGlkIjoiMTg2IiwiTGluZUNvbG9yIjp7IiRyZWYiOiI2NSJ9LCJMaW5lV2VpZ2h0IjowLjAsIkxpbmVUeXBlIjowLCJQYXJlbnRTdHlsZSI6bnVsbH0sIlBhcmVudFN0eWxlIjpudWxsfSwiVGl0bGVTdHlsZSI6eyIkaWQiOiIxODciLCJGb250U2V0dGluZ3MiOnsiJGlkIjoiMTg4IiwiRm9udFNpemUiOjExLCJGb250TmFtZSI6IkNhbGlicmkiLCJJc0JvbGQiOnRydWUsIklzSXRhbGljIjpmYWxzZSwiSXNVbmRlcmxpbmVkIjpmYWxzZSwiUGFyZW50U3R5bGUiOm51bGx9LCJBdXRvU2l6ZSI6MCwiRm9yZWdyb3VuZCI6eyIkcmVmIjoiNjkifSwiTWF4V2lkdGgiOjIwMC4wLCJNYXhIZWlnaHQiOiJJbmZpbml0eSIsIlNtYXJ0Rm9yZWdyb3VuZElzQWN0aXZlIjpmYWxzZSwiSG9yaXpvbnRhbEFsaWdubWVudCI6MCwiVmVydGljYWxBbGlnbm1lbnQiOjAsIlNtYXJ0Rm9yZWdyb3VuZCI6bnVsbCwiQmFja2dyb3VuZEZpbGxUeXBlIjowLCJNYXJnaW4iOnsiJHJlZiI6IjcxIn0sIlBhZGRpbmciOnsiJHJlZiI6IjcyIn0sIkJhY2tncm91bmQiOnsiJHJlZiI6IjczIn0sIklzVmlzaWJsZSI6dHJ1ZSwiV2lkdGgiOjAuMCwiSGVpZ2h0IjowLjAsIkJvcmRlclN0eWxlIjp7IiRpZCI6IjE4OSIsIkxpbmVDb2xvciI6bnVsbCwiTGluZVdlaWdodCI6MC4wLCJMaW5lVHlwZSI6MCwiUGFyZW50U3R5bGUiOm51bGx9LCJQYXJlbnRTdHlsZSI6bnVsbH0sIkRhdGVTdHlsZSI6eyIkaWQiOiIxOTAiLCJGb250U2V0dGluZ3MiOnsiJGlkIjoiMTkxIiwiRm9udFNpemUiOjEwLCJGb250TmFtZSI6IkNhbGlicmkiLCJJc0JvbGQiOmZhbHNlLCJJc0l0YWxpYyI6ZmFsc2UsIklzVW5kZXJsaW5lZCI6ZmFsc2UsIlBhcmVudFN0eWxlIjpudWxsfSwiQXV0b1NpemUiOjAsIkZvcmVncm91bmQiOnsiJHJlZiI6Ijc2In0sIk1heFdpZHRoIjoyMDAuMCwiTWF4SGVpZ2h0IjoiSW5maW5pdHkiLCJTbWFydEZvcmVncm91bmRJc0FjdGl2ZSI6ZmFsc2UsIkhvcml6b250YWxBbGlnbm1lbnQiOjAsIlZlcnRpY2FsQWxpZ25tZW50IjowLCJTbWFydEZvcmVncm91bmQiOm51bGwsIkJhY2tncm91bmRGaWxsVHlwZSI6MCwiTWFyZ2luIjp7IiRyZWYiOiI3OCJ9LCJQYWRkaW5nIjp7IiRyZWYiOiI3OSJ9LCJCYWNrZ3JvdW5kIjp7IiRyZWYiOiI4MCJ9LCJJc1Zpc2libGUiOnRydWUsIldpZHRoIjowLjAsIkhlaWdodCI6MC4wLCJCb3JkZXJTdHlsZSI6eyIkaWQiOiIxOTIiLCJMaW5lQ29sb3IiOm51bGwsIkxpbmVXZWlnaHQiOjAuMCwiTGluZVR5cGUiOjAsIlBhcmVudFN0eWxlIjpudWxsfSwiUGFyZW50U3R5bGUiOm51bGx9LCJEYXRlRm9ybWF0Ijp7IiRyZWYiOiI4MSJ9LCJJc1Zpc2libGUiOnRydWUsIlBhcmVudFN0eWxlIjpudWxsfSwiSW5kZXgiOjgsIlBlcmNlbnRhZ2VDb21wbGV0ZSI6bnVsbCwiUG9zaXRpb24iOnsiUmF0aW8iOjAuMCwiSXNDdXN0b20iOmZhbHNlfSwiRGF0ZUZvcm1hdCI6eyIkcmVmIjoiODEifSwiSWQiOiI4MjgyZDAwYi01Y2RiLTQ0ODMtOTcwNS01MDczMTU4OWViM2MiLCJJbXBvcnRJZCI6bnVsbCwiVGl0bGUiOiJNRUxPRFktMSBURkxzIiwiTm90ZSI6bnVsbCwiSHlwZXJsaW5rIjpudWxsLCJJc0NoYW5nZWQiOmZhbHNlLCJJc05ldyI6ZmFsc2V9LHsiJGlkIjoiMTkzIiwiRGF0ZSI6IjIwMjItMDUtMzBUMjM6NTk6MDAiLCJTdHlsZSI6eyIkaWQiOiIxOTQiLCJTaGFwZSI6MiwiQ29ubmVjdG9yTWFyZ2luIjp7IiRyZWYiOiI1NCJ9LCJDb25uZWN0b3JTdHlsZSI6eyIkaWQiOiIxOTUiLCJMaW5lQ29sb3IiOnsiJHJlZiI6IjU2In0sIkxpbmVXZWlnaHQiOjEuMCwiTGluZVR5cGUiOjAsIlBhcmVudFN0eWxlIjpudWxsfSwiSXNCZWxvd1RpbWViYW5kIjpmYWxzZSwiSGlkZURhdGUiOmZhbHNlLCJTaGFwZVNpemUiOjEsIlNwYWNpbmciOjEuMCwiUGFkZGluZyI6eyIkcmVmIjoiNTgifSwiU2hhcGVTdHlsZSI6eyIkaWQiOiIxOTYiLCJNYXJnaW4iOnsiJHJlZiI6IjYwIn0sIlBhZGRpbmciOnsiJHJlZiI6IjYxIn0sIkJhY2tncm91bmQiOnsiJGlkIjoiMTk3IiwiQ29sb3IiOnsiJGlkIjoiMTk4IiwiQSI6MjU1LCJSIjoyMzQsIkciOjIyLCJCIjozMH19LCJJc1Zpc2libGUiOnRydWUsIldpZHRoIjoxOC4wLCJIZWlnaHQiOjIwLjAsIkJvcmRlclN0eWxlIjp7IiRpZCI6IjE5OSIsIkxpbmVDb2xvciI6eyIkcmVmIjoiNjUifSwiTGluZVdlaWdodCI6MC4wLCJMaW5lVHlwZSI6MCwiUGFyZW50U3R5bGUiOm51bGx9LCJQYXJlbnRTdHlsZSI6bnVsbH0sIlRpdGxlU3R5bGUiOnsiJGlkIjoiMjAwIiwiRm9udFNldHRpbmdzIjp7IiRpZCI6IjIwMSIsIkZvbnRTaXplIjoxMSwiRm9udE5hbWUiOiJDYWxpYnJpIiwiSXNCb2xkIjp0cnVlLCJJc0l0YWxpYyI6ZmFsc2UsIklzVW5kZXJsaW5lZCI6ZmFsc2UsIlBhcmVudFN0eWxlIjpudWxsfSwiQXV0b1NpemUiOjAsIkZvcmVncm91bmQiOnsiJHJlZiI6IjY5In0sIk1heFdpZHRoIjoyMDAuMCwiTWF4SGVpZ2h0IjoiSW5maW5pdHkiLCJTbWFydEZvcmVncm91bmRJc0FjdGl2ZSI6ZmFsc2UsIkhvcml6b250YWxBbGlnbm1lbnQiOjAsIlZlcnRpY2FsQWxpZ25tZW50IjowLCJTbWFydEZvcmVncm91bmQiOm51bGwsIkJhY2tncm91bmRGaWxsVHlwZSI6MCwiTWFyZ2luIjp7IiRyZWYiOiI3MSJ9LCJQYWRkaW5nIjp7IiRyZWYiOiI3MiJ9LCJCYWNrZ3JvdW5kIjp7IiRyZWYiOiI3MyJ9LCJJc1Zpc2libGUiOnRydWUsIldpZHRoIjowLjAsIkhlaWdodCI6MC4wLCJCb3JkZXJTdHlsZSI6eyIkaWQiOiIyMDIiLCJMaW5lQ29sb3IiOm51bGwsIkxpbmVXZWlnaHQiOjAuMCwiTGluZVR5cGUiOjAsIlBhcmVudFN0eWxlIjpudWxsfSwiUGFyZW50U3R5bGUiOm51bGx9LCJEYXRlU3R5bGUiOnsiJGlkIjoiMjAzIiwiRm9udFNldHRpbmdzIjp7IiRpZCI6IjIwNCIsIkZvbnRTaXplIjoxMCwiRm9udE5hbWUiOiJDYWxpYnJpIiwiSXNCb2xkIjpmYWxzZSwiSXNJdGFsaWMiOmZhbHNlLCJJc1VuZGVybGluZWQiOmZhbHNlLCJQYXJlbnRTdHlsZSI6bnVsbH0sIkF1dG9TaXplIjowLCJGb3JlZ3JvdW5kIjp7IiRyZWYiOiI3NiJ9LCJNYXhXaWR0aCI6MjAwLjAsIk1heEhlaWdodCI6IkluZmluaXR5IiwiU21hcnRGb3JlZ3JvdW5kSXNBY3RpdmUiOmZhbHNlLCJIb3Jpem9udGFsQWxpZ25tZW50IjowLCJWZXJ0aWNhbEFsaWdubWVudCI6MCwiU21hcnRGb3JlZ3JvdW5kIjpudWxsLCJCYWNrZ3JvdW5kRmlsbFR5cGUiOjAsIk1hcmdpbiI6eyIkcmVmIjoiNzgifSwiUGFkZGluZyI6eyIkcmVmIjoiNzkifSwiQmFja2dyb3VuZCI6eyIkcmVmIjoiODAifSwiSXNWaXNpYmxlIjp0cnVlLCJXaWR0aCI6MC4wLCJIZWlnaHQiOjAuMCwiQm9yZGVyU3R5bGUiOnsiJGlkIjoiMjA1IiwiTGluZUNvbG9yIjpudWxsLCJMaW5lV2VpZ2h0IjowLjAsIkxpbmVUeXBlIjowLCJQYXJlbnRTdHlsZSI6bnVsbH0sIlBhcmVudFN0eWxlIjpudWxsfSwiRGF0ZUZvcm1hdCI6eyIkcmVmIjoiODEifSwiSXNWaXNpYmxlIjp0cnVlLCJQYXJlbnRTdHlsZSI6bnVsbH0sIkluZGV4Ijo5LCJQZXJjZW50YWdlQ29tcGxldGUiOm51bGwsIlBvc2l0aW9uIjp7IlJhdGlvIjowLjAsIklzQ3VzdG9tIjpmYWxzZX0sIkRhdGVGb3JtYXQiOnsiJHJlZiI6IjgxIn0sIklkIjoiNTVlOGM3NjItNzBhZC00OGUyLWJmNzgtNjExYTA1YjY1ZDRlIiwiSW1wb3J0SWQiOm51bGwsIlRpdGxlIjoiTUVMT0RZLTEgQ1NSIiwiTm90ZSI6bnVsbCwiSHlwZXJsaW5rIjpudWxsLCJJc0NoYW5nZWQiOmZhbHNlLCJJc05ldyI6ZmFsc2V9LHsiJGlkIjoiMjA2IiwiRGF0ZSI6IjIwMjMtMDMtMDZUMDA6MDA6MDAiLCJTdHlsZSI6eyIkaWQiOiIyMDciLCJTaGFwZSI6MiwiQ29ubmVjdG9yTWFyZ2luIjp7IiRyZWYiOiI1NCJ9LCJDb25uZWN0b3JTdHlsZSI6eyIkaWQiOiIyMDgiLCJMaW5lQ29sb3IiOnsiJHJlZiI6IjU2In0sIkxpbmVXZWlnaHQiOjEuMCwiTGluZVR5cGUiOjAsIlBhcmVudFN0eWxlIjpudWxsfSwiSXNCZWxvd1RpbWViYW5kIjpmYWxzZSwiSGlkZURhdGUiOmZhbHNlLCJTaGFwZVNpemUiOjEsIlNwYWNpbmciOjEuMCwiUGFkZGluZyI6eyIkcmVmIjoiNTgifSwiU2hhcGVTdHlsZSI6eyIkaWQiOiIyMDkiLCJNYXJnaW4iOnsiJHJlZiI6IjYwIn0sIlBhZGRpbmciOnsiJHJlZiI6IjYxIn0sIkJhY2tncm91bmQiOnsiJGlkIjoiMjEwIiwiQ29sb3IiOnsiJGlkIjoiMjExIiwiQSI6MjU1LCJSIjoyMzQsIkciOjIyLCJCIjozMH19LCJJc1Zpc2libGUiOnRydWUsIldpZHRoIjoxOC4wLCJIZWlnaHQiOjIwLjAsIkJvcmRlclN0eWxlIjp7IiRpZCI6IjIxMiIsIkxpbmVDb2xvciI6eyIkcmVmIjoiNjUifSwiTGluZVdlaWdodCI6MC4wLCJMaW5lVHlwZSI6MCwiUGFyZW50U3R5bGUiOm51bGx9LCJQYXJlbnRTdHlsZSI6bnVsbH0sIlRpdGxlU3R5bGUiOnsiJGlkIjoiMjEzIiwiRm9udFNldHRpbmdzIjp7IiRpZCI6IjIxNCIsIkZvbnRTaXplIjoxMSwiRm9udE5hbWUiOiJDYWxpYnJpIiwiSXNCb2xkIjp0cnVlLCJJc0l0YWxpYyI6ZmFsc2UsIklzVW5kZXJsaW5lZCI6ZmFsc2UsIlBhcmVudFN0eWxlIjpudWxsfSwiQXV0b1NpemUiOjAsIkZvcmVncm91bmQiOnsiJHJlZiI6IjY5In0sIk1heFdpZHRoIjoyMDAuMCwiTWF4SGVpZ2h0IjoiSW5maW5pdHkiLCJTbWFydEZvcmVncm91bmRJc0FjdGl2ZSI6ZmFsc2UsIkhvcml6b250YWxBbGlnbm1lbnQiOjAsIlZlcnRpY2FsQWxpZ25tZW50IjowLCJTbWFydEZvcmVncm91bmQiOm51bGwsIkJhY2tncm91bmRGaWxsVHlwZSI6MCwiTWFyZ2luIjp7IiRyZWYiOiI3MSJ9LCJQYWRkaW5nIjp7IiRyZWYiOiI3MiJ9LCJCYWNrZ3JvdW5kIjp7IiRyZWYiOiI3MyJ9LCJJc1Zpc2libGUiOnRydWUsIldpZHRoIjowLjAsIkhlaWdodCI6MC4wLCJCb3JkZXJTdHlsZSI6eyIkaWQiOiIyMTUiLCJMaW5lQ29sb3IiOm51bGwsIkxpbmVXZWlnaHQiOjAuMCwiTGluZVR5cGUiOjAsIlBhcmVudFN0eWxlIjpudWxsfSwiUGFyZW50U3R5bGUiOm51bGx9LCJEYXRlU3R5bGUiOnsiJGlkIjoiMjE2IiwiRm9udFNldHRpbmdzIjp7IiRpZCI6IjIxNyIsIkZvbnRTaXplIjoxMCwiRm9udE5hbWUiOiJDYWxpYnJpIiwiSXNCb2xkIjpmYWxzZSwiSXNJdGFsaWMiOmZhbHNlLCJJc1VuZGVybGluZWQiOmZhbHNlLCJQYXJlbnRTdHlsZSI6bnVsbH0sIkF1dG9TaXplIjowLCJGb3JlZ3JvdW5kIjp7IiRyZWYiOiI3NiJ9LCJNYXhXaWR0aCI6MjAwLjAsIk1heEhlaWdodCI6IkluZmluaXR5IiwiU21hcnRGb3JlZ3JvdW5kSXNBY3RpdmUiOmZhbHNlLCJIb3Jpem9udGFsQWxpZ25tZW50IjowLCJWZXJ0aWNhbEFsaWdubWVudCI6MCwiU21hcnRGb3JlZ3JvdW5kIjpudWxsLCJCYWNrZ3JvdW5kRmlsbFR5cGUiOjAsIk1hcmdpbiI6eyIkcmVmIjoiNzgifSwiUGFkZGluZyI6eyIkcmVmIjoiNzkifSwiQmFja2dyb3VuZCI6eyIkcmVmIjoiODAifSwiSXNWaXNpYmxlIjp0cnVlLCJXaWR0aCI6MC4wLCJIZWlnaHQiOjAuMCwiQm9yZGVyU3R5bGUiOnsiJGlkIjoiMjE4IiwiTGluZUNvbG9yIjpudWxsLCJMaW5lV2VpZ2h0IjowLjAsIkxpbmVUeXBlIjowLCJQYXJlbnRTdHlsZSI6bnVsbH0sIlBhcmVudFN0eWxlIjpudWxsfSwiRGF0ZUZvcm1hdCI6eyIkcmVmIjoiODEifSwiSXNWaXNpYmxlIjp0cnVlLCJQYXJlbnRTdHlsZSI6bnVsbH0sIkluZGV4IjoxMiwiUGVyY2VudGFnZUNvbXBsZXRlIjpudWxsLCJQb3NpdGlvbiI6eyJSYXRpbyI6MC4wLCJJc0N1c3RvbSI6ZmFsc2V9LCJEYXRlRm9ybWF0Ijp7IiRyZWYiOiI4MSJ9LCJJZCI6IjRkYjA3M2U2LWI5YzAtNDMzZS1hYjE0LTE5YzU3YjBhMjFiZiIsIkltcG9ydElkIjpudWxsLCJUaXRsZSI6Ik5EQSBTdWJtaXNzaW9uICIsIk5vdGUiOm51bGwsIkh5cGVybGluayI6bnVsbCwiSXNDaGFuZ2VkIjpmYWxzZSwiSXNOZXciOmZhbHNlfV0sIlRhc2tzIjpbeyIkaWQiOiIyMTkiLCJHcm91cE5hbWUiOm51bGwsIlN0YXJ0RGF0ZSI6IjIwMjEtMDYtMTVUMjM6NTk6MDBaIiwiRW5kRGF0ZSI6IjIwMjEtMDgtMzBUMjM6NTk6MDBaIiwiUGVyY2VudGFnZUNvbXBsZXRlIjpudWxsLCJTdHlsZSI6eyIkaWQiOiIyMjAiLCJTaGFwZSI6MCwiU2hhcGVUaGlja25lc3MiOjEsIkR1cmF0aW9uRm9ybWF0IjowLCJJbmNsdWRlTm9uV29ya2luZ0RheXNJbkR1cmF0aW9uIjpmYWxzZSwiUGVyY2VudGFnZUNvbXBsZXRlU3R5bGUiOnsiJGlkIjoiMjIxIiwiRm9udFNldHRpbmdzIjp7IiRpZCI6IjIyMiIsIkZvbnRTaXplIjoxMCwiRm9udE5hbWUiOiJDYWxpYnJpIiwiSXNCb2xkIjpmYWxzZSwiSXNJdGFsaWMiOmZhbHNlLCJJc1VuZGVybGluZWQiOmZhbHNlLCJQYXJlbnRTdHlsZSI6bnVsbH0sIkF1dG9TaXplIjowLCJGb3JlZ3JvdW5kIjp7IiRyZWYiOiI4NSJ9LCJNYXhXaWR0aCI6MjAwLjAsIk1heEhlaWdodCI6IkluZmluaXR5IiwiU21hcnRGb3JlZ3JvdW5kSXNBY3RpdmUiOmZhbHNlLCJIb3Jpem9udGFsQWxpZ25tZW50IjowLCJWZXJ0aWNhbEFsaWdubWVudCI6MCwiU21hcnRGb3JlZ3JvdW5kIjpudWxsLCJCYWNrZ3JvdW5kRmlsbFR5cGUiOjAsIk1hcmdpbiI6eyIkcmVmIjoiODcifSwiUGFkZGluZyI6eyIkcmVmIjoiODgifSwiQmFja2dyb3VuZCI6eyIkcmVmIjoiODkifSwiSXNWaXNpYmxlIjp0cnVlLCJXaWR0aCI6MC4wLCJIZWlnaHQiOjAuMCwiQm9yZGVyU3R5bGUiOnsiJGlkIjoiMjIzIiwiTGluZUNvbG9yIjpudWxsLCJMaW5lV2VpZ2h0IjowLjAsIkxpbmVUeXBlIjowLCJQYXJlbnRTdHlsZSI6bnVsbH0sIlBhcmVudFN0eWxlIjpudWxsfSwiRHVyYXRpb25TdHlsZSI6eyIkaWQiOiIyMjQiLCJGb250U2V0dGluZ3MiOnsiJGlkIjoiMjI1IiwiRm9udFNpemUiOjEwLCJGb250TmFtZSI6IkNhbGlicmkiLCJJc0JvbGQiOmZhbHNlLCJJc0l0YWxpYyI6ZmFsc2UsIklzVW5kZXJsaW5lZCI6ZmFsc2UsIlBhcmVudFN0eWxlIjpudWxsfSwiQXV0b1NpemUiOjAsIkZvcmVncm91bmQiOnsiJHJlZiI6IjkyIn0sIk1heFdpZHRoIjoyMDAuMCwiTWF4SGVpZ2h0IjoiSW5maW5pdHkiLCJTbWFydEZvcmVncm91bmRJc0FjdGl2ZSI6ZmFsc2UsIkhvcml6b250YWxBbGlnbm1lbnQiOjAsIlZlcnRpY2FsQWxpZ25tZW50IjowLCJTbWFydEZvcmVncm91bmQiOm51bGwsIkJhY2tncm91bmRGaWxsVHlwZSI6MCwiTWFyZ2luIjp7IiRyZWYiOiI5NCJ9LCJQYWRkaW5nIjp7IiRyZWYiOiI5NSJ9LCJCYWNrZ3JvdW5kIjp7IiRyZWYiOiI5NiJ9LCJJc1Zpc2libGUiOnRydWUsIldpZHRoIjowLjAsIkhlaWdodCI6MC4wLCJCb3JkZXJTdHlsZSI6eyIkaWQiOiIyMjYiLCJMaW5lQ29sb3IiOm51bGwsIkxpbmVXZWlnaHQiOjAuMCwiTGluZVR5cGUiOjAsIlBhcmVudFN0eWxlIjpudWxsfSwiUGFyZW50U3R5bGUiOm51bGx9LCJIb3Jpem9udGFsQ29ubmVjdG9yU3R5bGUiOnsiJGlkIjoiMjI3IiwiTGluZUNvbG9yIjp7IiRyZWYiOiI5OCJ9LCJMaW5lV2VpZ2h0IjowLjAsIkxpbmVUeXBlIjowLCJQYXJlbnRTdHlsZSI6bnVsbH0sIlZlcnRpY2FsQ29ubmVjdG9yU3R5bGUiOnsiJGlkIjoiMjI4IiwiTGluZUNvbG9yIjp7IiRyZWYiOiIxMDEifSwiTGluZVdlaWdodCI6MC4wLCJMaW5lVHlwZSI6MCwiUGFyZW50U3R5bGUiOm51bGx9LCJNYXJnaW4iOm51bGwsIlN0YXJ0RGF0ZVBvc2l0aW9uIjo0LCJFbmREYXRlUG9zaXRpb24iOjQsIkRhdGVJc1Zpc2libGUiOnRydWUsIlRpdGxlUG9zaXRpb24iOjUsIkR1cmF0aW9uUG9zaXRpb24iOjYsIlBlcmNlbnRhZ2VDb21wbGV0ZWRQb3NpdGlvbiI6NiwiU3BhY2luZyI6NSwiSXNCZWxvd1RpbWViYW5kIjp0cnVlLCJQZXJjZW50YWdlQ29tcGxldGVTaGFwZU9wYWNpdHkiOjM1LCJTaGFwZVN0eWxlIjp7IiRpZCI6IjIyOSIsIk1hcmdpbiI6eyIkcmVmIjoiMTA0In0sIlBhZGRpbmciOnsiJHJlZiI6IjEwNSJ9LCJCYWNrZ3JvdW5kIjp7IiRpZCI6IjIzMCIsIkNvbG9yIjp7IiRpZCI6IjIzMSIsIkEiOjI1NSwiUiI6MCwiRyI6MTE0LCJCIjoxODh9fSwiSXNWaXNpYmxlIjp0cnVlLCJXaWR0aCI6MC4wLCJIZWlnaHQiOjE2LjAsIkJvcmRlclN0eWxlIjp7IiRpZCI6IjIzMiIsIkxpbmVDb2xvciI6eyIkcmVmIjoiMTA5In0sIkxpbmVXZWlnaHQiOjAuMCwiTGluZVR5cGUiOjAsIlBhcmVudFN0eWxlIjpudWxsfSwiUGFyZW50U3R5bGUiOm51bGx9LCJUaXRsZVN0eWxlIjp7IiRpZCI6IjIzMyIsIkZvbnRTZXR0aW5ncyI6eyIkaWQiOiIyMzQiLCJGb250U2l6ZSI6MTEsIkZvbnROYW1lIjoiQ2FsaWJyaSIsIklzQm9sZCI6dHJ1ZSwiSXNJdGFsaWMiOmZhbHNlLCJJc1VuZGVybGluZWQiOmZhbHNlLCJQYXJlbnRTdHlsZSI6bnVsbH0sIkF1dG9TaXplIjowLCJGb3JlZ3JvdW5kIjp7IiRyZWYiOiIxMTMifSwiTWF4V2lkdGgiOjcyMC4wLCJNYXhIZWlnaHQiOiJJbmZpbml0eSIsIlNtYXJ0Rm9yZWdyb3VuZElzQWN0aXZlIjpmYWxzZSwiSG9yaXpvbnRhbEFsaWdubWVudCI6MCwiVmVydGljYWxBbGlnbm1lbnQiOjAsIlNtYXJ0Rm9yZWdyb3VuZCI6bnVsbCwiQmFja2dyb3VuZEZpbGxUeXBlIjowLCJNYXJnaW4iOnsiJHJlZiI6IjExNSJ9LCJQYWRkaW5nIjp7IiRyZWYiOiIxMTYifSwiQmFja2dyb3VuZCI6eyIkcmVmIjoiMTE3In0sIklzVmlzaWJsZSI6dHJ1ZSwiV2lkdGgiOjAuMCwiSGVpZ2h0IjowLjAsIkJvcmRlclN0eWxlIjp7IiRpZCI6IjIzNSIsIkxpbmVDb2xvciI6bnVsbCwiTGluZVdlaWdodCI6MC4wLCJMaW5lVHlwZSI6MCwiUGFyZW50U3R5bGUiOm51bGx9LCJQYXJlbnRTdHlsZSI6bnVsbH0sIkRhdGVTdHlsZSI6eyIkaWQiOiIyMzYiLCJGb250U2V0dGluZ3MiOnsiJGlkIjoiMjM3IiwiRm9udFNpemUiOjEwLCJGb250TmFtZSI6IkNhbGlicmkiLCJJc0JvbGQiOmZhbHNlLCJJc0l0YWxpYyI6ZmFsc2UsIklzVW5kZXJsaW5lZCI6ZmFsc2UsIlBhcmVudFN0eWxlIjpudWxsfSwiQXV0b1NpemUiOjAsIkZvcmVncm91bmQiOnsiJHJlZiI6IjEyMCJ9LCJNYXhXaWR0aCI6MjAwLjAsIk1heEhlaWdodCI6IkluZmluaXR5IiwiU21hcnRGb3JlZ3JvdW5kSXNBY3RpdmUiOmZhbHNlLCJIb3Jpem9udGFsQWxpZ25tZW50IjowLCJWZXJ0aWNhbEFsaWdubWVudCI6MCwiU21hcnRGb3JlZ3JvdW5kIjpudWxsLCJCYWNrZ3JvdW5kRmlsbFR5cGUiOjAsIk1hcmdpbiI6eyIkcmVmIjoiMTIyIn0sIlBhZGRpbmciOnsiJHJlZiI6IjEyMyJ9LCJCYWNrZ3JvdW5kIjp7IiRyZWYiOiIxMjQifSwiSXNWaXNpYmxlIjp0cnVlLCJXaWR0aCI6MC4wLCJIZWlnaHQiOjAuMCwiQm9yZGVyU3R5bGUiOnsiJGlkIjoiMjM4IiwiTGluZUNvbG9yIjpudWxsLCJMaW5lV2VpZ2h0IjowLjAsIkxpbmVUeXBlIjowLCJQYXJlbnRTdHlsZSI6bnVsbH0sIlBhcmVudFN0eWxlIjpudWxsfSwiRGF0ZUZvcm1hdCI6eyIkcmVmIjoiMTI1In0sIklzVmlzaWJsZSI6dHJ1ZSwiUGFyZW50U3R5bGUiOm51bGx9LCJJbmRleCI6MiwiU21hcnREdXJhdGlvbkFjdGl2YXRlZCI6ZmFsc2UsIkRhdGVGb3JtYXQiOnsiJHJlZiI6IjEyNSJ9LCJJZCI6ImJhODI4N2VlLWIzMTMtNGVmZi05ODNjLWNhY2M4ZTFiY2NmOCIsIkltcG9ydElkIjpudWxsLCJUaXRsZSI6IkNUTSBNZmcgYW5kIFJlbGVhc2UiLCJOb3RlIjpudWxsLCJIeXBlcmxpbmsiOm51bGwsIklzQ2hhbmdlZCI6ZmFsc2UsIklzTmV3IjpmYWxzZX0seyIkaWQiOiIyMzkiLCJHcm91cE5hbWUiOm51bGwsIlN0YXJ0RGF0ZSI6IjIwMjEtMDctMjZUMDA6MDA6MDBaIiwiRW5kRGF0ZSI6IjIwMjEtMDgtMTNUMjM6NTk6MDBaIiwiUGVyY2VudGFnZUNvbXBsZXRlIjpudWxsLCJTdHlsZSI6eyIkaWQiOiIyNDAiLCJTaGFwZSI6MCwiU2hhcGVUaGlja25lc3MiOjEsIkR1cmF0aW9uRm9ybWF0IjowLCJJbmNsdWRlTm9uV29ya2luZ0RheXNJbkR1cmF0aW9uIjpmYWxzZSwiUGVyY2VudGFnZUNvbXBsZXRlU3R5bGUiOnsiJGlkIjoiMjQxIiwiRm9udFNldHRpbmdzIjp7IiRpZCI6IjI0MiIsIkZvbnRTaXplIjoxMCwiRm9udE5hbWUiOiJDYWxpYnJpIiwiSXNCb2xkIjpmYWxzZSwiSXNJdGFsaWMiOmZhbHNlLCJJc1VuZGVybGluZWQiOmZhbHNlLCJQYXJlbnRTdHlsZSI6bnVsbH0sIkF1dG9TaXplIjowLCJGb3JlZ3JvdW5kIjp7IiRyZWYiOiI4NSJ9LCJNYXhXaWR0aCI6MjAwLjAsIk1heEhlaWdodCI6IkluZmluaXR5IiwiU21hcnRGb3JlZ3JvdW5kSXNBY3RpdmUiOmZhbHNlLCJIb3Jpem9udGFsQWxpZ25tZW50IjowLCJWZXJ0aWNhbEFsaWdubWVudCI6MCwiU21hcnRGb3JlZ3JvdW5kIjpudWxsLCJCYWNrZ3JvdW5kRmlsbFR5cGUiOjAsIk1hcmdpbiI6eyIkcmVmIjoiODcifSwiUGFkZGluZyI6eyIkcmVmIjoiODgifSwiQmFja2dyb3VuZCI6eyIkcmVmIjoiODkifSwiSXNWaXNpYmxlIjp0cnVlLCJXaWR0aCI6MC4wLCJIZWlnaHQiOjAuMCwiQm9yZGVyU3R5bGUiOnsiJGlkIjoiMjQzIiwiTGluZUNvbG9yIjpudWxsLCJMaW5lV2VpZ2h0IjowLjAsIkxpbmVUeXBlIjowLCJQYXJlbnRTdHlsZSI6bnVsbH0sIlBhcmVudFN0eWxlIjpudWxsfSwiRHVyYXRpb25TdHlsZSI6eyIkaWQiOiIyNDQiLCJGb250U2V0dGluZ3MiOnsiJGlkIjoiMjQ1IiwiRm9udFNpemUiOjEwLCJGb250TmFtZSI6IkNhbGlicmkiLCJJc0JvbGQiOmZhbHNlLCJJc0l0YWxpYyI6ZmFsc2UsIklzVW5kZXJsaW5lZCI6ZmFsc2UsIlBhcmVudFN0eWxlIjpudWxsfSwiQXV0b1NpemUiOjAsIkZvcmVncm91bmQiOnsiJHJlZiI6IjkyIn0sIk1heFdpZHRoIjoyMDAuMCwiTWF4SGVpZ2h0IjoiSW5maW5pdHkiLCJTbWFydEZvcmVncm91bmRJc0FjdGl2ZSI6ZmFsc2UsIkhvcml6b250YWxBbGlnbm1lbnQiOjAsIlZlcnRpY2FsQWxpZ25tZW50IjowLCJTbWFydEZvcmVncm91bmQiOm51bGwsIkJhY2tncm91bmRGaWxsVHlwZSI6MCwiTWFyZ2luIjp7IiRyZWYiOiI5NCJ9LCJQYWRkaW5nIjp7IiRyZWYiOiI5NSJ9LCJCYWNrZ3JvdW5kIjp7IiRyZWYiOiI5NiJ9LCJJc1Zpc2libGUiOnRydWUsIldpZHRoIjowLjAsIkhlaWdodCI6MC4wLCJCb3JkZXJTdHlsZSI6eyIkaWQiOiIyNDYiLCJMaW5lQ29sb3IiOm51bGwsIkxpbmVXZWlnaHQiOjAuMCwiTGluZVR5cGUiOjAsIlBhcmVudFN0eWxlIjpudWxsfSwiUGFyZW50U3R5bGUiOm51bGx9LCJIb3Jpem9udGFsQ29ubmVjdG9yU3R5bGUiOnsiJGlkIjoiMjQ3IiwiTGluZUNvbG9yIjp7IiRyZWYiOiI5OCJ9LCJMaW5lV2VpZ2h0IjowLjAsIkxpbmVUeXBlIjowLCJQYXJlbnRTdHlsZSI6bnVsbH0sIlZlcnRpY2FsQ29ubmVjdG9yU3R5bGUiOnsiJGlkIjoiMjQ4IiwiTGluZUNvbG9yIjp7IiRyZWYiOiIxMDEifSwiTGluZVdlaWdodCI6MC4wLCJMaW5lVHlwZSI6MCwiUGFyZW50U3R5bGUiOm51bGx9LCJNYXJnaW4iOm51bGwsIlN0YXJ0RGF0ZVBvc2l0aW9uIjo0LCJFbmREYXRlUG9zaXRpb24iOjQsIkRhdGVJc1Zpc2libGUiOnRydWUsIlRpdGxlUG9zaXRpb24iOjUsIkR1cmF0aW9uUG9zaXRpb24iOjYsIlBlcmNlbnRhZ2VDb21wbGV0ZWRQb3NpdGlvbiI6NiwiU3BhY2luZyI6NSwiSXNCZWxvd1RpbWViYW5kIjp0cnVlLCJQZXJjZW50YWdlQ29tcGxldGVTaGFwZU9wYWNpdHkiOjM1LCJTaGFwZVN0eWxlIjp7IiRpZCI6IjI0OSIsIk1hcmdpbiI6eyIkcmVmIjoiMTA0In0sIlBhZGRpbmciOnsiJHJlZiI6IjEwNSJ9LCJCYWNrZ3JvdW5kIjp7IiRpZCI6IjI1MCIsIkNvbG9yIjp7IiRpZCI6IjI1MSIsIkEiOjI1NSwiUiI6MCwiRyI6MTE0LCJCIjoxODh9fSwiSXNWaXNpYmxlIjp0cnVlLCJXaWR0aCI6MC4wLCJIZWlnaHQiOjE2LjAsIkJvcmRlclN0eWxlIjp7IiRpZCI6IjI1MiIsIkxpbmVDb2xvciI6eyIkcmVmIjoiMTA5In0sIkxpbmVXZWlnaHQiOjAuMCwiTGluZVR5cGUiOjAsIlBhcmVudFN0eWxlIjpudWxsfSwiUGFyZW50U3R5bGUiOm51bGx9LCJUaXRsZVN0eWxlIjp7IiRpZCI6IjI1MyIsIkZvbnRTZXR0aW5ncyI6eyIkaWQiOiIyNTQiLCJGb250U2l6ZSI6MTEsIkZvbnROYW1lIjoiQ2FsaWJyaSIsIklzQm9sZCI6dHJ1ZSwiSXNJdGFsaWMiOmZhbHNlLCJJc1VuZGVybGluZWQiOmZhbHNlLCJQYXJlbnRTdHlsZSI6bnVsbH0sIkF1dG9TaXplIjowLCJGb3JlZ3JvdW5kIjp7IiRyZWYiOiIxMTMifSwiTWF4V2lkdGgiOjcyMC4wLCJNYXhIZWlnaHQiOiJJbmZpbml0eSIsIlNtYXJ0Rm9yZWdyb3VuZElzQWN0aXZlIjpmYWxzZSwiSG9yaXpvbnRhbEFsaWdubWVudCI6MCwiVmVydGljYWxBbGlnbm1lbnQiOjAsIlNtYXJ0Rm9yZWdyb3VuZCI6bnVsbCwiQmFja2dyb3VuZEZpbGxUeXBlIjowLCJNYXJnaW4iOnsiJHJlZiI6IjExNSJ9LCJQYWRkaW5nIjp7IiRyZWYiOiIxMTYifSwiQmFja2dyb3VuZCI6eyIkcmVmIjoiMTE3In0sIklzVmlzaWJsZSI6dHJ1ZSwiV2lkdGgiOjAuMCwiSGVpZ2h0IjowLjAsIkJvcmRlclN0eWxlIjp7IiRpZCI6IjI1NSIsIkxpbmVDb2xvciI6bnVsbCwiTGluZVdlaWdodCI6MC4wLCJMaW5lVHlwZSI6MCwiUGFyZW50U3R5bGUiOm51bGx9LCJQYXJlbnRTdHlsZSI6bnVsbH0sIkRhdGVTdHlsZSI6eyIkaWQiOiIyNTYiLCJGb250U2V0dGluZ3MiOnsiJGlkIjoiMjU3IiwiRm9udFNpemUiOjEwLCJGb250TmFtZSI6IkNhbGlicmkiLCJJc0JvbGQiOmZhbHNlLCJJc0l0YWxpYyI6ZmFsc2UsIklzVW5kZXJsaW5lZCI6ZmFsc2UsIlBhcmVudFN0eWxlIjpudWxsfSwiQXV0b1NpemUiOjAsIkZvcmVncm91bmQiOnsiJHJlZiI6IjEyMCJ9LCJNYXhXaWR0aCI6MjAwLjAsIk1heEhlaWdodCI6IkluZmluaXR5IiwiU21hcnRGb3JlZ3JvdW5kSXNBY3RpdmUiOmZhbHNlLCJIb3Jpem9udGFsQWxpZ25tZW50IjowLCJWZXJ0aWNhbEFsaWdubWVudCI6MCwiU21hcnRGb3JlZ3JvdW5kIjpudWxsLCJCYWNrZ3JvdW5kRmlsbFR5cGUiOjAsIk1hcmdpbiI6eyIkcmVmIjoiMTIyIn0sIlBhZGRpbmciOnsiJHJlZiI6IjEyMyJ9LCJCYWNrZ3JvdW5kIjp7IiRyZWYiOiIxMjQifSwiSXNWaXNpYmxlIjp0cnVlLCJXaWR0aCI6MC4wLCJIZWlnaHQiOjAuMCwiQm9yZGVyU3R5bGUiOnsiJGlkIjoiMjU4IiwiTGluZUNvbG9yIjpudWxsLCJMaW5lV2VpZ2h0IjowLjAsIkxpbmVUeXBlIjowLCJQYXJlbnRTdHlsZSI6bnVsbH0sIlBhcmVudFN0eWxlIjpudWxsfSwiRGF0ZUZvcm1hdCI6eyIkcmVmIjoiMTI1In0sIklzVmlzaWJsZSI6dHJ1ZSwiUGFyZW50U3R5bGUiOm51bGx9LCJJbmRleCI6MywiU21hcnREdXJhdGlvbkFjdGl2YXRlZCI6ZmFsc2UsIkRhdGVGb3JtYXQiOnsiJHJlZiI6IjEyNSJ9LCJJZCI6ImFhNjcwYTQ2LTAyZjAtNGU5NC05MDdlLWZjYmYwM2E3NjdjMCIsIkltcG9ydElkIjpudWxsLCJUaXRsZSI6IkNUTSBQJkwiLCJOb3RlIjpudWxsLCJIeXBlcmxpbmsiOm51bGwsIklzQ2hhbmdlZCI6ZmFsc2UsIklzTmV3IjpmYWxzZX0seyIkaWQiOiIyNTkiLCJHcm91cE5hbWUiOm51bGwsIlN0YXJ0RGF0ZSI6IjIwMjEtMDktMTRUMDA6MDA6MDBaIiwiRW5kRGF0ZSI6IjIwMjItMDItMjhUMjM6NTk6MDBaIiwiUGVyY2VudGFnZUNvbXBsZXRlIjpudWxsLCJTdHlsZSI6eyIkaWQiOiIyNjAiLCJTaGFwZSI6MCwiU2hhcGVUaGlja25lc3MiOjEsIkR1cmF0aW9uRm9ybWF0IjowLCJJbmNsdWRlTm9uV29ya2luZ0RheXNJbkR1cmF0aW9uIjpmYWxzZSwiUGVyY2VudGFnZUNvbXBsZXRlU3R5bGUiOnsiJGlkIjoiMjYxIiwiRm9udFNldHRpbmdzIjp7IiRpZCI6IjI2MiIsIkZvbnRTaXplIjoxMCwiRm9udE5hbWUiOiJDYWxpYnJpIiwiSXNCb2xkIjpmYWxzZSwiSXNJdGFsaWMiOmZhbHNlLCJJc1VuZGVybGluZWQiOmZhbHNlLCJQYXJlbnRTdHlsZSI6bnVsbH0sIkF1dG9TaXplIjowLCJGb3JlZ3JvdW5kIjp7IiRyZWYiOiI4NSJ9LCJNYXhXaWR0aCI6MjAwLjAsIk1heEhlaWdodCI6IkluZmluaXR5IiwiU21hcnRGb3JlZ3JvdW5kSXNBY3RpdmUiOmZhbHNlLCJIb3Jpem9udGFsQWxpZ25tZW50IjowLCJWZXJ0aWNhbEFsaWdubWVudCI6MCwiU21hcnRGb3JlZ3JvdW5kIjpudWxsLCJCYWNrZ3JvdW5kRmlsbFR5cGUiOjAsIk1hcmdpbiI6eyIkcmVmIjoiODcifSwiUGFkZGluZyI6eyIkcmVmIjoiODgifSwiQmFja2dyb3VuZCI6eyIkcmVmIjoiODkifSwiSXNWaXNpYmxlIjp0cnVlLCJXaWR0aCI6MC4wLCJIZWlnaHQiOjAuMCwiQm9yZGVyU3R5bGUiOnsiJGlkIjoiMjYzIiwiTGluZUNvbG9yIjpudWxsLCJMaW5lV2VpZ2h0IjowLjAsIkxpbmVUeXBlIjowLCJQYXJlbnRTdHlsZSI6bnVsbH0sIlBhcmVudFN0eWxlIjpudWxsfSwiRHVyYXRpb25TdHlsZSI6eyIkaWQiOiIyNjQiLCJGb250U2V0dGluZ3MiOnsiJGlkIjoiMjY1IiwiRm9udFNpemUiOjEwLCJGb250TmFtZSI6IkNhbGlicmkiLCJJc0JvbGQiOmZhbHNlLCJJc0l0YWxpYyI6ZmFsc2UsIklzVW5kZXJsaW5lZCI6ZmFsc2UsIlBhcmVudFN0eWxlIjpudWxsfSwiQXV0b1NpemUiOjAsIkZvcmVncm91bmQiOnsiJHJlZiI6IjkyIn0sIk1heFdpZHRoIjoyMDAuMCwiTWF4SGVpZ2h0IjoiSW5maW5pdHkiLCJTbWFydEZvcmVncm91bmRJc0FjdGl2ZSI6ZmFsc2UsIkhvcml6b250YWxBbGlnbm1lbnQiOjAsIlZlcnRpY2FsQWxpZ25tZW50IjowLCJTbWFydEZvcmVncm91bmQiOm51bGwsIkJhY2tncm91bmRGaWxsVHlwZSI6MCwiTWFyZ2luIjp7IiRyZWYiOiI5NCJ9LCJQYWRkaW5nIjp7IiRyZWYiOiI5NSJ9LCJCYWNrZ3JvdW5kIjp7IiRyZWYiOiI5NiJ9LCJJc1Zpc2libGUiOnRydWUsIldpZHRoIjowLjAsIkhlaWdodCI6MC4wLCJCb3JkZXJTdHlsZSI6eyIkaWQiOiIyNjYiLCJMaW5lQ29sb3IiOm51bGwsIkxpbmVXZWlnaHQiOjAuMCwiTGluZVR5cGUiOjAsIlBhcmVudFN0eWxlIjpudWxsfSwiUGFyZW50U3R5bGUiOm51bGx9LCJIb3Jpem9udGFsQ29ubmVjdG9yU3R5bGUiOnsiJGlkIjoiMjY3IiwiTGluZUNvbG9yIjp7IiRyZWYiOiI5OCJ9LCJMaW5lV2VpZ2h0IjowLjAsIkxpbmVUeXBlIjowLCJQYXJlbnRTdHlsZSI6bnVsbH0sIlZlcnRpY2FsQ29ubmVjdG9yU3R5bGUiOnsiJGlkIjoiMjY4IiwiTGluZUNvbG9yIjp7IiRyZWYiOiIxMDEifSwiTGluZVdlaWdodCI6MC4wLCJMaW5lVHlwZSI6MCwiUGFyZW50U3R5bGUiOm51bGx9LCJNYXJnaW4iOm51bGwsIlN0YXJ0RGF0ZVBvc2l0aW9uIjo0LCJFbmREYXRlUG9zaXRpb24iOjQsIkRhdGVJc1Zpc2libGUiOnRydWUsIlRpdGxlUG9zaXRpb24iOjUsIkR1cmF0aW9uUG9zaXRpb24iOjYsIlBlcmNlbnRhZ2VDb21wbGV0ZWRQb3NpdGlvbiI6NiwiU3BhY2luZyI6NSwiSXNCZWxvd1RpbWViYW5kIjp0cnVlLCJQZXJjZW50YWdlQ29tcGxldGVTaGFwZU9wYWNpdHkiOjM1LCJTaGFwZVN0eWxlIjp7IiRpZCI6IjI2OSIsIk1hcmdpbiI6eyIkcmVmIjoiMTA0In0sIlBhZGRpbmciOnsiJHJlZiI6IjEwNSJ9LCJCYWNrZ3JvdW5kIjp7IiRpZCI6IjI3MCIsIkNvbG9yIjp7IiRpZCI6IjI3MSIsIkEiOjI1NSwiUiI6MCwiRyI6MTE0LCJCIjoxODh9fSwiSXNWaXNpYmxlIjp0cnVlLCJXaWR0aCI6MC4wLCJIZWlnaHQiOjE2LjAsIkJvcmRlclN0eWxlIjp7IiRpZCI6IjI3MiIsIkxpbmVDb2xvciI6eyIkcmVmIjoiMTA5In0sIkxpbmVXZWlnaHQiOjAuMCwiTGluZVR5cGUiOjAsIlBhcmVudFN0eWxlIjpudWxsfSwiUGFyZW50U3R5bGUiOm51bGx9LCJUaXRsZVN0eWxlIjp7IiRpZCI6IjI3MyIsIkZvbnRTZXR0aW5ncyI6eyIkaWQiOiIyNzQiLCJGb250U2l6ZSI6MTEsIkZvbnROYW1lIjoiQ2FsaWJyaSIsIklzQm9sZCI6dHJ1ZSwiSXNJdGFsaWMiOmZhbHNlLCJJc1VuZGVybGluZWQiOmZhbHNlLCJQYXJlbnRTdHlsZSI6bnVsbH0sIkF1dG9TaXplIjowLCJGb3JlZ3JvdW5kIjp7IiRyZWYiOiIxMTMifSwiTWF4V2lkdGgiOjcyMC4wLCJNYXhIZWlnaHQiOiJJbmZpbml0eSIsIlNtYXJ0Rm9yZWdyb3VuZElzQWN0aXZlIjpmYWxzZSwiSG9yaXpvbnRhbEFsaWdubWVudCI6MCwiVmVydGljYWxBbGlnbm1lbnQiOjAsIlNtYXJ0Rm9yZWdyb3VuZCI6bnVsbCwiQmFja2dyb3VuZEZpbGxUeXBlIjowLCJNYXJnaW4iOnsiJHJlZiI6IjExNSJ9LCJQYWRkaW5nIjp7IiRyZWYiOiIxMTYifSwiQmFja2dyb3VuZCI6eyIkcmVmIjoiMTE3In0sIklzVmlzaWJsZSI6dHJ1ZSwiV2lkdGgiOjAuMCwiSGVpZ2h0IjowLjAsIkJvcmRlclN0eWxlIjp7IiRpZCI6IjI3NSIsIkxpbmVDb2xvciI6bnVsbCwiTGluZVdlaWdodCI6MC4wLCJMaW5lVHlwZSI6MCwiUGFyZW50U3R5bGUiOm51bGx9LCJQYXJlbnRTdHlsZSI6bnVsbH0sIkRhdGVTdHlsZSI6eyIkaWQiOiIyNzYiLCJGb250U2V0dGluZ3MiOnsiJGlkIjoiMjc3IiwiRm9udFNpemUiOjEwLCJGb250TmFtZSI6IkNhbGlicmkiLCJJc0JvbGQiOmZhbHNlLCJJc0l0YWxpYyI6ZmFsc2UsIklzVW5kZXJsaW5lZCI6ZmFsc2UsIlBhcmVudFN0eWxlIjpudWxsfSwiQXV0b1NpemUiOjAsIkZvcmVncm91bmQiOnsiJHJlZiI6IjEyMCJ9LCJNYXhXaWR0aCI6MjAwLjAsIk1heEhlaWdodCI6IkluZmluaXR5IiwiU21hcnRGb3JlZ3JvdW5kSXNBY3RpdmUiOmZhbHNlLCJIb3Jpem9udGFsQWxpZ25tZW50IjowLCJWZXJ0aWNhbEFsaWdubWVudCI6MCwiU21hcnRGb3JlZ3JvdW5kIjpudWxsLCJCYWNrZ3JvdW5kRmlsbFR5cGUiOjAsIk1hcmdpbiI6eyIkcmVmIjoiMTIyIn0sIlBhZGRpbmciOnsiJHJlZiI6IjEyMyJ9LCJCYWNrZ3JvdW5kIjp7IiRyZWYiOiIxMjQifSwiSXNWaXNpYmxlIjp0cnVlLCJXaWR0aCI6MC4wLCJIZWlnaHQiOjAuMCwiQm9yZGVyU3R5bGUiOnsiJGlkIjoiMjc4IiwiTGluZUNvbG9yIjpudWxsLCJMaW5lV2VpZ2h0IjowLjAsIkxpbmVUeXBlIjowLCJQYXJlbnRTdHlsZSI6bnVsbH0sIlBhcmVudFN0eWxlIjpudWxsfSwiRGF0ZUZvcm1hdCI6eyIkcmVmIjoiMTI1In0sIklzVmlzaWJsZSI6dHJ1ZSwiUGFyZW50U3R5bGUiOm51bGx9LCJJbmRleCI6NCwiU21hcnREdXJhdGlvbkFjdGl2YXRlZCI6ZmFsc2UsIkRhdGVGb3JtYXQiOnsiJHJlZiI6IjEyNSJ9LCJJZCI6ImMxMWU3N2Q3LWMwMTctNGUwMy05ODI4LWM5MzExNDBkMmY0YiIsIkltcG9ydElkIjpudWxsLCJUaXRsZSI6IlBMOTY0My0zMDEgTUVMT0RZLTEgKEVmZmljYWN5KSIsIk5vdGUiOm51bGwsIkh5cGVybGluayI6bnVsbCwiSXNDaGFuZ2VkIjpmYWxzZSwiSXNOZXciOmZhbHNlfSx7IiRpZCI6IjI3OSIsIkdyb3VwTmFtZSI6bnVsbCwiU3RhcnREYXRlIjoiMjAyMi0wNS0zMVQyMzo1OTowMFoiLCJFbmREYXRlIjoiMjAyMi0xMS0xNFQyMzo1OTowMFoiLCJQZXJjZW50YWdlQ29tcGxldGUiOm51bGwsIlN0eWxlIjp7IiRpZCI6IjI4MCIsIlNoYXBlIjowLCJTaGFwZVRoaWNrbmVzcyI6MSwiRHVyYXRpb25Gb3JtYXQiOjAsIkluY2x1ZGVOb25Xb3JraW5nRGF5c0luRHVyYXRpb24iOmZhbHNlLCJQZXJjZW50YWdlQ29tcGxldGVTdHlsZSI6eyIkaWQiOiIyODEiLCJGb250U2V0dGluZ3MiOnsiJGlkIjoiMjgyIiwiRm9udFNpemUiOjEwLCJGb250TmFtZSI6IkNhbGlicmkiLCJJc0JvbGQiOmZhbHNlLCJJc0l0YWxpYyI6ZmFsc2UsIklzVW5kZXJsaW5lZCI6ZmFsc2UsIlBhcmVudFN0eWxlIjpudWxsfSwiQXV0b1NpemUiOjAsIkZvcmVncm91bmQiOnsiJHJlZiI6Ijg1In0sIk1heFdpZHRoIjoyMDAuMCwiTWF4SGVpZ2h0IjoiSW5maW5pdHkiLCJTbWFydEZvcmVncm91bmRJc0FjdGl2ZSI6ZmFsc2UsIkhvcml6b250YWxBbGlnbm1lbnQiOjAsIlZlcnRpY2FsQWxpZ25tZW50IjowLCJTbWFydEZvcmVncm91bmQiOm51bGwsIkJhY2tncm91bmRGaWxsVHlwZSI6MCwiTWFyZ2luIjp7IiRyZWYiOiI4NyJ9LCJQYWRkaW5nIjp7IiRyZWYiOiI4OCJ9LCJCYWNrZ3JvdW5kIjp7IiRyZWYiOiI4OSJ9LCJJc1Zpc2libGUiOnRydWUsIldpZHRoIjowLjAsIkhlaWdodCI6MC4wLCJCb3JkZXJTdHlsZSI6eyIkaWQiOiIyODMiLCJMaW5lQ29sb3IiOm51bGwsIkxpbmVXZWlnaHQiOjAuMCwiTGluZVR5cGUiOjAsIlBhcmVudFN0eWxlIjpudWxsfSwiUGFyZW50U3R5bGUiOm51bGx9LCJEdXJhdGlvblN0eWxlIjp7IiRpZCI6IjI4NCIsIkZvbnRTZXR0aW5ncyI6eyIkaWQiOiIyODUiLCJGb250U2l6ZSI6MTAsIkZvbnROYW1lIjoiQ2FsaWJyaSIsIklzQm9sZCI6ZmFsc2UsIklzSXRhbGljIjpmYWxzZSwiSXNVbmRlcmxpbmVkIjpmYWxzZSwiUGFyZW50U3R5bGUiOm51bGx9LCJBdXRvU2l6ZSI6MCwiRm9yZWdyb3VuZCI6eyIkcmVmIjoiOTIifSwiTWF4V2lkdGgiOjIwMC4wLCJNYXhIZWlnaHQiOiJJbmZpbml0eSIsIlNtYXJ0Rm9yZWdyb3VuZElzQWN0aXZlIjpmYWxzZSwiSG9yaXpvbnRhbEFsaWdubWVudCI6MCwiVmVydGljYWxBbGlnbm1lbnQiOjAsIlNtYXJ0Rm9yZWdyb3VuZCI6bnVsbCwiQmFja2dyb3VuZEZpbGxUeXBlIjowLCJNYXJnaW4iOnsiJHJlZiI6Ijk0In0sIlBhZGRpbmciOnsiJHJlZiI6Ijk1In0sIkJhY2tncm91bmQiOnsiJHJlZiI6Ijk2In0sIklzVmlzaWJsZSI6dHJ1ZSwiV2lkdGgiOjAuMCwiSGVpZ2h0IjowLjAsIkJvcmRlclN0eWxlIjp7IiRpZCI6IjI4NiIsIkxpbmVDb2xvciI6bnVsbCwiTGluZVdlaWdodCI6MC4wLCJMaW5lVHlwZSI6MCwiUGFyZW50U3R5bGUiOm51bGx9LCJQYXJlbnRTdHlsZSI6bnVsbH0sIkhvcml6b250YWxDb25uZWN0b3JTdHlsZSI6eyIkaWQiOiIyODciLCJMaW5lQ29sb3IiOnsiJHJlZiI6Ijk4In0sIkxpbmVXZWlnaHQiOjAuMCwiTGluZVR5cGUiOjAsIlBhcmVudFN0eWxlIjpudWxsfSwiVmVydGljYWxDb25uZWN0b3JTdHlsZSI6eyIkaWQiOiIyODgiLCJMaW5lQ29sb3IiOnsiJHJlZiI6IjEwMSJ9LCJMaW5lV2VpZ2h0IjowLjAsIkxpbmVUeXBlIjowLCJQYXJlbnRTdHlsZSI6bnVsbH0sIk1hcmdpbiI6bnVsbCwiU3RhcnREYXRlUG9zaXRpb24iOjQsIkVuZERhdGVQb3NpdGlvbiI6NCwiRGF0ZUlzVmlzaWJsZSI6dHJ1ZSwiVGl0bGVQb3NpdGlvbiI6NSwiRHVyYXRpb25Qb3NpdGlvbiI6NiwiUGVyY2VudGFnZUNvbXBsZXRlZFBvc2l0aW9uIjo2LCJTcGFjaW5nIjo1LCJJc0JlbG93VGltZWJhbmQiOnRydWUsIlBlcmNlbnRhZ2VDb21wbGV0ZVNoYXBlT3BhY2l0eSI6MzUsIlNoYXBlU3R5bGUiOnsiJGlkIjoiMjg5IiwiTWFyZ2luIjp7IiRyZWYiOiIxMDQifSwiUGFkZGluZyI6eyIkcmVmIjoiMTA1In0sIkJhY2tncm91bmQiOnsiJGlkIjoiMjkwIiwiQ29sb3IiOnsiJGlkIjoiMjkxIiwiQSI6MjU1LCJSIjowLCJHIjoxMTQsIkIiOjE4OH19LCJJc1Zpc2libGUiOnRydWUsIldpZHRoIjowLjAsIkhlaWdodCI6MTYuMCwiQm9yZGVyU3R5bGUiOnsiJGlkIjoiMjkyIiwiTGluZUNvbG9yIjp7IiRyZWYiOiIxMDkifSwiTGluZVdlaWdodCI6MC4wLCJMaW5lVHlwZSI6MCwiUGFyZW50U3R5bGUiOm51bGx9LCJQYXJlbnRTdHlsZSI6bnVsbH0sIlRpdGxlU3R5bGUiOnsiJGlkIjoiMjkzIiwiRm9udFNldHRpbmdzIjp7IiRpZCI6IjI5NCIsIkZvbnRTaXplIjoxMSwiRm9udE5hbWUiOiJDYWxpYnJpIiwiSXNCb2xkIjp0cnVlLCJJc0l0YWxpYyI6ZmFsc2UsIklzVW5kZXJsaW5lZCI6ZmFsc2UsIlBhcmVudFN0eWxlIjpudWxsfSwiQXV0b1NpemUiOjAsIkZvcmVncm91bmQiOnsiJHJlZiI6IjExMyJ9LCJNYXhXaWR0aCI6NzIwLjAsIk1heEhlaWdodCI6IkluZmluaXR5IiwiU21hcnRGb3JlZ3JvdW5kSXNBY3RpdmUiOmZhbHNlLCJIb3Jpem9udGFsQWxpZ25tZW50IjowLCJWZXJ0aWNhbEFsaWdubWVudCI6MCwiU21hcnRGb3JlZ3JvdW5kIjpudWxsLCJCYWNrZ3JvdW5kRmlsbFR5cGUiOjAsIk1hcmdpbiI6eyIkcmVmIjoiMTE1In0sIlBhZGRpbmciOnsiJHJlZiI6IjExNiJ9LCJCYWNrZ3JvdW5kIjp7IiRyZWYiOiIxMTcifSwiSXNWaXNpYmxlIjp0cnVlLCJXaWR0aCI6MC4wLCJIZWlnaHQiOjAuMCwiQm9yZGVyU3R5bGUiOnsiJGlkIjoiMjk1IiwiTGluZUNvbG9yIjpudWxsLCJMaW5lV2VpZ2h0IjowLjAsIkxpbmVUeXBlIjowLCJQYXJlbnRTdHlsZSI6bnVsbH0sIlBhcmVudFN0eWxlIjpudWxsfSwiRGF0ZVN0eWxlIjp7IiRpZCI6IjI5NiIsIkZvbnRTZXR0aW5ncyI6eyIkaWQiOiIyOTciLCJGb250U2l6ZSI6MTAsIkZvbnROYW1lIjoiQ2FsaWJyaSIsIklzQm9sZCI6ZmFsc2UsIklzSXRhbGljIjpmYWxzZSwiSXNVbmRlcmxpbmVkIjpmYWxzZSwiUGFyZW50U3R5bGUiOm51bGx9LCJBdXRvU2l6ZSI6MCwiRm9yZWdyb3VuZCI6eyIkcmVmIjoiMTIwIn0sIk1heFdpZHRoIjoyMDAuMCwiTWF4SGVpZ2h0IjoiSW5maW5pdHkiLCJTbWFydEZvcmVncm91bmRJc0FjdGl2ZSI6ZmFsc2UsIkhvcml6b250YWxBbGlnbm1lbnQiOjAsIlZlcnRpY2FsQWxpZ25tZW50IjowLCJTbWFydEZvcmVncm91bmQiOm51bGwsIkJhY2tncm91bmRGaWxsVHlwZSI6MCwiTWFyZ2luIjp7IiRyZWYiOiIxMjIifSwiUGFkZGluZyI6eyIkcmVmIjoiMTIzIn0sIkJhY2tncm91bmQiOnsiJHJlZiI6IjEyNCJ9LCJJc1Zpc2libGUiOnRydWUsIldpZHRoIjowLjAsIkhlaWdodCI6MC4wLCJCb3JkZXJTdHlsZSI6eyIkaWQiOiIyOTgiLCJMaW5lQ29sb3IiOm51bGwsIkxpbmVXZWlnaHQiOjAuMCwiTGluZVR5cGUiOjAsIlBhcmVudFN0eWxlIjpudWxsfSwiUGFyZW50U3R5bGUiOm51bGx9LCJEYXRlRm9ybWF0Ijp7IiRyZWYiOiIxMjUifSwiSXNWaXNpYmxlIjp0cnVlLCJQYXJlbnRTdHlsZSI6bnVsbH0sIkluZGV4IjoxMCwiU21hcnREdXJhdGlvbkFjdGl2YXRlZCI6ZmFsc2UsIkRhdGVGb3JtYXQiOnsiJHJlZiI6IjEyNSJ9LCJJZCI6ImNmODkwNjUyLWIxMGMtNDgzYi1hOGFlLTFhYTllYmE3YzMzNCIsIkltcG9ydElkIjpudWxsLCJUaXRsZSI6IlBMOTY0My0zMDIgTUVMT0RZLTIgKEVmZmljYWN5KSIsIk5vdGUiOm51bGwsIkh5cGVybGluayI6bnVsbCwiSXNDaGFuZ2VkIjpmYWxzZSwiSXNOZXciOmZhbHNlfSx7IiRpZCI6IjI5OSIsIkdyb3VwTmFtZSI6bnVsbCwiU3RhcnREYXRlIjoiMjAyMi0wNS0zMVQwMDowMDowMFoiLCJFbmREYXRlIjoiMjAyMy0wOC0yMVQyMzo1OTowMFoiLCJQZXJjZW50YWdlQ29tcGxldGUiOm51bGwsIlN0eWxlIjp7IiRpZCI6IjMwMCIsIlNoYXBlIjowLCJTaGFwZVRoaWNrbmVzcyI6MSwiRHVyYXRpb25Gb3JtYXQiOjAsIkluY2x1ZGVOb25Xb3JraW5nRGF5c0luRHVyYXRpb24iOmZhbHNlLCJQZXJjZW50YWdlQ29tcGxldGVTdHlsZSI6eyIkaWQiOiIzMDEiLCJGb250U2V0dGluZ3MiOnsiJGlkIjoiMzAyIiwiRm9udFNpemUiOjEwLCJGb250TmFtZSI6IkNhbGlicmkiLCJJc0JvbGQiOmZhbHNlLCJJc0l0YWxpYyI6ZmFsc2UsIklzVW5kZXJsaW5lZCI6ZmFsc2UsIlBhcmVudFN0eWxlIjpudWxsfSwiQXV0b1NpemUiOjAsIkZvcmVncm91bmQiOnsiJHJlZiI6Ijg1In0sIk1heFdpZHRoIjoyMDAuMCwiTWF4SGVpZ2h0IjoiSW5maW5pdHkiLCJTbWFydEZvcmVncm91bmRJc0FjdGl2ZSI6ZmFsc2UsIkhvcml6b250YWxBbGlnbm1lbnQiOjAsIlZlcnRpY2FsQWxpZ25tZW50IjowLCJTbWFydEZvcmVncm91bmQiOm51bGwsIkJhY2tncm91bmRGaWxsVHlwZSI6MCwiTWFyZ2luIjp7IiRyZWYiOiI4NyJ9LCJQYWRkaW5nIjp7IiRyZWYiOiI4OCJ9LCJCYWNrZ3JvdW5kIjp7IiRyZWYiOiI4OSJ9LCJJc1Zpc2libGUiOnRydWUsIldpZHRoIjowLjAsIkhlaWdodCI6MC4wLCJCb3JkZXJTdHlsZSI6eyIkaWQiOiIzMDMiLCJMaW5lQ29sb3IiOm51bGwsIkxpbmVXZWlnaHQiOjAuMCwiTGluZVR5cGUiOjAsIlBhcmVudFN0eWxlIjpudWxsfSwiUGFyZW50U3R5bGUiOm51bGx9LCJEdXJhdGlvblN0eWxlIjp7IiRpZCI6IjMwNCIsIkZvbnRTZXR0aW5ncyI6eyIkaWQiOiIzMDUiLCJGb250U2l6ZSI6MTAsIkZvbnROYW1lIjoiQ2FsaWJyaSIsIklzQm9sZCI6ZmFsc2UsIklzSXRhbGljIjpmYWxzZSwiSXNVbmRlcmxpbmVkIjpmYWxzZSwiUGFyZW50U3R5bGUiOm51bGx9LCJBdXRvU2l6ZSI6MCwiRm9yZWdyb3VuZCI6eyIkcmVmIjoiOTIifSwiTWF4V2lkdGgiOjIwMC4wLCJNYXhIZWlnaHQiOiJJbmZpbml0eSIsIlNtYXJ0Rm9yZWdyb3VuZElzQWN0aXZlIjpmYWxzZSwiSG9yaXpvbnRhbEFsaWdubWVudCI6MCwiVmVydGljYWxBbGlnbm1lbnQiOjAsIlNtYXJ0Rm9yZWdyb3VuZCI6bnVsbCwiQmFja2dyb3VuZEZpbGxUeXBlIjowLCJNYXJnaW4iOnsiJHJlZiI6Ijk0In0sIlBhZGRpbmciOnsiJHJlZiI6Ijk1In0sIkJhY2tncm91bmQiOnsiJHJlZiI6Ijk2In0sIklzVmlzaWJsZSI6dHJ1ZSwiV2lkdGgiOjAuMCwiSGVpZ2h0IjowLjAsIkJvcmRlclN0eWxlIjp7IiRpZCI6IjMwNiIsIkxpbmVDb2xvciI6bnVsbCwiTGluZVdlaWdodCI6MC4wLCJMaW5lVHlwZSI6MCwiUGFyZW50U3R5bGUiOm51bGx9LCJQYXJlbnRTdHlsZSI6bnVsbH0sIkhvcml6b250YWxDb25uZWN0b3JTdHlsZSI6eyIkaWQiOiIzMDciLCJMaW5lQ29sb3IiOnsiJHJlZiI6Ijk4In0sIkxpbmVXZWlnaHQiOjAuMCwiTGluZVR5cGUiOjAsIlBhcmVudFN0eWxlIjpudWxsfSwiVmVydGljYWxDb25uZWN0b3JTdHlsZSI6eyIkaWQiOiIzMDgiLCJMaW5lQ29sb3IiOnsiJHJlZiI6IjEwMSJ9LCJMaW5lV2VpZ2h0IjowLjAsIkxpbmVUeXBlIjowLCJQYXJlbnRTdHlsZSI6bnVsbH0sIk1hcmdpbiI6bnVsbCwiU3RhcnREYXRlUG9zaXRpb24iOjQsIkVuZERhdGVQb3NpdGlvbiI6NCwiRGF0ZUlzVmlzaWJsZSI6dHJ1ZSwiVGl0bGVQb3NpdGlvbiI6NSwiRHVyYXRpb25Qb3NpdGlvbiI6NiwiUGVyY2VudGFnZUNvbXBsZXRlZFBvc2l0aW9uIjo2LCJTcGFjaW5nIjo1LCJJc0JlbG93VGltZWJhbmQiOnRydWUsIlBlcmNlbnRhZ2VDb21wbGV0ZVNoYXBlT3BhY2l0eSI6MzUsIlNoYXBlU3R5bGUiOnsiJGlkIjoiMzA5IiwiTWFyZ2luIjp7IiRyZWYiOiIxMDQifSwiUGFkZGluZyI6eyIkcmVmIjoiMTA1In0sIkJhY2tncm91bmQiOnsiJGlkIjoiMzEwIiwiQ29sb3IiOnsiJGlkIjoiMzExIiwiQSI6MjU1LCJSIjowLCJHIjoxMTQsIkIiOjE4OH19LCJJc1Zpc2libGUiOnRydWUsIldpZHRoIjowLjAsIkhlaWdodCI6MTYuMCwiQm9yZGVyU3R5bGUiOnsiJGlkIjoiMzEyIiwiTGluZUNvbG9yIjp7IiRyZWYiOiIxMDkifSwiTGluZVdlaWdodCI6MC4wLCJMaW5lVHlwZSI6MCwiUGFyZW50U3R5bGUiOm51bGx9LCJQYXJlbnRTdHlsZSI6bnVsbH0sIlRpdGxlU3R5bGUiOnsiJGlkIjoiMzEzIiwiRm9udFNldHRpbmdzIjp7IiRpZCI6IjMxNCIsIkZvbnRTaXplIjoxMSwiRm9udE5hbWUiOiJDYWxpYnJpIiwiSXNCb2xkIjp0cnVlLCJJc0l0YWxpYyI6ZmFsc2UsIklzVW5kZXJsaW5lZCI6ZmFsc2UsIlBhcmVudFN0eWxlIjpudWxsfSwiQXV0b1NpemUiOjAsIkZvcmVncm91bmQiOnsiJHJlZiI6IjExMyJ9LCJNYXhXaWR0aCI6NzIwLjAsIk1heEhlaWdodCI6IkluZmluaXR5IiwiU21hcnRGb3JlZ3JvdW5kSXNBY3RpdmUiOmZhbHNlLCJIb3Jpem9udGFsQWxpZ25tZW50IjowLCJWZXJ0aWNhbEFsaWdubWVudCI6MCwiU21hcnRGb3JlZ3JvdW5kIjpudWxsLCJCYWNrZ3JvdW5kRmlsbFR5cGUiOjAsIk1hcmdpbiI6eyIkcmVmIjoiMTE1In0sIlBhZGRpbmciOnsiJHJlZiI6IjExNiJ9LCJCYWNrZ3JvdW5kIjp7IiRyZWYiOiIxMTcifSwiSXNWaXNpYmxlIjp0cnVlLCJXaWR0aCI6MC4wLCJIZWlnaHQiOjAuMCwiQm9yZGVyU3R5bGUiOnsiJGlkIjoiMzE1IiwiTGluZUNvbG9yIjpudWxsLCJMaW5lV2VpZ2h0IjowLjAsIkxpbmVUeXBlIjowLCJQYXJlbnRTdHlsZSI6bnVsbH0sIlBhcmVudFN0eWxlIjpudWxsfSwiRGF0ZVN0eWxlIjp7IiRpZCI6IjMxNiIsIkZvbnRTZXR0aW5ncyI6eyIkaWQiOiIzMTciLCJGb250U2l6ZSI6MTAsIkZvbnROYW1lIjoiQ2FsaWJyaSIsIklzQm9sZCI6ZmFsc2UsIklzSXRhbGljIjpmYWxzZSwiSXNVbmRlcmxpbmVkIjpmYWxzZSwiUGFyZW50U3R5bGUiOm51bGx9LCJBdXRvU2l6ZSI6MCwiRm9yZWdyb3VuZCI6eyIkcmVmIjoiMTIwIn0sIk1heFdpZHRoIjoyMDAuMCwiTWF4SGVpZ2h0IjoiSW5maW5pdHkiLCJTbWFydEZvcmVncm91bmRJc0FjdGl2ZSI6ZmFsc2UsIkhvcml6b250YWxBbGlnbm1lbnQiOjAsIlZlcnRpY2FsQWxpZ25tZW50IjowLCJTbWFydEZvcmVncm91bmQiOm51bGwsIkJhY2tncm91bmRGaWxsVHlwZSI6MCwiTWFyZ2luIjp7IiRyZWYiOiIxMjIifSwiUGFkZGluZyI6eyIkcmVmIjoiMTIzIn0sIkJhY2tncm91bmQiOnsiJHJlZiI6IjEyNCJ9LCJJc1Zpc2libGUiOnRydWUsIldpZHRoIjowLjAsIkhlaWdodCI6MC4wLCJCb3JkZXJTdHlsZSI6eyIkaWQiOiIzMTgiLCJMaW5lQ29sb3IiOm51bGwsIkxpbmVXZWlnaHQiOjAuMCwiTGluZVR5cGUiOjAsIlBhcmVudFN0eWxlIjpudWxsfSwiUGFyZW50U3R5bGUiOm51bGx9LCJEYXRlRm9ybWF0Ijp7IiRyZWYiOiIxMjUifSwiSXNWaXNpYmxlIjp0cnVlLCJQYXJlbnRTdHlsZSI6bnVsbH0sIkluZGV4IjoxMSwiU21hcnREdXJhdGlvbkFjdGl2YXRlZCI6ZmFsc2UsIkRhdGVGb3JtYXQiOnsiJHJlZiI6IjEyNSJ9LCJJZCI6ImY1MDY1NGE3LTI3NzktNGY1MS05ZTA0LWIzZDVhMzhhYzU4NCIsIkltcG9ydElkIjpudWxsLCJUaXRsZSI6IlBMOTY0My0zMDMgTUVMT0RZLTMgKFNhZmV0eSkiLCJOb3RlIjpudWxsLCJIeXBlcmxpbmsiOm51bGwsIklzQ2hhbmdlZCI6ZmFsc2UsIklzTmV3IjpmYWxzZX1dLCJNc1Byb2plY3RJdGVtc1RyZWUiOnsiJGlkIjoiMzE5IiwiUm9vdCI6eyJJbXBvcnRJZCI6bnVsbCwiSXNJbXBvcnRlZCI6ZmFsc2UsIkNoaWxkcmVuIjpbXX19LCJNZXRhZGF0YSI6eyIkaWQiOiIzMjAiLCJSZWNlbnRDb2xvcnNDb2xsZWN0aW9uIjoiW1wiI0ZGMDA3MkJDXCIsXCIjRkZFQTE2MUVcIixcIiNGRjk2RDY0MlwiLFwiI0ZGRkZDMDAwXCJdIn0sIlNldHRpbmdzIjp7IiRpZCI6IjMyMSIsIkltcGFPcHRpb25zIjp7IiRpZCI6IjMyMiIsIkxlZnRUb1JpZ2h0IjpmYWxzZSwiUGF5bG9hZE9wdGlvbnMiOjJ9LCJVc2VDb21wcmVzc2lvbiI6ZmFsc2UsIkNvbXByZXNpb25QZXJjZW50YWdlIjo1MC4wLCJJbmFjdGl2ZUludGVydmFsV2lkdGhUaHJlc2hvbGQiOjMwLjAsIkluYWN0aXZlSW50ZXJ2YWxXaWR0aCI6MS4wLCJTcGxpdFRhc2tzIjpmYWxzZSwiVXNlQ2x1c3RlciI6ZmFsc2UsIkVwc2lsb24iOjAuMCwiTWluUG9pbnRzVG9Gb3JtQUNsdXN0ZXIiOjIsIkdlbmVyYXRlSW52aXNpYmxlU2hhcGVzIjpmYWxzZSwiU21hcnRUaW1lbGluZVRhc2tQZXJjZW50YWdlRml0IjpmYWxzZX0sIklzTmV3Ijp0cnVlLCJJbXBvcnRUeXBlIjowLCJGaWxlUGF0aCI6bnVsbCwiVGltZUNvbmZpZ3VyYXRpb24iOnsiJGlkIjoiMzIzIiwiVXNlVGltZSI6ZmFsc2UsIldvcmtEYXlTdGFydCI6IjAwOjAwOjAwIiwiV29ya0RheUVuZCI6IjIzOjU5OjAwIn0sIkxhc3RVc2VkVGVtcGxhdGVJZCI6IjczNTViNjMzLWFjNjYtNDUyOC04YjRkLTI5OWZhZWRjOWVlOSJ9"/>
  <p:tag name="__MASTER" val="__part_0"/>
</p:tagLst>
</file>

<file path=ppt/tags/tag56.xml><?xml version="1.0" encoding="utf-8"?>
<p:tagLst xmlns:a="http://schemas.openxmlformats.org/drawingml/2006/main" xmlns:r="http://schemas.openxmlformats.org/officeDocument/2006/relationships" xmlns:p="http://schemas.openxmlformats.org/presentationml/2006/main">
  <p:tag name="OTLMARKERSHAPE" val="OTL"/>
</p:tagLst>
</file>

<file path=ppt/tags/tag57.xml><?xml version="1.0" encoding="utf-8"?>
<p:tagLst xmlns:a="http://schemas.openxmlformats.org/drawingml/2006/main" xmlns:r="http://schemas.openxmlformats.org/officeDocument/2006/relationships" xmlns:p="http://schemas.openxmlformats.org/presentationml/2006/main">
  <p:tag name="OTLMARKERSHAPE" val="OTL"/>
</p:tagLst>
</file>

<file path=ppt/tags/tag58.xml><?xml version="1.0" encoding="utf-8"?>
<p:tagLst xmlns:a="http://schemas.openxmlformats.org/drawingml/2006/main" xmlns:r="http://schemas.openxmlformats.org/officeDocument/2006/relationships" xmlns:p="http://schemas.openxmlformats.org/presentationml/2006/main">
  <p:tag name="OTLMARKERSHAPE" val="OTL"/>
</p:tagLst>
</file>

<file path=ppt/tags/tag59.xml><?xml version="1.0" encoding="utf-8"?>
<p:tagLst xmlns:a="http://schemas.openxmlformats.org/drawingml/2006/main" xmlns:r="http://schemas.openxmlformats.org/officeDocument/2006/relationships" xmlns:p="http://schemas.openxmlformats.org/presentationml/2006/main">
  <p:tag name="OTLMARKERSHAPE" val="OTL"/>
</p:tagLst>
</file>

<file path=ppt/tags/tag6.xml><?xml version="1.0" encoding="utf-8"?>
<p:tagLst xmlns:a="http://schemas.openxmlformats.org/drawingml/2006/main" xmlns:r="http://schemas.openxmlformats.org/officeDocument/2006/relationships" xmlns:p="http://schemas.openxmlformats.org/presentationml/2006/main">
  <p:tag name="__PART_0" val="eyIkaWQiOiIxIiwiQ3VsdHVyZUluZm9OYW1lIjoiZW4tVVMiLCJTdHlsZU5hbWUiOm51bGwsIlZlcnNpb24iOnsiJGlkIjoiMiIsIlZlcnNpb24iOiIzLjEuMyIsIk9yaWdpbmFsQXNzZW1ibHlWZXJzaW9uIjoiMy42Mi4wMC4wMCIsIkVkaXRpb24iOiJCYXNpYyIsIklzUGx1c0VkaXRpb24iOmZhbHNlfSwiRWZmZWN0IjoxLCJTdHlsZSI6eyIkaWQiOiIzIiwiVGltZWJhbmRTdHlsZSI6eyIkaWQiOiI0IiwiU2NhbGVNYXJraW5nIjowLCJTaGFwZSI6MCwiU2hhcGVTdHlsZSI6eyIkaWQiOiI1IiwiTWFyZ2luIjp7IiRpZCI6IjYiLCJUb3AiOjAsIkxlZnQiOjEyLCJSaWdodCI6MTIsIkJvdHRvbSI6MH0sIlBhZGRpbmciOnsiJGlkIjoiNyIsIlRvcCI6NywiTGVmdCI6MCwiUmlnaHQiOjAsIkJvdHRvbSI6N30sIkJhY2tncm91bmQiOnsiJGlkIjoiOCIsIkNvbG9yIjp7IiRpZCI6IjkiLCJBIjoyNTUsIlIiOjY4LCJHIjo4NCwiQiI6MTA2fX0sIklzVmlzaWJsZSI6dHJ1ZSwiV2lkdGgiOjg1OC4wLCJIZWlnaHQiOjMwLjAsIkJvcmRlclN0eWxlIjp7IiRpZCI6IjEwIiwiTGluZUNvbG9yIjp7IiRpZCI6IjExIiwiJHR5cGUiOiJOTFJFLkNvbW1vbi5Eb20uU29saWRDb2xvckJydXNoLCBOTFJFLkNvbW1vbiIsIkNvbG9yIjp7IiRpZCI6IjEyIiwiQSI6MjU1LCJSIjoyNTUsIkciOjAsIkIiOjB9fSwiTGluZVdlaWdodCI6MC4wLCJMaW5lVHlwZSI6MCwiUGFyZW50U3R5bGUiOm51bGx9LCJQYXJlbnRTdHlsZSI6bnVsbH0sIlJpZ2h0RW5kQ2Fwc1N0eWxlIjp7IiRpZCI6IjEzIiwiRm9udFNldHRpbmdzIjp7IiRpZCI6IjE0IiwiRm9udFNpemUiOjE4LCJGb250TmFtZSI6IkNhbGlicmkiLCJJc0JvbGQiOnRydWUsIklzSXRhbGljIjpmYWxzZSwiSXNVbmRlcmxpbmVkIjpmYWxzZSwiUGFyZW50U3R5bGUiOm51bGx9LCJBdXRvU2l6ZSI6MCwiRm9yZWdyb3VuZCI6eyIkaWQiOiIxNSIsIkNvbG9yIjp7IiRpZCI6IjE2IiwiQSI6MjU1LCJSIjoyMzcsIkciOjEyNSwiQiI6NDl9fSwiTWF4V2lkdGgiOiJJbmZpbml0eSIsIk1heEhlaWdodCI6IkluZmluaXR5IiwiU21hcnRGb3JlZ3JvdW5kSXNBY3RpdmUiOmZhbHNlLCJIb3Jpem9udGFsQWxpZ25tZW50IjowLCJWZXJ0aWNhbEFsaWdubWVudCI6MCwiU21hcnRGb3JlZ3JvdW5kIjpudWxsLCJCYWNrZ3JvdW5kRmlsbFR5cGUiOjAsIk1hcmdpbiI6eyIkaWQiOiIxNyIsIlRvcCI6MCwiTGVmdCI6MCwiUmlnaHQiOjI1LCJCb3R0b20iOjB9LCJQYWRkaW5nIjp7IiRpZCI6IjE4IiwiVG9wIjowLCJMZWZ0IjowLCJSaWdodCI6MCwiQm90dG9tIjowfSwiQmFja2dyb3VuZCI6eyIkaWQiOiIxOSIsIkNvbG9yIjp7IiRpZCI6IjIwIiwiQSI6ODksIlIiOjAsIkciOjAsIkIiOjB9fSwiSXNWaXNpYmxlIjp0cnVlLCJXaWR0aCI6MC4wLCJIZWlnaHQiOjAuMCwiQm9yZGVyU3R5bGUiOm51bGwsIlBhcmVudFN0eWxlIjpudWxsfSwiTGVmdEVuZENhcHNTdHlsZSI6eyIkaWQiOiIyMSIsIkZvbnRTZXR0aW5ncyI6eyIkaWQiOiIyMiIsIkZvbnRTaXplIjoxOCwiRm9udE5hbWUiOiJDYWxpYnJpIiwiSXNCb2xkIjp0cnVlLCJJc0l0YWxpYyI6ZmFsc2UsIklzVW5kZXJsaW5lZCI6ZmFsc2UsIlBhcmVudFN0eWxlIjpudWxsfSwiQXV0b1NpemUiOjAsIkZvcmVncm91bmQiOnsiJGlkIjoiMjMiLCJDb2xvciI6eyIkaWQiOiIyNCIsIkEiOjI1NSwiUiI6MjM3LCJHIjoxMjUsIkIiOjQ5fX0sIk1heFdpZHRoIjoiSW5maW5pdHkiLCJNYXhIZWlnaHQiOiJJbmZpbml0eSIsIlNtYXJ0Rm9yZWdyb3VuZElzQWN0aXZlIjpmYWxzZSwiSG9yaXpvbnRhbEFsaWdubWVudCI6MCwiVmVydGljYWxBbGlnbm1lbnQiOjAsIlNtYXJ0Rm9yZWdyb3VuZCI6bnVsbCwiQmFja2dyb3VuZEZpbGxUeXBlIjowLCJNYXJnaW4iOnsiJGlkIjoiMjUiLCJUb3AiOjAsIkxlZnQiOjI1LCJSaWdodCI6MCwiQm90dG9tIjowfSwiUGFkZGluZyI6eyIkaWQiOiIyNiIsIlRvcCI6MCwiTGVmdCI6MCwiUmlnaHQiOjAsIkJvdHRvbSI6MH0sIkJhY2tncm91bmQiOnsiJGlkIjoiMjciLCJDb2xvciI6eyIkcmVmIjoiMjAifX0sIklzVmlzaWJsZSI6dHJ1ZSwiV2lkdGgiOjAuMCwiSGVpZ2h0IjowLjAsIkJvcmRlclN0eWxlIjpudWxsLCJQYXJlbnRTdHlsZSI6bnVsbH0sIlRvZGF5VGV4dFN0eWxlIjp7IiRpZCI6IjI4IiwiRm9udFNldHRpbmdzIjp7IiRpZCI6IjI5IiwiRm9udFNpemUiOjEyLCJGb250TmFtZSI6IkNhbGlicmkiLCJJc0JvbGQiOmZhbHNlLCJJc0l0YWxpYyI6ZmFsc2UsIklzVW5kZXJsaW5lZCI6ZmFsc2UsIlBhcmVudFN0eWxlIjpudWxsfSwiQXV0b1NpemUiOjAsIkZvcmVncm91bmQiOnsiJGlkIjoiMzAiLCJDb2xvciI6eyIkaWQiOiIzMSIsIkEiOjI1NSwiUiI6MCwiRyI6MCwiQiI6MH19LCJNYXhXaWR0aCI6MjAwLjAsIk1heEhlaWdodCI6IkluZmluaXR5IiwiU21hcnRGb3JlZ3JvdW5kSXNBY3RpdmUiOmZhbHNlLCJIb3Jpem9udGFsQWxpZ25tZW50IjowLCJWZXJ0aWNhbEFsaWdubWVudCI6MCwiU21hcnRGb3JlZ3JvdW5kIjpudWxsLCJCYWNrZ3JvdW5kRmlsbFR5cGUiOjAsIk1hcmdpbiI6eyIkaWQiOiIzMiIsIlRvcCI6MCwiTGVmdCI6MCwiUmlnaHQiOjAsIkJvdHRvbSI6MH0sIlBhZGRpbmciOnsiJGlkIjoiMzMiLCJUb3AiOjAsIkxlZnQiOjAsIlJpZ2h0IjowLCJCb3R0b20iOjB9LCJCYWNrZ3JvdW5kIjp7IiRpZCI6IjM0IiwiQ29sb3IiOnsiJHJlZiI6IjIwIn19LCJJc1Zpc2libGUiOnRydWUsIldpZHRoIjowLjAsIkhlaWdodCI6MC4wLCJCb3JkZXJTdHlsZSI6bnVsbCwiUGFyZW50U3R5bGUiOm51bGx9LCJUb2RheU1hcmtlclN0eWxlIjp7IiRpZCI6IjM1IiwiTWFyZ2luIjp7IiRpZCI6IjM2IiwiVG9wIjowLCJMZWZ0IjowLCJSaWdodCI6MCwiQm90dG9tIjowfSwiUGFkZGluZyI6eyIkaWQiOiIzNyIsIlRvcCI6MCwiTGVmdCI6MCwiUmlnaHQiOjAsIkJvdHRvbSI6MH0sIkJhY2tncm91bmQiOnsiJGlkIjoiMzgiLCJDb2xvciI6eyIkaWQiOiIzOSIsIkEiOjI1NSwiUiI6MjU1LCJHIjowLCJCIjowfX0sIklzVmlzaWJsZSI6dHJ1ZSwiV2lkdGgiOjAuMCwiSGVpZ2h0IjowLjAsIkJvcmRlclN0eWxlIjpudWxsLCJQYXJlbnRTdHlsZSI6bnVsbH0sIlNjYWxlU3R5bGUiOnsiJGlkIjoiNDAiLCJTaG93U2VnbWVudFNlcGFyYXRvcnMiOnRydWUsIlNlZ21lbnRTZXBhcmF0b3JPcGFjaXR5IjozMCwiRm9udFNldHRpbmdzIjp7IiRpZCI6IjQxIiwiRm9udFNpemUiOjEyLCJGb250TmFtZSI6IkNhbGlicmkiLCJJc0JvbGQiOmZhbHNlLCJJc0l0YWxpYyI6ZmFsc2UsIklzVW5kZXJsaW5lZCI6ZmFsc2UsIlBhcmVudFN0eWxlIjpudWxsfSwiQXV0b1NpemUiOjAsIkZvcmVncm91bmQiOnsiJGlkIjoiNDIiLCJDb2xvciI6eyIkaWQiOiI0MyIsIkEiOjI1NSwiUiI6MjU1LCJHIjoyNTUsIkIiOjI1NX19LCJNYXhXaWR0aCI6MjAwLjAsIk1heEhlaWdodCI6IkluZmluaXR5IiwiU21hcnRGb3JlZ3JvdW5kSXNBY3RpdmUiOmZhbHNlLCJIb3Jpem9udGFsQWxpZ25tZW50IjowLCJWZXJ0aWNhbEFsaWdubWVudCI6MSwiU21hcnRGb3JlZ3JvdW5kIjpudWxsLCJCYWNrZ3JvdW5kRmlsbFR5cGUiOjAsIk1hcmdpbiI6eyIkaWQiOiI0NCIsIlRvcCI6MCwiTGVmdCI6NSwiUmlnaHQiOjAsIkJvdHRvbSI6MH0sIlBhZGRpbmciOnsiJGlkIjoiNDUiLCJUb3AiOjAsIkxlZnQiOjAsIlJpZ2h0IjowLCJCb3R0b20iOjB9LCJCYWNrZ3JvdW5kIjp7IiRpZCI6IjQ2IiwiQ29sb3IiOnsiJHJlZiI6IjIwIn19LCJJc1Zpc2libGUiOnRydWUsIldpZHRoIjowLjAsIkhlaWdodCI6MC4wLCJCb3JkZXJTdHlsZSI6bnVsbCwiUGFyZW50U3R5bGUiOm51bGx9LCJFbGFwc2VkVGltZUJhY2tncm91bmQiOnsiJGlkIjoiNDciLCJDb2xvciI6eyIkaWQiOiI0OCIsIkEiOjE5MSwiUiI6MjU1LCJHIjowLCJCIjowfX0sIkFwcGVuZFllYXJPblllYXJDaGFuZ2UiOnRydWUsIkVsYXBzZWRUaW1lRm9ybWF0IjoyLCJUb2RheU1hcmtlclBvc2l0aW9uIjozLCJRdWlja1Bvc2l0aW9uIjoxLCJBYnNvbHV0ZVBvc2l0aW9uIjoyNDAuMCwiTWFyZ2luIjp7IiRpZCI6IjQ5IiwiVG9wIjowLCJMZWZ0IjoxMCwiUmlnaHQiOjEwLCJCb3R0b20iOjB9LCJQYWRkaW5nIjp7IiRpZCI6IjUwIiwiVG9wIjowLCJMZWZ0IjowLCJSaWdodCI6MCwiQm90dG9tIjowfSwiQmFja2dyb3VuZCI6eyIkaWQiOiI1MSIsIkNvbG9yIjp7IiRpZCI6IjUyIiwiQSI6MjU1LCJSIjozMSwiRyI6NzMsIkIiOjEyNX19LCJJc1Zpc2libGUiOnRydWUsIldpZHRoIjowLjAsIkhlaWdodCI6MC4wLCJCb3JkZXJTdHlsZSI6bnVsbCwiUGFyZW50U3R5bGUiOm51bGx9LCJEZWZhdWx0TWlsZXN0b25lU3R5bGUiOnsiJGlkIjoiNTMiLCJTaGFwZSI6MiwiQ29ubmVjdG9yTWFyZ2luIjp7IiRpZCI6IjU0IiwiVG9wIjowLCJMZWZ0IjoyLCJSaWdodCI6MiwiQm90dG9tIjowfSwiQ29ubmVjdG9yU3R5bGUiOnsiJGlkIjoiNTUiLCJMaW5lQ29sb3IiOnsiJGlkIjoiNTYiLCIkdHlwZSI6Ik5MUkUuQ29tbW9uLkRvbS5Tb2xpZENvbG9yQnJ1c2gsIE5MUkUuQ29tbW9uIiwiQ29sb3IiOnsiJGlkIjoiNTciLCJBIjoxMjcsIlIiOjMxLCJHIjo3MywiQiI6MTI2fX0sIkxpbmVXZWlnaHQiOjEuMCwiTGluZVR5cGUiOjAsIlBhcmVudFN0eWxlIjpudWxsfSwiSXNCZWxvd1RpbWViYW5kIjpmYWxzZSwiSGlkZURhdGUiOmZhbHNlLCJTaGFwZVNpemUiOjEsIlNwYWNpbmciOjEuMCwiUGFkZGluZyI6eyIkaWQiOiI1OCIsIlRvcCI6NywiTGVmdCI6MywiUmlnaHQiOjAsIkJvdHRvbSI6Mn0sIlNoYXBlU3R5bGUiOnsiJGlkIjoiNTkiLCJNYXJnaW4iOnsiJGlkIjoiNjAiLCJUb3AiOjAsIkxlZnQiOjAsIlJpZ2h0IjowLCJCb3R0b20iOjB9LCJQYWRkaW5nIjp7IiRpZCI6IjYxIiwiVG9wIjowLCJMZWZ0IjowLCJSaWdodCI6MCwiQm90dG9tIjowfSwiQmFja2dyb3VuZCI6eyIkaWQiOiI2MiIsIkNvbG9yIjp7IiRpZCI6IjYzIiwiQSI6MjU1LCJSIjowLCJHIjoxMTQsIkIiOjE4OH19LCJJc1Zpc2libGUiOnRydWUsIldpZHRoIjoxOC4wLCJIZWlnaHQiOjIwLjAsIkJvcmRlclN0eWxlIjp7IiRpZCI6IjY0IiwiTGluZUNvbG9yIjp7IiRpZCI6IjY1IiwiJHR5cGUiOiJOTFJFLkNvbW1vbi5Eb20uU29saWRDb2xvckJydXNoLCBOTFJFLkNvbW1vbiIsIkNvbG9yIjp7IiRpZCI6IjY2IiwiQSI6MjU1LCJSIjoyNTUsIkciOjAsIkIiOjB9fSwiTGluZVdlaWdodCI6MC4wLCJMaW5lVHlwZSI6MCwiUGFyZW50U3R5bGUiOm51bGx9LCJQYXJlbnRTdHlsZSI6bnVsbH0sIlRpdGxlU3R5bGUiOnsiJGlkIjoiNjciLCJGb250U2V0dGluZ3MiOnsiJGlkIjoiNjgiLCJGb250U2l6ZSI6MTEsIkZvbnROYW1lIjoiQ2FsaWJyaSIsIklzQm9sZCI6dHJ1ZSwiSXNJdGFsaWMiOmZhbHNlLCJJc1VuZGVybGluZWQiOmZhbHNlLCJQYXJlbnRTdHlsZSI6bnVsbH0sIkF1dG9TaXplIjowLCJGb3JlZ3JvdW5kIjp7IiRpZCI6IjY5IiwiQ29sb3IiOnsiJGlkIjoiNzAiLCJBIjoyNTUsIlIiOjAsIkciOjAsIkIiOjB9fSwiTWF4V2lkdGgiOjIwMC4wLCJNYXhIZWlnaHQiOiJJbmZpbml0eSIsIlNtYXJ0Rm9yZWdyb3VuZElzQWN0aXZlIjpmYWxzZSwiSG9yaXpvbnRhbEFsaWdubWVudCI6MCwiVmVydGljYWxBbGlnbm1lbnQiOjAsIlNtYXJ0Rm9yZWdyb3VuZCI6bnVsbCwiQmFja2dyb3VuZEZpbGxUeXBlIjowLCJNYXJnaW4iOnsiJGlkIjoiNzEiLCJUb3AiOjAsIkxlZnQiOjAsIlJpZ2h0IjowLCJCb3R0b20iOjB9LCJQYWRkaW5nIjp7IiRpZCI6IjcyIiwiVG9wIjowLCJMZWZ0IjowLCJSaWdodCI6MCwiQm90dG9tIjowfSwiQmFja2dyb3VuZCI6eyIkaWQiOiI3MyIsIkNvbG9yIjp7IiRyZWYiOiIyMCJ9fSwiSXNWaXNpYmxlIjp0cnVlLCJXaWR0aCI6MC4wLCJIZWlnaHQiOjAuMCwiQm9yZGVyU3R5bGUiOm51bGwsIlBhcmVudFN0eWxlIjpudWxsfSwiRGF0ZVN0eWxlIjp7IiRpZCI6Ijc0IiwiRm9udFNldHRpbmdzIjp7IiRpZCI6Ijc1IiwiRm9udFNpemUiOjEwLCJGb250TmFtZSI6IkNhbGlicmkiLCJJc0JvbGQiOmZhbHNlLCJJc0l0YWxpYyI6ZmFsc2UsIklzVW5kZXJsaW5lZCI6ZmFsc2UsIlBhcmVudFN0eWxlIjpudWxsfSwiQXV0b1NpemUiOjAsIkZvcmVncm91bmQiOnsiJGlkIjoiNzYiLCJDb2xvciI6eyIkaWQiOiI3NyIsIkEiOjI1NSwiUiI6NjgsIkciOjg0LCJCIjoxMDZ9fSwiTWF4V2lkdGgiOjIwMC4wLCJNYXhIZWlnaHQiOiJJbmZpbml0eSIsIlNtYXJ0Rm9yZWdyb3VuZElzQWN0aXZlIjpmYWxzZSwiSG9yaXpvbnRhbEFsaWdubWVudCI6MCwiVmVydGljYWxBbGlnbm1lbnQiOjAsIlNtYXJ0Rm9yZWdyb3VuZCI6bnVsbCwiQmFja2dyb3VuZEZpbGxUeXBlIjowLCJNYXJnaW4iOnsiJGlkIjoiNzgiLCJUb3AiOjAsIkxlZnQiOjAsIlJpZ2h0IjowLCJCb3R0b20iOjB9LCJQYWRkaW5nIjp7IiRpZCI6Ijc5IiwiVG9wIjowLCJMZWZ0IjowLCJSaWdodCI6MCwiQm90dG9tIjowfSwiQmFja2dyb3VuZCI6eyIkaWQiOiI4MCIsIkNvbG9yIjp7IiRyZWYiOiIyMCJ9fSwiSXNWaXNpYmxlIjp0cnVlLCJXaWR0aCI6MC4wLCJIZWlnaHQiOjAuMCwiQm9yZGVyU3R5bGUiOm51bGwsIlBhcmVudFN0eWxlIjpudWxsfSwiRGF0ZUZvcm1hdCI6eyIkaWQiOiI4MSIsIkZvcm1hdFN0cmluZyI6Ik0vZC95eXl5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bnVsbH0sIkRlZmF1bHRUYXNrU3R5bGUiOnsiJGlkIjoiODIiLCJTaGFwZSI6MCwiU2hhcGVUaGlja25lc3MiOjEsIkR1cmF0aW9uRm9ybWF0IjowLCJJbmNsdWRlTm9uV29ya2luZ0RheXNJbkR1cmF0aW9uIjpmYWxzZSwiUGVyY2VudGFnZUNvbXBsZXRlU3R5bGUiOnsiJGlkIjoiODMiLCJGb250U2V0dGluZ3MiOnsiJGlkIjoiODQiLCJGb250U2l6ZSI6MTAsIkZvbnROYW1lIjoiQ2FsaWJyaSIsIklzQm9sZCI6ZmFsc2UsIklzSXRhbGljIjpmYWxzZSwiSXNVbmRlcmxpbmVkIjpmYWxzZSwiUGFyZW50U3R5bGUiOm51bGx9LCJBdXRvU2l6ZSI6MCwiRm9yZWdyb3VuZCI6eyIkaWQiOiI4NSIsIkNvbG9yIjp7IiRpZCI6Ijg2IiwiQSI6MjU1LCJSIjoyMzcsIkciOjEyNSwiQiI6NDl9fSwiTWF4V2lkdGgiOjIwMC4wLCJNYXhIZWlnaHQiOiJJbmZpbml0eSIsIlNtYXJ0Rm9yZWdyb3VuZElzQWN0aXZlIjpmYWxzZSwiSG9yaXpvbnRhbEFsaWdubWVudCI6MCwiVmVydGljYWxBbGlnbm1lbnQiOjAsIlNtYXJ0Rm9yZWdyb3VuZCI6bnVsbCwiQmFja2dyb3VuZEZpbGxUeXBlIjowLCJNYXJnaW4iOnsiJGlkIjoiODciLCJUb3AiOjAsIkxlZnQiOjAsIlJpZ2h0IjowLCJCb3R0b20iOjB9LCJQYWRkaW5nIjp7IiRpZCI6Ijg4IiwiVG9wIjowLCJMZWZ0IjowLCJSaWdodCI6MCwiQm90dG9tIjowfSwiQmFja2dyb3VuZCI6eyIkaWQiOiI4OSIsIkNvbG9yIjp7IiRyZWYiOiIyMCJ9fSwiSXNWaXNpYmxlIjp0cnVlLCJXaWR0aCI6MC4wLCJIZWlnaHQiOjAuMCwiQm9yZGVyU3R5bGUiOm51bGwsIlBhcmVudFN0eWxlIjpudWxsfSwiRHVyYXRpb25TdHlsZSI6eyIkaWQiOiI5MCIsIkZvbnRTZXR0aW5ncyI6eyIkaWQiOiI5MSIsIkZvbnRTaXplIjoxMCwiRm9udE5hbWUiOiJDYWxpYnJpIiwiSXNCb2xkIjpmYWxzZSwiSXNJdGFsaWMiOmZhbHNlLCJJc1VuZGVybGluZWQiOmZhbHNlLCJQYXJlbnRTdHlsZSI6bnVsbH0sIkF1dG9TaXplIjowLCJGb3JlZ3JvdW5kIjp7IiRpZCI6IjkyIiwiQ29sb3IiOnsiJGlkIjoiOTMiLCJBIjoyNTUsIlIiOjIzNywiRyI6MTI1LCJCIjo0OX19LCJNYXhXaWR0aCI6MjAwLjAsIk1heEhlaWdodCI6IkluZmluaXR5IiwiU21hcnRGb3JlZ3JvdW5kSXNBY3RpdmUiOmZhbHNlLCJIb3Jpem9udGFsQWxpZ25tZW50IjowLCJWZXJ0aWNhbEFsaWdubWVudCI6MCwiU21hcnRGb3JlZ3JvdW5kIjpudWxsLCJCYWNrZ3JvdW5kRmlsbFR5cGUiOjAsIk1hcmdpbiI6eyIkaWQiOiI5NCIsIlRvcCI6MCwiTGVmdCI6MCwiUmlnaHQiOjAsIkJvdHRvbSI6MH0sIlBhZGRpbmciOnsiJGlkIjoiOTUiLCJUb3AiOjAsIkxlZnQiOjAsIlJpZ2h0IjowLCJCb3R0b20iOjB9LCJCYWNrZ3JvdW5kIjp7IiRpZCI6Ijk2IiwiQ29sb3IiOnsiJHJlZiI6IjIwIn19LCJJc1Zpc2libGUiOnRydWUsIldpZHRoIjowLjAsIkhlaWdodCI6MC4wLCJCb3JkZXJTdHlsZSI6bnVsbCwiUGFyZW50U3R5bGUiOm51bGx9LCJIb3Jpem9udGFsQ29ubmVjdG9yU3R5bGUiOnsiJGlkIjoiOTciLCJMaW5lQ29sb3IiOnsiJGlkIjoiOTgiLCIkdHlwZSI6Ik5MUkUuQ29tbW9uLkRvbS5Tb2xpZENvbG9yQnJ1c2gsIE5MUkUuQ29tbW9uIiwiQ29sb3IiOnsiJGlkIjoiOTkiLCJBIjoyNTUsIlIiOjIwNCwiRyI6MjA0LCJCIjoyMDR9fSwiTGluZVdlaWdodCI6MS4wLCJMaW5lVHlwZSI6MCwiUGFyZW50U3R5bGUiOm51bGx9LCJWZXJ0aWNhbENvbm5lY3RvclN0eWxlIjp7IiRpZCI6IjEwMCIsIkxpbmVDb2xvciI6eyIkaWQiOiIxMDEiLCIkdHlwZSI6Ik5MUkUuQ29tbW9uLkRvbS5Tb2xpZENvbG9yQnJ1c2gsIE5MUkUuQ29tbW9uIiwiQ29sb3IiOnsiJGlkIjoiMTAyIiwiQSI6MjU1LCJSIjoyMDQsIkciOjIwNCwiQiI6MjA0fX0sIkxpbmVXZWlnaHQiOjAuMCwiTGluZVR5cGUiOjAsIlBhcmVudFN0eWxlIjpudWxsfSwiTWFyZ2luIjpudWxsLCJTdGFydERhdGVQb3NpdGlvbiI6NCwiRW5kRGF0ZVBvc2l0aW9uIjo0LCJEYXRlSXNWaXNpYmxlIjp0cnVlLCJUaXRsZVBvc2l0aW9uIjo1LCJEdXJhdGlvblBvc2l0aW9uIjo2LCJQZXJjZW50YWdlQ29tcGxldGVkUG9zaXRpb24iOjYsIlNwYWNpbmciOjUsIklzQmVsb3dUaW1lYmFuZCI6dHJ1ZSwiUGVyY2VudGFnZUNvbXBsZXRlU2hhcGVPcGFjaXR5IjozNSwiU2hhcGVTdHlsZSI6eyIkaWQiOiIxMDMiLCJNYXJnaW4iOnsiJGlkIjoiMTA0IiwiVG9wIjowLCJMZWZ0Ijo0LCJSaWdodCI6NCwiQm90dG9tIjowfSwiUGFkZGluZyI6eyIkaWQiOiIxMDUiLCJUb3AiOjAsIkxlZnQiOjAsIlJpZ2h0IjowLCJCb3R0b20iOjB9LCJCYWNrZ3JvdW5kIjp7IiRpZCI6IjEwNiIsIkNvbG9yIjp7IiRpZCI6IjEwNyIsIkEiOjI1NSwiUiI6MCwiRyI6MTE0LCJCIjoxODh9fSwiSXNWaXNpYmxlIjp0cnVlLCJXaWR0aCI6MC4wLCJIZWlnaHQiOjE2LjAsIkJvcmRlclN0eWxlIjp7IiRpZCI6IjEwOCIsIkxpbmVDb2xvciI6eyIkaWQiOiIxMDkiLCIkdHlwZSI6Ik5MUkUuQ29tbW9uLkRvbS5Tb2xpZENvbG9yQnJ1c2gsIE5MUkUuQ29tbW9uIiwiQ29sb3IiOnsiJGlkIjoiMTEwIiwiQSI6MjU1LCJSIjoyNTUsIkciOjAsIkIiOjB9fSwiTGluZVdlaWdodCI6MC4wLCJMaW5lVHlwZSI6MCwiUGFyZW50U3R5bGUiOm51bGx9LCJQYXJlbnRTdHlsZSI6bnVsbH0sIlRpdGxlU3R5bGUiOnsiJGlkIjoiMTExIiwiRm9udFNldHRpbmdzIjp7IiRpZCI6IjExMiIsIkZvbnRTaXplIjoxMSwiRm9udE5hbWUiOiJDYWxpYnJpIiwiSXNCb2xkIjp0cnVlLCJJc0l0YWxpYyI6ZmFsc2UsIklzVW5kZXJsaW5lZCI6ZmFsc2UsIlBhcmVudFN0eWxlIjpudWxsfSwiQXV0b1NpemUiOjAsIkZvcmVncm91bmQiOnsiJGlkIjoiMTEzIiwiQ29sb3IiOnsiJGlkIjoiMTE0IiwiQSI6MjU1LCJSIjowLCJHIjowLCJCIjowfX0sIk1heFdpZHRoIjo5NjAuMCwiTWF4SGVpZ2h0IjoiSW5maW5pdHkiLCJTbWFydEZvcmVncm91bmRJc0FjdGl2ZSI6ZmFsc2UsIkhvcml6b250YWxBbGlnbm1lbnQiOjAsIlZlcnRpY2FsQWxpZ25tZW50IjowLCJTbWFydEZvcmVncm91bmQiOm51bGwsIkJhY2tncm91bmRGaWxsVHlwZSI6MCwiTWFyZ2luIjp7IiRpZCI6IjExNSIsIlRvcCI6MCwiTGVmdCI6MCwiUmlnaHQiOjAsIkJvdHRvbSI6MH0sIlBhZGRpbmciOnsiJGlkIjoiMTE2IiwiVG9wIjowLCJMZWZ0IjowLCJSaWdodCI6MCwiQm90dG9tIjowfSwiQmFja2dyb3VuZCI6eyIkaWQiOiIxMTciLCJDb2xvciI6eyIkcmVmIjoiMjAifX0sIklzVmlzaWJsZSI6dHJ1ZSwiV2lkdGgiOjAuMCwiSGVpZ2h0IjowLjAsIkJvcmRlclN0eWxlIjpudWxsLCJQYXJlbnRTdHlsZSI6bnVsbH0sIkRhdGVTdHlsZSI6eyIkaWQiOiIxMTgiLCJGb250U2V0dGluZ3MiOnsiJGlkIjoiMTE5IiwiRm9udFNpemUiOjEwLCJGb250TmFtZSI6IkNhbGlicmkiLCJJc0JvbGQiOmZhbHNlLCJJc0l0YWxpYyI6ZmFsc2UsIklzVW5kZXJsaW5lZCI6ZmFsc2UsIlBhcmVudFN0eWxlIjpudWxsfSwiQXV0b1NpemUiOjAsIkZvcmVncm91bmQiOnsiJGlkIjoiMTIwIiwiQ29sb3IiOnsiJGlkIjoiMTIxIiwiQSI6MjU1LCJSIjo2OCwiRyI6ODQsIkIiOjEwNn19LCJNYXhXaWR0aCI6MjAwLjAsIk1heEhlaWdodCI6IkluZmluaXR5IiwiU21hcnRGb3JlZ3JvdW5kSXNBY3RpdmUiOmZhbHNlLCJIb3Jpem9udGFsQWxpZ25tZW50IjowLCJWZXJ0aWNhbEFsaWdubWVudCI6MCwiU21hcnRGb3JlZ3JvdW5kIjpudWxsLCJCYWNrZ3JvdW5kRmlsbFR5cGUiOjAsIk1hcmdpbiI6eyIkaWQiOiIxMjIiLCJUb3AiOjAsIkxlZnQiOjAsIlJpZ2h0IjowLCJCb3R0b20iOjB9LCJQYWRkaW5nIjp7IiRpZCI6IjEyMyIsIlRvcCI6MCwiTGVmdCI6MCwiUmlnaHQiOjAsIkJvdHRvbSI6MH0sIkJhY2tncm91bmQiOnsiJGlkIjoiMTI0IiwiQ29sb3IiOnsiJHJlZiI6IjIwIn19LCJJc1Zpc2libGUiOnRydWUsIldpZHRoIjowLjAsIkhlaWdodCI6MC4wLCJCb3JkZXJTdHlsZSI6bnVsbCwiUGFyZW50U3R5bGUiOm51bGx9LCJEYXRlRm9ybWF0Ijp7IiRpZCI6IjEyNSIsIkZvcm1hdFN0cmluZyI6Ik0vZC95eXl5IiwiU2VwYXJhdG9yIjoiLyIsIlVzZUludGVybmF0aW9uYWxEYXRlRm9ybWF0IjpmYWxzZSwiRGF0ZUlzVmlzaWJsZSI6dHJ1ZSwiVGltZUlzVmlzaWJsZSI6ZmFsc2UsIkhvdXJEaWdpdHMiOjEsIkFtUG1EZXNpZ25hdG9yIjoyLCJUcmltMDBNaW51dGVzIjpmYWxzZSwiTGFzdEtub3duVmlzaWJpbGl0eVN0YXRlIjpudWxsfSwiSXNWaXNpYmxlIjp0cnVlLCJQYXJlbnRTdHlsZSI6bnVsbCwiX2V4cGxpY2l0bHlTZXQiOnsiJGlkIjoiMTI2IiwiU2hhcGVTdHlsZSI6ZmFsc2UsIlRpdGxlU3R5bGUiOmZhbHNlLCJEYXRlU3R5bGUiOmZhbHNlLCJIb3Jpem9udGFsQ29ubmVjdG9yU3R5bGUiOmZhbHNlLCJWZXJ0aWNhbENvbm5lY3RvclN0eWxlIjpmYWxzZSwiUGVyY2VudGFnZUNvbXBsZXRlU2hhcGVPcGFjaXR5IjpmYWxzZSwiU2hhcGUiOmZhbHNlLCJTaGFwZVRoaWNrbmVzcyI6ZmFsc2UsIkR1cmF0aW9uRm9ybWF0IjpmYWxzZSwiSW5jbHVkZU5vbldvcmtpbmdEYXlzSW5EdXJhdGlvbiI6ZmFsc2UsIk1hcmdpbiI6ZmFsc2UsIlN0YXJ0RGF0ZVBvc2l0aW9uIjpmYWxzZSwiRW5kRGF0ZVBvc2l0aW9uIjpmYWxzZSwiVGl0bGVQb3NpdGlvbiI6ZmFsc2UsIkR1cmF0aW9uUG9zaXRpb24iOmZhbHNlLCJQZXJjZW50YWdlQ29tcGxldGVkUG9zaXRpb24iOmZhbHNlLCJTcGFjaW5nIjpmYWxzZSwiSXNCZWxvd1RpbWViYW5kIjpmYWxzZSwiRGF0ZUZvcm1hdCI6ZmFsc2UsIklzVmlzaWJsZSI6ZmFsc2V9fSwiU2hvd0VsYXBzZWRUaW1lR3JhZGllbnRTdHlsZSI6ZmFsc2V9LCJTY2FsZSI6eyIkaWQiOiIxMjciLCJTdGFydERhdGUiOiIwMDAxLTAxLTAxVDAwOjAwOjAwIiwiRW5kRGF0ZSI6IjIwMjYtMTItMzFUMjM6NTk6MDAiLCJGb3JtYXQiOiJNTU0iLCJUeXBlIjo0LCJBdXRvRGF0ZVJhbmdlIjp0cnVlLCJXb3JraW5nRGF5cyI6MTI3LCJUb2RheU1hcmtlclRleHQiOiJUb2RheSIsIkF1dG9TY2FsZVR5cGUiOmZhbHNlfSwiTWlsZXN0b25lcyI6W3siJGlkIjoiMTI4IiwiRGF0ZSI6IjIwMjEtMDQtMzBUMDA6MDA6MDAiLCJTdHlsZSI6eyIkaWQiOiIxMjkiLCJTaGFwZSI6MiwiQ29ubmVjdG9yTWFyZ2luIjp7IiRyZWYiOiI1NCJ9LCJDb25uZWN0b3JTdHlsZSI6eyIkaWQiOiIxMzAiLCJMaW5lQ29sb3IiOnsiJHJlZiI6IjU2In0sIkxpbmVXZWlnaHQiOjEuMCwiTGluZVR5cGUiOjAsIlBhcmVudFN0eWxlIjpudWxsfSwiSXNCZWxvd1RpbWViYW5kIjpmYWxzZSwiSGlkZURhdGUiOmZhbHNlLCJTaGFwZVNpemUiOjEsIlNwYWNpbmciOjEuMCwiUGFkZGluZyI6eyIkcmVmIjoiNTgifSwiU2hhcGVTdHlsZSI6eyIkaWQiOiIxMzEiLCJNYXJnaW4iOnsiJHJlZiI6IjYwIn0sIlBhZGRpbmciOnsiJHJlZiI6IjYxIn0sIkJhY2tncm91bmQiOnsiJGlkIjoiMTMyIiwiQ29sb3IiOnsiJGlkIjoiMTMzIiwiQSI6MjU1LCJSIjoyMzQsIkciOjIyLCJCIjozMH19LCJJc1Zpc2libGUiOnRydWUsIldpZHRoIjoxOC4wLCJIZWlnaHQiOjIwLjAsIkJvcmRlclN0eWxlIjp7IiRpZCI6IjEzNCIsIkxpbmVDb2xvciI6eyIkcmVmIjoiNjUifSwiTGluZVdlaWdodCI6MC4wLCJMaW5lVHlwZSI6MCwiUGFyZW50U3R5bGUiOm51bGx9LCJQYXJlbnRTdHlsZSI6bnVsbH0sIlRpdGxlU3R5bGUiOnsiJGlkIjoiMTM1IiwiRm9udFNldHRpbmdzIjp7IiRpZCI6IjEzNiIsIkZvbnRTaXplIjoxMSwiRm9udE5hbWUiOiJDYWxpYnJpIiwiSXNCb2xkIjp0cnVlLCJJc0l0YWxpYyI6ZmFsc2UsIklzVW5kZXJsaW5lZCI6ZmFsc2UsIlBhcmVudFN0eWxlIjpudWxsfSwiQXV0b1NpemUiOjAsIkZvcmVncm91bmQiOnsiJHJlZiI6IjY5In0sIk1heFdpZHRoIjoyMDAuMCwiTWF4SGVpZ2h0IjoiSW5maW5pdHkiLCJTbWFydEZvcmVncm91bmRJc0FjdGl2ZSI6ZmFsc2UsIkhvcml6b250YWxBbGlnbm1lbnQiOjAsIlZlcnRpY2FsQWxpZ25tZW50IjowLCJTbWFydEZvcmVncm91bmQiOm51bGwsIkJhY2tncm91bmRGaWxsVHlwZSI6MCwiTWFyZ2luIjp7IiRyZWYiOiI3MSJ9LCJQYWRkaW5nIjp7IiRyZWYiOiI3MiJ9LCJCYWNrZ3JvdW5kIjp7IiRyZWYiOiI3MyJ9LCJJc1Zpc2libGUiOnRydWUsIldpZHRoIjowLjAsIkhlaWdodCI6MC4wLCJCb3JkZXJTdHlsZSI6eyIkaWQiOiIxMzciLCJMaW5lQ29sb3IiOm51bGwsIkxpbmVXZWlnaHQiOjAuMCwiTGluZVR5cGUiOjAsIlBhcmVudFN0eWxlIjpudWxsfSwiUGFyZW50U3R5bGUiOm51bGx9LCJEYXRlU3R5bGUiOnsiJGlkIjoiMTM4IiwiRm9udFNldHRpbmdzIjp7IiRpZCI6IjEzOSIsIkZvbnRTaXplIjoxMCwiRm9udE5hbWUiOiJDYWxpYnJpIiwiSXNCb2xkIjpmYWxzZSwiSXNJdGFsaWMiOmZhbHNlLCJJc1VuZGVybGluZWQiOmZhbHNlLCJQYXJlbnRTdHlsZSI6bnVsbH0sIkF1dG9TaXplIjowLCJGb3JlZ3JvdW5kIjp7IiRyZWYiOiI3NiJ9LCJNYXhXaWR0aCI6MjAwLjAsIk1heEhlaWdodCI6IkluZmluaXR5IiwiU21hcnRGb3JlZ3JvdW5kSXNBY3RpdmUiOmZhbHNlLCJIb3Jpem9udGFsQWxpZ25tZW50IjowLCJWZXJ0aWNhbEFsaWdubWVudCI6MCwiU21hcnRGb3JlZ3JvdW5kIjpudWxsLCJCYWNrZ3JvdW5kRmlsbFR5cGUiOjAsIk1hcmdpbiI6eyIkcmVmIjoiNzgifSwiUGFkZGluZyI6eyIkcmVmIjoiNzkifSwiQmFja2dyb3VuZCI6eyIkcmVmIjoiODAifSwiSXNWaXNpYmxlIjp0cnVlLCJXaWR0aCI6MC4wLCJIZWlnaHQiOjAuMCwiQm9yZGVyU3R5bGUiOnsiJGlkIjoiMTQwIiwiTGluZUNvbG9yIjpudWxsLCJMaW5lV2VpZ2h0IjowLjAsIkxpbmVUeXBlIjowLCJQYXJlbnRTdHlsZSI6bnVsbH0sIlBhcmVudFN0eWxlIjpudWxsfSwiRGF0ZUZvcm1hdCI6eyIkcmVmIjoiODEifSwiSXNWaXNpYmxlIjp0cnVlLCJQYXJlbnRTdHlsZSI6bnVsbH0sIkluZGV4IjoxLCJQZXJjZW50YWdlQ29tcGxldGUiOm51bGwsIlBvc2l0aW9uIjp7IlJhdGlvIjowLjAsIklzQ3VzdG9tIjpmYWxzZX0sIkRhdGVGb3JtYXQiOnsiJHJlZiI6IjgxIn0sIklkIjoiMDQ3ZDI5ZDMtYjZjYS00YTgwLWJiYTgtYTdhMDMxNDQ0ODNlIiwiSW1wb3J0SWQiOm51bGwsIlRpdGxlIjoiQVBJIFJlbGVhc2VkIiwiTm90ZSI6bnVsbCwiSHlwZXJsaW5rIjpudWxsLCJJc0NoYW5nZWQiOmZhbHNlLCJJc05ldyI6ZmFsc2V9LHsiJGlkIjoiMTQxIiwiRGF0ZSI6IjIwMjEtMTEtMDhUMDA6MDA6MDAiLCJTdHlsZSI6eyIkaWQiOiIxNDIiLCJTaGFwZSI6MiwiQ29ubmVjdG9yTWFyZ2luIjp7IiRyZWYiOiI1NCJ9LCJDb25uZWN0b3JTdHlsZSI6eyIkaWQiOiIxNDMiLCJMaW5lQ29sb3IiOnsiJHJlZiI6IjU2In0sIkxpbmVXZWlnaHQiOjEuMCwiTGluZVR5cGUiOjAsIlBhcmVudFN0eWxlIjpudWxsfSwiSXNCZWxvd1RpbWViYW5kIjpmYWxzZSwiSGlkZURhdGUiOmZhbHNlLCJTaGFwZVNpemUiOjEsIlNwYWNpbmciOjEuMCwiUGFkZGluZyI6eyIkcmVmIjoiNTgifSwiU2hhcGVTdHlsZSI6eyIkaWQiOiIxNDQiLCJNYXJnaW4iOnsiJHJlZiI6IjYwIn0sIlBhZGRpbmciOnsiJHJlZiI6IjYxIn0sIkJhY2tncm91bmQiOnsiJGlkIjoiMTQ1IiwiQ29sb3IiOnsiJGlkIjoiMTQ2IiwiQSI6MjU1LCJSIjoyMzQsIkciOjIyLCJCIjozMH19LCJJc1Zpc2libGUiOnRydWUsIldpZHRoIjoxOC4wLCJIZWlnaHQiOjIwLjAsIkJvcmRlclN0eWxlIjp7IiRpZCI6IjE0NyIsIkxpbmVDb2xvciI6eyIkcmVmIjoiNjUifSwiTGluZVdlaWdodCI6MC4wLCJMaW5lVHlwZSI6MCwiUGFyZW50U3R5bGUiOm51bGx9LCJQYXJlbnRTdHlsZSI6bnVsbH0sIlRpdGxlU3R5bGUiOnsiJGlkIjoiMTQ4IiwiRm9udFNldHRpbmdzIjp7IiRpZCI6IjE0OSIsIkZvbnRTaXplIjoxMSwiRm9udE5hbWUiOiJDYWxpYnJpIiwiSXNCb2xkIjp0cnVlLCJJc0l0YWxpYyI6ZmFsc2UsIklzVW5kZXJsaW5lZCI6ZmFsc2UsIlBhcmVudFN0eWxlIjpudWxsfSwiQXV0b1NpemUiOjAsIkZvcmVncm91bmQiOnsiJHJlZiI6IjY5In0sIk1heFdpZHRoIjoyMDAuMCwiTWF4SGVpZ2h0IjoiSW5maW5pdHkiLCJTbWFydEZvcmVncm91bmRJc0FjdGl2ZSI6ZmFsc2UsIkhvcml6b250YWxBbGlnbm1lbnQiOjAsIlZlcnRpY2FsQWxpZ25tZW50IjowLCJTbWFydEZvcmVncm91bmQiOm51bGwsIkJhY2tncm91bmRGaWxsVHlwZSI6MCwiTWFyZ2luIjp7IiRyZWYiOiI3MSJ9LCJQYWRkaW5nIjp7IiRyZWYiOiI3MiJ9LCJCYWNrZ3JvdW5kIjp7IiRyZWYiOiI3MyJ9LCJJc1Zpc2libGUiOnRydWUsIldpZHRoIjowLjAsIkhlaWdodCI6MC4wLCJCb3JkZXJTdHlsZSI6eyIkaWQiOiIxNTAiLCJMaW5lQ29sb3IiOm51bGwsIkxpbmVXZWlnaHQiOjAuMCwiTGluZVR5cGUiOjAsIlBhcmVudFN0eWxlIjpudWxsfSwiUGFyZW50U3R5bGUiOm51bGx9LCJEYXRlU3R5bGUiOnsiJGlkIjoiMTUxIiwiRm9udFNldHRpbmdzIjp7IiRpZCI6IjE1MiIsIkZvbnRTaXplIjoxMCwiRm9udE5hbWUiOiJDYWxpYnJpIiwiSXNCb2xkIjpmYWxzZSwiSXNJdGFsaWMiOmZhbHNlLCJJc1VuZGVybGluZWQiOmZhbHNlLCJQYXJlbnRTdHlsZSI6bnVsbH0sIkF1dG9TaXplIjowLCJGb3JlZ3JvdW5kIjp7IiRyZWYiOiI3NiJ9LCJNYXhXaWR0aCI6MjAwLjAsIk1heEhlaWdodCI6IkluZmluaXR5IiwiU21hcnRGb3JlZ3JvdW5kSXNBY3RpdmUiOmZhbHNlLCJIb3Jpem9udGFsQWxpZ25tZW50IjowLCJWZXJ0aWNhbEFsaWdubWVudCI6MCwiU21hcnRGb3JlZ3JvdW5kIjpudWxsLCJCYWNrZ3JvdW5kRmlsbFR5cGUiOjAsIk1hcmdpbiI6eyIkcmVmIjoiNzgifSwiUGFkZGluZyI6eyIkcmVmIjoiNzkifSwiQmFja2dyb3VuZCI6eyIkcmVmIjoiODAifSwiSXNWaXNpYmxlIjp0cnVlLCJXaWR0aCI6MC4wLCJIZWlnaHQiOjAuMCwiQm9yZGVyU3R5bGUiOnsiJGlkIjoiMTUzIiwiTGluZUNvbG9yIjpudWxsLCJMaW5lV2VpZ2h0IjowLjAsIkxpbmVUeXBlIjowLCJQYXJlbnRTdHlsZSI6bnVsbH0sIlBhcmVudFN0eWxlIjpudWxsfSwiRGF0ZUZvcm1hdCI6eyIkcmVmIjoiODEifSwiSXNWaXNpYmxlIjp0cnVlLCJQYXJlbnRTdHlsZSI6bnVsbH0sIkluZGV4Ijo1LCJQZXJjZW50YWdlQ29tcGxldGUiOm51bGwsIlBvc2l0aW9uIjp7IlJhdGlvIjowLjAsIklzQ3VzdG9tIjpmYWxzZX0sIkRhdGVGb3JtYXQiOnsiJHJlZiI6IjgxIn0sIklkIjoiNTVmZjZjYjUtOTUzZi00ZDgzLTg1NTktZmU3NTllNGFiYjllIiwiSW1wb3J0SWQiOm51bGwsIlRpdGxlIjoiMXN0IEludGVyaW0gQXNzZXNzbWVudCIsIk5vdGUiOm51bGwsIkh5cGVybGluayI6bnVsbCwiSXNDaGFuZ2VkIjpmYWxzZSwiSXNOZXciOmZhbHNlfSx7IiRpZCI6IjE1NCIsIkRhdGUiOiIyMDIyLTAxLTMxVDIzOjU5OjAwIiwiU3R5bGUiOnsiJGlkIjoiMTU1IiwiU2hhcGUiOjIsIkNvbm5lY3Rvck1hcmdpbiI6eyIkcmVmIjoiNTQifSwiQ29ubmVjdG9yU3R5bGUiOnsiJGlkIjoiMTU2IiwiTGluZUNvbG9yIjp7IiRyZWYiOiI1NiJ9LCJMaW5lV2VpZ2h0IjoxLjAsIkxpbmVUeXBlIjowLCJQYXJlbnRTdHlsZSI6bnVsbH0sIklzQmVsb3dUaW1lYmFuZCI6ZmFsc2UsIkhpZGVEYXRlIjpmYWxzZSwiU2hhcGVTaXplIjoxLCJTcGFjaW5nIjoxLjAsIlBhZGRpbmciOnsiJHJlZiI6IjU4In0sIlNoYXBlU3R5bGUiOnsiJGlkIjoiMTU3IiwiTWFyZ2luIjp7IiRyZWYiOiI2MCJ9LCJQYWRkaW5nIjp7IiRyZWYiOiI2MSJ9LCJCYWNrZ3JvdW5kIjp7IiRpZCI6IjE1OCIsIkNvbG9yIjp7IiRpZCI6IjE1OSIsIkEiOjI1NSwiUiI6MjM0LCJHIjoyMiwiQiI6MzB9fSwiSXNWaXNpYmxlIjp0cnVlLCJXaWR0aCI6MTguMCwiSGVpZ2h0IjoyMC4wLCJCb3JkZXJTdHlsZSI6eyIkaWQiOiIxNjAiLCJMaW5lQ29sb3IiOnsiJHJlZiI6IjY1In0sIkxpbmVXZWlnaHQiOjAuMCwiTGluZVR5cGUiOjAsIlBhcmVudFN0eWxlIjpudWxsfSwiUGFyZW50U3R5bGUiOm51bGx9LCJUaXRsZVN0eWxlIjp7IiRpZCI6IjE2MSIsIkZvbnRTZXR0aW5ncyI6eyIkaWQiOiIxNjIiLCJGb250U2l6ZSI6MTEsIkZvbnROYW1lIjoiQ2FsaWJyaSIsIklzQm9sZCI6dHJ1ZSwiSXNJdGFsaWMiOmZhbHNlLCJJc1VuZGVybGluZWQiOmZhbHNlLCJQYXJlbnRTdHlsZSI6bnVsbH0sIkF1dG9TaXplIjowLCJGb3JlZ3JvdW5kIjp7IiRyZWYiOiI2OSJ9LCJNYXhXaWR0aCI6MjAwLjAsIk1heEhlaWdodCI6IkluZmluaXR5IiwiU21hcnRGb3JlZ3JvdW5kSXNBY3RpdmUiOmZhbHNlLCJIb3Jpem9udGFsQWxpZ25tZW50IjowLCJWZXJ0aWNhbEFsaWdubWVudCI6MCwiU21hcnRGb3JlZ3JvdW5kIjpudWxsLCJCYWNrZ3JvdW5kRmlsbFR5cGUiOjAsIk1hcmdpbiI6eyIkcmVmIjoiNzEifSwiUGFkZGluZyI6eyIkcmVmIjoiNzIifSwiQmFja2dyb3VuZCI6eyIkcmVmIjoiNzMifSwiSXNWaXNpYmxlIjp0cnVlLCJXaWR0aCI6MC4wLCJIZWlnaHQiOjAuMCwiQm9yZGVyU3R5bGUiOnsiJGlkIjoiMTYzIiwiTGluZUNvbG9yIjpudWxsLCJMaW5lV2VpZ2h0IjowLjAsIkxpbmVUeXBlIjowLCJQYXJlbnRTdHlsZSI6bnVsbH0sIlBhcmVudFN0eWxlIjpudWxsfSwiRGF0ZVN0eWxlIjp7IiRpZCI6IjE2NCIsIkZvbnRTZXR0aW5ncyI6eyIkaWQiOiIxNjUiLCJGb250U2l6ZSI6MTAsIkZvbnROYW1lIjoiQ2FsaWJyaSIsIklzQm9sZCI6ZmFsc2UsIklzSXRhbGljIjpmYWxzZSwiSXNVbmRlcmxpbmVkIjpmYWxzZSwiUGFyZW50U3R5bGUiOm51bGx9LCJBdXRvU2l6ZSI6MCwiRm9yZWdyb3VuZCI6eyIkcmVmIjoiNzYifSwiTWF4V2lkdGgiOjIwMC4wLCJNYXhIZWlnaHQiOiJJbmZpbml0eSIsIlNtYXJ0Rm9yZWdyb3VuZElzQWN0aXZlIjpmYWxzZSwiSG9yaXpvbnRhbEFsaWdubWVudCI6MCwiVmVydGljYWxBbGlnbm1lbnQiOjAsIlNtYXJ0Rm9yZWdyb3VuZCI6bnVsbCwiQmFja2dyb3VuZEZpbGxUeXBlIjowLCJNYXJnaW4iOnsiJHJlZiI6Ijc4In0sIlBhZGRpbmciOnsiJHJlZiI6Ijc5In0sIkJhY2tncm91bmQiOnsiJHJlZiI6IjgwIn0sIklzVmlzaWJsZSI6dHJ1ZSwiV2lkdGgiOjAuMCwiSGVpZ2h0IjowLjAsIkJvcmRlclN0eWxlIjp7IiRpZCI6IjE2NiIsIkxpbmVDb2xvciI6bnVsbCwiTGluZVdlaWdodCI6MC4wLCJMaW5lVHlwZSI6MCwiUGFyZW50U3R5bGUiOm51bGx9LCJQYXJlbnRTdHlsZSI6bnVsbH0sIkRhdGVGb3JtYXQiOnsiJHJlZiI6IjgxIn0sIklzVmlzaWJsZSI6dHJ1ZSwiUGFyZW50U3R5bGUiOm51bGx9LCJJbmRleCI6NiwiUGVyY2VudGFnZUNvbXBsZXRlIjpudWxsLCJQb3NpdGlvbiI6eyJSYXRpbyI6MC4wLCJJc0N1c3RvbSI6ZmFsc2V9LCJEYXRlRm9ybWF0Ijp7IiRyZWYiOiI4MSJ9LCJJZCI6IjgzZjVlNzc1LTk5ZGYtNDg2NC1hN2ViLTg5YTg1MGRmZmUwZSIsIkltcG9ydElkIjpudWxsLCJUaXRsZSI6IjJuZCBJbnRlcmltIEFzc2Vzc21lbnQiLCJOb3RlIjpudWxsLCJIeXBlcmxpbmsiOm51bGwsIklzQ2hhbmdlZCI6ZmFsc2UsIklzTmV3IjpmYWxzZX0seyIkaWQiOiIxNjciLCJEYXRlIjoiMjAyMi0wNC0wNFQyMzo1OTowMCIsIlN0eWxlIjp7IiRpZCI6IjE2OCIsIlNoYXBlIjoyLCJDb25uZWN0b3JNYXJnaW4iOnsiJHJlZiI6IjU0In0sIkNvbm5lY3RvclN0eWxlIjp7IiRpZCI6IjE2OSIsIkxpbmVDb2xvciI6eyIkcmVmIjoiNTYifSwiTGluZVdlaWdodCI6MS4wLCJMaW5lVHlwZSI6MCwiUGFyZW50U3R5bGUiOm51bGx9LCJJc0JlbG93VGltZWJhbmQiOmZhbHNlLCJIaWRlRGF0ZSI6ZmFsc2UsIlNoYXBlU2l6ZSI6MSwiU3BhY2luZyI6MS4wLCJQYWRkaW5nIjp7IiRyZWYiOiI1OCJ9LCJTaGFwZVN0eWxlIjp7IiRpZCI6IjE3MCIsIk1hcmdpbiI6eyIkcmVmIjoiNjAifSwiUGFkZGluZyI6eyIkcmVmIjoiNjEifSwiQmFja2dyb3VuZCI6eyIkaWQiOiIxNzEiLCJDb2xvciI6eyIkaWQiOiIxNzIiLCJBIjoyNTUsIlIiOjIzNCwiRyI6MjIsIkIiOjMwfX0sIklzVmlzaWJsZSI6dHJ1ZSwiV2lkdGgiOjE4LjAsIkhlaWdodCI6MjAuMCwiQm9yZGVyU3R5bGUiOnsiJGlkIjoiMTczIiwiTGluZUNvbG9yIjp7IiRyZWYiOiI2NSJ9LCJMaW5lV2VpZ2h0IjowLjAsIkxpbmVUeXBlIjowLCJQYXJlbnRTdHlsZSI6bnVsbH0sIlBhcmVudFN0eWxlIjpudWxsfSwiVGl0bGVTdHlsZSI6eyIkaWQiOiIxNzQiLCJGb250U2V0dGluZ3MiOnsiJGlkIjoiMTc1IiwiRm9udFNpemUiOjExLCJGb250TmFtZSI6IkNhbGlicmkiLCJJc0JvbGQiOnRydWUsIklzSXRhbGljIjpmYWxzZSwiSXNVbmRlcmxpbmVkIjpmYWxzZSwiUGFyZW50U3R5bGUiOm51bGx9LCJBdXRvU2l6ZSI6MCwiRm9yZWdyb3VuZCI6eyIkcmVmIjoiNjkifSwiTWF4V2lkdGgiOjIwMC4wLCJNYXhIZWlnaHQiOiJJbmZpbml0eSIsIlNtYXJ0Rm9yZWdyb3VuZElzQWN0aXZlIjpmYWxzZSwiSG9yaXpvbnRhbEFsaWdubWVudCI6MCwiVmVydGljYWxBbGlnbm1lbnQiOjAsIlNtYXJ0Rm9yZWdyb3VuZCI6bnVsbCwiQmFja2dyb3VuZEZpbGxUeXBlIjowLCJNYXJnaW4iOnsiJHJlZiI6IjcxIn0sIlBhZGRpbmciOnsiJHJlZiI6IjcyIn0sIkJhY2tncm91bmQiOnsiJHJlZiI6IjczIn0sIklzVmlzaWJsZSI6dHJ1ZSwiV2lkdGgiOjAuMCwiSGVpZ2h0IjowLjAsIkJvcmRlclN0eWxlIjp7IiRpZCI6IjE3NiIsIkxpbmVDb2xvciI6bnVsbCwiTGluZVdlaWdodCI6MC4wLCJMaW5lVHlwZSI6MCwiUGFyZW50U3R5bGUiOm51bGx9LCJQYXJlbnRTdHlsZSI6bnVsbH0sIkRhdGVTdHlsZSI6eyIkaWQiOiIxNzciLCJGb250U2V0dGluZ3MiOnsiJGlkIjoiMTc4IiwiRm9udFNpemUiOjEwLCJGb250TmFtZSI6IkNhbGlicmkiLCJJc0JvbGQiOmZhbHNlLCJJc0l0YWxpYyI6ZmFsc2UsIklzVW5kZXJsaW5lZCI6ZmFsc2UsIlBhcmVudFN0eWxlIjpudWxsfSwiQXV0b1NpemUiOjAsIkZvcmVncm91bmQiOnsiJHJlZiI6Ijc2In0sIk1heFdpZHRoIjoyMDAuMCwiTWF4SGVpZ2h0IjoiSW5maW5pdHkiLCJTbWFydEZvcmVncm91bmRJc0FjdGl2ZSI6ZmFsc2UsIkhvcml6b250YWxBbGlnbm1lbnQiOjAsIlZlcnRpY2FsQWxpZ25tZW50IjowLCJTbWFydEZvcmVncm91bmQiOm51bGwsIkJhY2tncm91bmRGaWxsVHlwZSI6MCwiTWFyZ2luIjp7IiRyZWYiOiI3OCJ9LCJQYWRkaW5nIjp7IiRyZWYiOiI3OSJ9LCJCYWNrZ3JvdW5kIjp7IiRyZWYiOiI4MCJ9LCJJc1Zpc2libGUiOnRydWUsIldpZHRoIjowLjAsIkhlaWdodCI6MC4wLCJCb3JkZXJTdHlsZSI6eyIkaWQiOiIxNzkiLCJMaW5lQ29sb3IiOm51bGwsIkxpbmVXZWlnaHQiOjAuMCwiTGluZVR5cGUiOjAsIlBhcmVudFN0eWxlIjpudWxsfSwiUGFyZW50U3R5bGUiOm51bGx9LCJEYXRlRm9ybWF0Ijp7IiRyZWYiOiI4MSJ9LCJJc1Zpc2libGUiOnRydWUsIlBhcmVudFN0eWxlIjpudWxsfSwiSW5kZXgiOjcsIlBlcmNlbnRhZ2VDb21wbGV0ZSI6bnVsbCwiUG9zaXRpb24iOnsiUmF0aW8iOjAuMCwiSXNDdXN0b20iOmZhbHNlfSwiRGF0ZUZvcm1hdCI6eyIkcmVmIjoiODEifSwiSWQiOiIyMDMwM2FiMi03NjAzLTRiZWEtYjYyNC1mZjdmZDNlODRiMjYiLCJJbXBvcnRJZCI6bnVsbCwiVGl0bGUiOiJNRUxPRFktMSBEQkwiLCJOb3RlIjpudWxsLCJIeXBlcmxpbmsiOm51bGwsIklzQ2hhbmdlZCI6ZmFsc2UsIklzTmV3IjpmYWxzZX0seyIkaWQiOiIxODAiLCJEYXRlIjoiMjAyMi0wNS0wMlQyMzo1OTowMCIsIlN0eWxlIjp7IiRpZCI6IjE4MSIsIlNoYXBlIjoyLCJDb25uZWN0b3JNYXJnaW4iOnsiJHJlZiI6IjU0In0sIkNvbm5lY3RvclN0eWxlIjp7IiRpZCI6IjE4MiIsIkxpbmVDb2xvciI6eyIkcmVmIjoiNTYifSwiTGluZVdlaWdodCI6MS4wLCJMaW5lVHlwZSI6MCwiUGFyZW50U3R5bGUiOm51bGx9LCJJc0JlbG93VGltZWJhbmQiOmZhbHNlLCJIaWRlRGF0ZSI6ZmFsc2UsIlNoYXBlU2l6ZSI6MSwiU3BhY2luZyI6MS4wLCJQYWRkaW5nIjp7IiRyZWYiOiI1OCJ9LCJTaGFwZVN0eWxlIjp7IiRpZCI6IjE4MyIsIk1hcmdpbiI6eyIkcmVmIjoiNjAifSwiUGFkZGluZyI6eyIkcmVmIjoiNjEifSwiQmFja2dyb3VuZCI6eyIkaWQiOiIxODQiLCJDb2xvciI6eyIkaWQiOiIxODUiLCJBIjoyNTUsIlIiOjIzNCwiRyI6MjIsIkIiOjMwfX0sIklzVmlzaWJsZSI6dHJ1ZSwiV2lkdGgiOjE4LjAsIkhlaWdodCI6MjAuMCwiQm9yZGVyU3R5bGUiOnsiJGlkIjoiMTg2IiwiTGluZUNvbG9yIjp7IiRyZWYiOiI2NSJ9LCJMaW5lV2VpZ2h0IjowLjAsIkxpbmVUeXBlIjowLCJQYXJlbnRTdHlsZSI6bnVsbH0sIlBhcmVudFN0eWxlIjpudWxsfSwiVGl0bGVTdHlsZSI6eyIkaWQiOiIxODciLCJGb250U2V0dGluZ3MiOnsiJGlkIjoiMTg4IiwiRm9udFNpemUiOjExLCJGb250TmFtZSI6IkNhbGlicmkiLCJJc0JvbGQiOnRydWUsIklzSXRhbGljIjpmYWxzZSwiSXNVbmRlcmxpbmVkIjpmYWxzZSwiUGFyZW50U3R5bGUiOm51bGx9LCJBdXRvU2l6ZSI6MCwiRm9yZWdyb3VuZCI6eyIkcmVmIjoiNjkifSwiTWF4V2lkdGgiOjIwMC4wLCJNYXhIZWlnaHQiOiJJbmZpbml0eSIsIlNtYXJ0Rm9yZWdyb3VuZElzQWN0aXZlIjpmYWxzZSwiSG9yaXpvbnRhbEFsaWdubWVudCI6MCwiVmVydGljYWxBbGlnbm1lbnQiOjAsIlNtYXJ0Rm9yZWdyb3VuZCI6bnVsbCwiQmFja2dyb3VuZEZpbGxUeXBlIjowLCJNYXJnaW4iOnsiJHJlZiI6IjcxIn0sIlBhZGRpbmciOnsiJHJlZiI6IjcyIn0sIkJhY2tncm91bmQiOnsiJHJlZiI6IjczIn0sIklzVmlzaWJsZSI6dHJ1ZSwiV2lkdGgiOjAuMCwiSGVpZ2h0IjowLjAsIkJvcmRlclN0eWxlIjp7IiRpZCI6IjE4OSIsIkxpbmVDb2xvciI6bnVsbCwiTGluZVdlaWdodCI6MC4wLCJMaW5lVHlwZSI6MCwiUGFyZW50U3R5bGUiOm51bGx9LCJQYXJlbnRTdHlsZSI6bnVsbH0sIkRhdGVTdHlsZSI6eyIkaWQiOiIxOTAiLCJGb250U2V0dGluZ3MiOnsiJGlkIjoiMTkxIiwiRm9udFNpemUiOjEwLCJGb250TmFtZSI6IkNhbGlicmkiLCJJc0JvbGQiOmZhbHNlLCJJc0l0YWxpYyI6ZmFsc2UsIklzVW5kZXJsaW5lZCI6ZmFsc2UsIlBhcmVudFN0eWxlIjpudWxsfSwiQXV0b1NpemUiOjAsIkZvcmVncm91bmQiOnsiJHJlZiI6Ijc2In0sIk1heFdpZHRoIjoyMDAuMCwiTWF4SGVpZ2h0IjoiSW5maW5pdHkiLCJTbWFydEZvcmVncm91bmRJc0FjdGl2ZSI6ZmFsc2UsIkhvcml6b250YWxBbGlnbm1lbnQiOjAsIlZlcnRpY2FsQWxpZ25tZW50IjowLCJTbWFydEZvcmVncm91bmQiOm51bGwsIkJhY2tncm91bmRGaWxsVHlwZSI6MCwiTWFyZ2luIjp7IiRyZWYiOiI3OCJ9LCJQYWRkaW5nIjp7IiRyZWYiOiI3OSJ9LCJCYWNrZ3JvdW5kIjp7IiRyZWYiOiI4MCJ9LCJJc1Zpc2libGUiOnRydWUsIldpZHRoIjowLjAsIkhlaWdodCI6MC4wLCJCb3JkZXJTdHlsZSI6eyIkaWQiOiIxOTIiLCJMaW5lQ29sb3IiOm51bGwsIkxpbmVXZWlnaHQiOjAuMCwiTGluZVR5cGUiOjAsIlBhcmVudFN0eWxlIjpudWxsfSwiUGFyZW50U3R5bGUiOm51bGx9LCJEYXRlRm9ybWF0Ijp7IiRyZWYiOiI4MSJ9LCJJc1Zpc2libGUiOnRydWUsIlBhcmVudFN0eWxlIjpudWxsfSwiSW5kZXgiOjgsIlBlcmNlbnRhZ2VDb21wbGV0ZSI6bnVsbCwiUG9zaXRpb24iOnsiUmF0aW8iOjAuMCwiSXNDdXN0b20iOmZhbHNlfSwiRGF0ZUZvcm1hdCI6eyIkcmVmIjoiODEifSwiSWQiOiI4MjgyZDAwYi01Y2RiLTQ0ODMtOTcwNS01MDczMTU4OWViM2MiLCJJbXBvcnRJZCI6bnVsbCwiVGl0bGUiOiJNRUxPRFktMSBURkxzIiwiTm90ZSI6bnVsbCwiSHlwZXJsaW5rIjpudWxsLCJJc0NoYW5nZWQiOmZhbHNlLCJJc05ldyI6ZmFsc2V9LHsiJGlkIjoiMTkzIiwiRGF0ZSI6IjIwMjItMDUtMzBUMjM6NTk6MDAiLCJTdHlsZSI6eyIkaWQiOiIxOTQiLCJTaGFwZSI6MiwiQ29ubmVjdG9yTWFyZ2luIjp7IiRyZWYiOiI1NCJ9LCJDb25uZWN0b3JTdHlsZSI6eyIkaWQiOiIxOTUiLCJMaW5lQ29sb3IiOnsiJHJlZiI6IjU2In0sIkxpbmVXZWlnaHQiOjEuMCwiTGluZVR5cGUiOjAsIlBhcmVudFN0eWxlIjpudWxsfSwiSXNCZWxvd1RpbWViYW5kIjpmYWxzZSwiSGlkZURhdGUiOmZhbHNlLCJTaGFwZVNpemUiOjEsIlNwYWNpbmciOjEuMCwiUGFkZGluZyI6eyIkcmVmIjoiNTgifSwiU2hhcGVTdHlsZSI6eyIkaWQiOiIxOTYiLCJNYXJnaW4iOnsiJHJlZiI6IjYwIn0sIlBhZGRpbmciOnsiJHJlZiI6IjYxIn0sIkJhY2tncm91bmQiOnsiJGlkIjoiMTk3IiwiQ29sb3IiOnsiJGlkIjoiMTk4IiwiQSI6MjU1LCJSIjoyMzQsIkciOjIyLCJCIjozMH19LCJJc1Zpc2libGUiOnRydWUsIldpZHRoIjoxOC4wLCJIZWlnaHQiOjIwLjAsIkJvcmRlclN0eWxlIjp7IiRpZCI6IjE5OSIsIkxpbmVDb2xvciI6eyIkcmVmIjoiNjUifSwiTGluZVdlaWdodCI6MC4wLCJMaW5lVHlwZSI6MCwiUGFyZW50U3R5bGUiOm51bGx9LCJQYXJlbnRTdHlsZSI6bnVsbH0sIlRpdGxlU3R5bGUiOnsiJGlkIjoiMjAwIiwiRm9udFNldHRpbmdzIjp7IiRpZCI6IjIwMSIsIkZvbnRTaXplIjoxMSwiRm9udE5hbWUiOiJDYWxpYnJpIiwiSXNCb2xkIjp0cnVlLCJJc0l0YWxpYyI6ZmFsc2UsIklzVW5kZXJsaW5lZCI6ZmFsc2UsIlBhcmVudFN0eWxlIjpudWxsfSwiQXV0b1NpemUiOjAsIkZvcmVncm91bmQiOnsiJHJlZiI6IjY5In0sIk1heFdpZHRoIjoyMDAuMCwiTWF4SGVpZ2h0IjoiSW5maW5pdHkiLCJTbWFydEZvcmVncm91bmRJc0FjdGl2ZSI6ZmFsc2UsIkhvcml6b250YWxBbGlnbm1lbnQiOjAsIlZlcnRpY2FsQWxpZ25tZW50IjowLCJTbWFydEZvcmVncm91bmQiOm51bGwsIkJhY2tncm91bmRGaWxsVHlwZSI6MCwiTWFyZ2luIjp7IiRyZWYiOiI3MSJ9LCJQYWRkaW5nIjp7IiRyZWYiOiI3MiJ9LCJCYWNrZ3JvdW5kIjp7IiRyZWYiOiI3MyJ9LCJJc1Zpc2libGUiOnRydWUsIldpZHRoIjowLjAsIkhlaWdodCI6MC4wLCJCb3JkZXJTdHlsZSI6eyIkaWQiOiIyMDIiLCJMaW5lQ29sb3IiOm51bGwsIkxpbmVXZWlnaHQiOjAuMCwiTGluZVR5cGUiOjAsIlBhcmVudFN0eWxlIjpudWxsfSwiUGFyZW50U3R5bGUiOm51bGx9LCJEYXRlU3R5bGUiOnsiJGlkIjoiMjAzIiwiRm9udFNldHRpbmdzIjp7IiRpZCI6IjIwNCIsIkZvbnRTaXplIjoxMCwiRm9udE5hbWUiOiJDYWxpYnJpIiwiSXNCb2xkIjpmYWxzZSwiSXNJdGFsaWMiOmZhbHNlLCJJc1VuZGVybGluZWQiOmZhbHNlLCJQYXJlbnRTdHlsZSI6bnVsbH0sIkF1dG9TaXplIjowLCJGb3JlZ3JvdW5kIjp7IiRyZWYiOiI3NiJ9LCJNYXhXaWR0aCI6MjAwLjAsIk1heEhlaWdodCI6IkluZmluaXR5IiwiU21hcnRGb3JlZ3JvdW5kSXNBY3RpdmUiOmZhbHNlLCJIb3Jpem9udGFsQWxpZ25tZW50IjowLCJWZXJ0aWNhbEFsaWdubWVudCI6MCwiU21hcnRGb3JlZ3JvdW5kIjpudWxsLCJCYWNrZ3JvdW5kRmlsbFR5cGUiOjAsIk1hcmdpbiI6eyIkcmVmIjoiNzgifSwiUGFkZGluZyI6eyIkcmVmIjoiNzkifSwiQmFja2dyb3VuZCI6eyIkcmVmIjoiODAifSwiSXNWaXNpYmxlIjp0cnVlLCJXaWR0aCI6MC4wLCJIZWlnaHQiOjAuMCwiQm9yZGVyU3R5bGUiOnsiJGlkIjoiMjA1IiwiTGluZUNvbG9yIjpudWxsLCJMaW5lV2VpZ2h0IjowLjAsIkxpbmVUeXBlIjowLCJQYXJlbnRTdHlsZSI6bnVsbH0sIlBhcmVudFN0eWxlIjpudWxsfSwiRGF0ZUZvcm1hdCI6eyIkcmVmIjoiODEifSwiSXNWaXNpYmxlIjp0cnVlLCJQYXJlbnRTdHlsZSI6bnVsbH0sIkluZGV4Ijo5LCJQZXJjZW50YWdlQ29tcGxldGUiOm51bGwsIlBvc2l0aW9uIjp7IlJhdGlvIjowLjAsIklzQ3VzdG9tIjpmYWxzZX0sIkRhdGVGb3JtYXQiOnsiJHJlZiI6IjgxIn0sIklkIjoiNTVlOGM3NjItNzBhZC00OGUyLWJmNzgtNjExYTA1YjY1ZDRlIiwiSW1wb3J0SWQiOm51bGwsIlRpdGxlIjoiTUVMT0RZLTEgQ1NSIiwiTm90ZSI6bnVsbCwiSHlwZXJsaW5rIjpudWxsLCJJc0NoYW5nZWQiOmZhbHNlLCJJc05ldyI6ZmFsc2V9LHsiJGlkIjoiMjA2IiwiRGF0ZSI6IjIwMjMtMDMtMDZUMDA6MDA6MDAiLCJTdHlsZSI6eyIkaWQiOiIyMDciLCJTaGFwZSI6MiwiQ29ubmVjdG9yTWFyZ2luIjp7IiRyZWYiOiI1NCJ9LCJDb25uZWN0b3JTdHlsZSI6eyIkaWQiOiIyMDgiLCJMaW5lQ29sb3IiOnsiJHJlZiI6IjU2In0sIkxpbmVXZWlnaHQiOjEuMCwiTGluZVR5cGUiOjAsIlBhcmVudFN0eWxlIjpudWxsfSwiSXNCZWxvd1RpbWViYW5kIjpmYWxzZSwiSGlkZURhdGUiOmZhbHNlLCJTaGFwZVNpemUiOjEsIlNwYWNpbmciOjEuMCwiUGFkZGluZyI6eyIkcmVmIjoiNTgifSwiU2hhcGVTdHlsZSI6eyIkaWQiOiIyMDkiLCJNYXJnaW4iOnsiJHJlZiI6IjYwIn0sIlBhZGRpbmciOnsiJHJlZiI6IjYxIn0sIkJhY2tncm91bmQiOnsiJGlkIjoiMjEwIiwiQ29sb3IiOnsiJGlkIjoiMjExIiwiQSI6MjU1LCJSIjoyMzQsIkciOjIyLCJCIjozMH19LCJJc1Zpc2libGUiOnRydWUsIldpZHRoIjoxOC4wLCJIZWlnaHQiOjIwLjAsIkJvcmRlclN0eWxlIjp7IiRpZCI6IjIxMiIsIkxpbmVDb2xvciI6eyIkcmVmIjoiNjUifSwiTGluZVdlaWdodCI6MC4wLCJMaW5lVHlwZSI6MCwiUGFyZW50U3R5bGUiOm51bGx9LCJQYXJlbnRTdHlsZSI6bnVsbH0sIlRpdGxlU3R5bGUiOnsiJGlkIjoiMjEzIiwiRm9udFNldHRpbmdzIjp7IiRpZCI6IjIxNCIsIkZvbnRTaXplIjoxMSwiRm9udE5hbWUiOiJDYWxpYnJpIiwiSXNCb2xkIjp0cnVlLCJJc0l0YWxpYyI6ZmFsc2UsIklzVW5kZXJsaW5lZCI6ZmFsc2UsIlBhcmVudFN0eWxlIjpudWxsfSwiQXV0b1NpemUiOjAsIkZvcmVncm91bmQiOnsiJHJlZiI6IjY5In0sIk1heFdpZHRoIjoyMDAuMCwiTWF4SGVpZ2h0IjoiSW5maW5pdHkiLCJTbWFydEZvcmVncm91bmRJc0FjdGl2ZSI6ZmFsc2UsIkhvcml6b250YWxBbGlnbm1lbnQiOjAsIlZlcnRpY2FsQWxpZ25tZW50IjowLCJTbWFydEZvcmVncm91bmQiOm51bGwsIkJhY2tncm91bmRGaWxsVHlwZSI6MCwiTWFyZ2luIjp7IiRyZWYiOiI3MSJ9LCJQYWRkaW5nIjp7IiRyZWYiOiI3MiJ9LCJCYWNrZ3JvdW5kIjp7IiRyZWYiOiI3MyJ9LCJJc1Zpc2libGUiOnRydWUsIldpZHRoIjowLjAsIkhlaWdodCI6MC4wLCJCb3JkZXJTdHlsZSI6eyIkaWQiOiIyMTUiLCJMaW5lQ29sb3IiOm51bGwsIkxpbmVXZWlnaHQiOjAuMCwiTGluZVR5cGUiOjAsIlBhcmVudFN0eWxlIjpudWxsfSwiUGFyZW50U3R5bGUiOm51bGx9LCJEYXRlU3R5bGUiOnsiJGlkIjoiMjE2IiwiRm9udFNldHRpbmdzIjp7IiRpZCI6IjIxNyIsIkZvbnRTaXplIjoxMCwiRm9udE5hbWUiOiJDYWxpYnJpIiwiSXNCb2xkIjpmYWxzZSwiSXNJdGFsaWMiOmZhbHNlLCJJc1VuZGVybGluZWQiOmZhbHNlLCJQYXJlbnRTdHlsZSI6bnVsbH0sIkF1dG9TaXplIjowLCJGb3JlZ3JvdW5kIjp7IiRyZWYiOiI3NiJ9LCJNYXhXaWR0aCI6MjAwLjAsIk1heEhlaWdodCI6IkluZmluaXR5IiwiU21hcnRGb3JlZ3JvdW5kSXNBY3RpdmUiOmZhbHNlLCJIb3Jpem9udGFsQWxpZ25tZW50IjowLCJWZXJ0aWNhbEFsaWdubWVudCI6MCwiU21hcnRGb3JlZ3JvdW5kIjpudWxsLCJCYWNrZ3JvdW5kRmlsbFR5cGUiOjAsIk1hcmdpbiI6eyIkcmVmIjoiNzgifSwiUGFkZGluZyI6eyIkcmVmIjoiNzkifSwiQmFja2dyb3VuZCI6eyIkcmVmIjoiODAifSwiSXNWaXNpYmxlIjp0cnVlLCJXaWR0aCI6MC4wLCJIZWlnaHQiOjAuMCwiQm9yZGVyU3R5bGUiOnsiJGlkIjoiMjE4IiwiTGluZUNvbG9yIjpudWxsLCJMaW5lV2VpZ2h0IjowLjAsIkxpbmVUeXBlIjowLCJQYXJlbnRTdHlsZSI6bnVsbH0sIlBhcmVudFN0eWxlIjpudWxsfSwiRGF0ZUZvcm1hdCI6eyIkcmVmIjoiODEifSwiSXNWaXNpYmxlIjp0cnVlLCJQYXJlbnRTdHlsZSI6bnVsbH0sIkluZGV4IjoxMiwiUGVyY2VudGFnZUNvbXBsZXRlIjpudWxsLCJQb3NpdGlvbiI6eyJSYXRpbyI6MC4wLCJJc0N1c3RvbSI6ZmFsc2V9LCJEYXRlRm9ybWF0Ijp7IiRyZWYiOiI4MSJ9LCJJZCI6IjRkYjA3M2U2LWI5YzAtNDMzZS1hYjE0LTE5YzU3YjBhMjFiZiIsIkltcG9ydElkIjpudWxsLCJUaXRsZSI6Ik5EQSBTdWJtaXNzaW9uICIsIk5vdGUiOm51bGwsIkh5cGVybGluayI6bnVsbCwiSXNDaGFuZ2VkIjpmYWxzZSwiSXNOZXciOmZhbHNlfV0sIlRhc2tzIjpbeyIkaWQiOiIyMTkiLCJHcm91cE5hbWUiOm51bGwsIlN0YXJ0RGF0ZSI6IjIwMjEtMDYtMTVUMjM6NTk6MDBaIiwiRW5kRGF0ZSI6IjIwMjEtMDgtMzBUMjM6NTk6MDBaIiwiUGVyY2VudGFnZUNvbXBsZXRlIjpudWxsLCJTdHlsZSI6eyIkaWQiOiIyMjAiLCJTaGFwZSI6MCwiU2hhcGVUaGlja25lc3MiOjEsIkR1cmF0aW9uRm9ybWF0IjowLCJJbmNsdWRlTm9uV29ya2luZ0RheXNJbkR1cmF0aW9uIjpmYWxzZSwiUGVyY2VudGFnZUNvbXBsZXRlU3R5bGUiOnsiJGlkIjoiMjIxIiwiRm9udFNldHRpbmdzIjp7IiRpZCI6IjIyMiIsIkZvbnRTaXplIjoxMCwiRm9udE5hbWUiOiJDYWxpYnJpIiwiSXNCb2xkIjpmYWxzZSwiSXNJdGFsaWMiOmZhbHNlLCJJc1VuZGVybGluZWQiOmZhbHNlLCJQYXJlbnRTdHlsZSI6bnVsbH0sIkF1dG9TaXplIjowLCJGb3JlZ3JvdW5kIjp7IiRyZWYiOiI4NSJ9LCJNYXhXaWR0aCI6MjAwLjAsIk1heEhlaWdodCI6IkluZmluaXR5IiwiU21hcnRGb3JlZ3JvdW5kSXNBY3RpdmUiOmZhbHNlLCJIb3Jpem9udGFsQWxpZ25tZW50IjowLCJWZXJ0aWNhbEFsaWdubWVudCI6MCwiU21hcnRGb3JlZ3JvdW5kIjpudWxsLCJCYWNrZ3JvdW5kRmlsbFR5cGUiOjAsIk1hcmdpbiI6eyIkcmVmIjoiODcifSwiUGFkZGluZyI6eyIkcmVmIjoiODgifSwiQmFja2dyb3VuZCI6eyIkcmVmIjoiODkifSwiSXNWaXNpYmxlIjp0cnVlLCJXaWR0aCI6MC4wLCJIZWlnaHQiOjAuMCwiQm9yZGVyU3R5bGUiOnsiJGlkIjoiMjIzIiwiTGluZUNvbG9yIjpudWxsLCJMaW5lV2VpZ2h0IjowLjAsIkxpbmVUeXBlIjowLCJQYXJlbnRTdHlsZSI6bnVsbH0sIlBhcmVudFN0eWxlIjpudWxsfSwiRHVyYXRpb25TdHlsZSI6eyIkaWQiOiIyMjQiLCJGb250U2V0dGluZ3MiOnsiJGlkIjoiMjI1IiwiRm9udFNpemUiOjEwLCJGb250TmFtZSI6IkNhbGlicmkiLCJJc0JvbGQiOmZhbHNlLCJJc0l0YWxpYyI6ZmFsc2UsIklzVW5kZXJsaW5lZCI6ZmFsc2UsIlBhcmVudFN0eWxlIjpudWxsfSwiQXV0b1NpemUiOjAsIkZvcmVncm91bmQiOnsiJHJlZiI6IjkyIn0sIk1heFdpZHRoIjoyMDAuMCwiTWF4SGVpZ2h0IjoiSW5maW5pdHkiLCJTbWFydEZvcmVncm91bmRJc0FjdGl2ZSI6ZmFsc2UsIkhvcml6b250YWxBbGlnbm1lbnQiOjAsIlZlcnRpY2FsQWxpZ25tZW50IjowLCJTbWFydEZvcmVncm91bmQiOm51bGwsIkJhY2tncm91bmRGaWxsVHlwZSI6MCwiTWFyZ2luIjp7IiRyZWYiOiI5NCJ9LCJQYWRkaW5nIjp7IiRyZWYiOiI5NSJ9LCJCYWNrZ3JvdW5kIjp7IiRyZWYiOiI5NiJ9LCJJc1Zpc2libGUiOnRydWUsIldpZHRoIjowLjAsIkhlaWdodCI6MC4wLCJCb3JkZXJTdHlsZSI6eyIkaWQiOiIyMjYiLCJMaW5lQ29sb3IiOm51bGwsIkxpbmVXZWlnaHQiOjAuMCwiTGluZVR5cGUiOjAsIlBhcmVudFN0eWxlIjpudWxsfSwiUGFyZW50U3R5bGUiOm51bGx9LCJIb3Jpem9udGFsQ29ubmVjdG9yU3R5bGUiOnsiJGlkIjoiMjI3IiwiTGluZUNvbG9yIjp7IiRyZWYiOiI5OCJ9LCJMaW5lV2VpZ2h0IjowLjAsIkxpbmVUeXBlIjowLCJQYXJlbnRTdHlsZSI6bnVsbH0sIlZlcnRpY2FsQ29ubmVjdG9yU3R5bGUiOnsiJGlkIjoiMjI4IiwiTGluZUNvbG9yIjp7IiRyZWYiOiIxMDEifSwiTGluZVdlaWdodCI6MC4wLCJMaW5lVHlwZSI6MCwiUGFyZW50U3R5bGUiOm51bGx9LCJNYXJnaW4iOm51bGwsIlN0YXJ0RGF0ZVBvc2l0aW9uIjo0LCJFbmREYXRlUG9zaXRpb24iOjQsIkRhdGVJc1Zpc2libGUiOnRydWUsIlRpdGxlUG9zaXRpb24iOjUsIkR1cmF0aW9uUG9zaXRpb24iOjYsIlBlcmNlbnRhZ2VDb21wbGV0ZWRQb3NpdGlvbiI6NiwiU3BhY2luZyI6NSwiSXNCZWxvd1RpbWViYW5kIjp0cnVlLCJQZXJjZW50YWdlQ29tcGxldGVTaGFwZU9wYWNpdHkiOjM1LCJTaGFwZVN0eWxlIjp7IiRpZCI6IjIyOSIsIk1hcmdpbiI6eyIkcmVmIjoiMTA0In0sIlBhZGRpbmciOnsiJHJlZiI6IjEwNSJ9LCJCYWNrZ3JvdW5kIjp7IiRpZCI6IjIzMCIsIkNvbG9yIjp7IiRpZCI6IjIzMSIsIkEiOjI1NSwiUiI6MCwiRyI6MTE0LCJCIjoxODh9fSwiSXNWaXNpYmxlIjp0cnVlLCJXaWR0aCI6MC4wLCJIZWlnaHQiOjE2LjAsIkJvcmRlclN0eWxlIjp7IiRpZCI6IjIzMiIsIkxpbmVDb2xvciI6eyIkcmVmIjoiMTA5In0sIkxpbmVXZWlnaHQiOjAuMCwiTGluZVR5cGUiOjAsIlBhcmVudFN0eWxlIjpudWxsfSwiUGFyZW50U3R5bGUiOm51bGx9LCJUaXRsZVN0eWxlIjp7IiRpZCI6IjIzMyIsIkZvbnRTZXR0aW5ncyI6eyIkaWQiOiIyMzQiLCJGb250U2l6ZSI6MTEsIkZvbnROYW1lIjoiQ2FsaWJyaSIsIklzQm9sZCI6dHJ1ZSwiSXNJdGFsaWMiOmZhbHNlLCJJc1VuZGVybGluZWQiOmZhbHNlLCJQYXJlbnRTdHlsZSI6bnVsbH0sIkF1dG9TaXplIjowLCJGb3JlZ3JvdW5kIjp7IiRyZWYiOiIxMTMifSwiTWF4V2lkdGgiOjcyMC4wLCJNYXhIZWlnaHQiOiJJbmZpbml0eSIsIlNtYXJ0Rm9yZWdyb3VuZElzQWN0aXZlIjpmYWxzZSwiSG9yaXpvbnRhbEFsaWdubWVudCI6MCwiVmVydGljYWxBbGlnbm1lbnQiOjAsIlNtYXJ0Rm9yZWdyb3VuZCI6bnVsbCwiQmFja2dyb3VuZEZpbGxUeXBlIjowLCJNYXJnaW4iOnsiJHJlZiI6IjExNSJ9LCJQYWRkaW5nIjp7IiRyZWYiOiIxMTYifSwiQmFja2dyb3VuZCI6eyIkcmVmIjoiMTE3In0sIklzVmlzaWJsZSI6dHJ1ZSwiV2lkdGgiOjAuMCwiSGVpZ2h0IjowLjAsIkJvcmRlclN0eWxlIjp7IiRpZCI6IjIzNSIsIkxpbmVDb2xvciI6bnVsbCwiTGluZVdlaWdodCI6MC4wLCJMaW5lVHlwZSI6MCwiUGFyZW50U3R5bGUiOm51bGx9LCJQYXJlbnRTdHlsZSI6bnVsbH0sIkRhdGVTdHlsZSI6eyIkaWQiOiIyMzYiLCJGb250U2V0dGluZ3MiOnsiJGlkIjoiMjM3IiwiRm9udFNpemUiOjEwLCJGb250TmFtZSI6IkNhbGlicmkiLCJJc0JvbGQiOmZhbHNlLCJJc0l0YWxpYyI6ZmFsc2UsIklzVW5kZXJsaW5lZCI6ZmFsc2UsIlBhcmVudFN0eWxlIjpudWxsfSwiQXV0b1NpemUiOjAsIkZvcmVncm91bmQiOnsiJHJlZiI6IjEyMCJ9LCJNYXhXaWR0aCI6MjAwLjAsIk1heEhlaWdodCI6IkluZmluaXR5IiwiU21hcnRGb3JlZ3JvdW5kSXNBY3RpdmUiOmZhbHNlLCJIb3Jpem9udGFsQWxpZ25tZW50IjowLCJWZXJ0aWNhbEFsaWdubWVudCI6MCwiU21hcnRGb3JlZ3JvdW5kIjpudWxsLCJCYWNrZ3JvdW5kRmlsbFR5cGUiOjAsIk1hcmdpbiI6eyIkcmVmIjoiMTIyIn0sIlBhZGRpbmciOnsiJHJlZiI6IjEyMyJ9LCJCYWNrZ3JvdW5kIjp7IiRyZWYiOiIxMjQifSwiSXNWaXNpYmxlIjp0cnVlLCJXaWR0aCI6MC4wLCJIZWlnaHQiOjAuMCwiQm9yZGVyU3R5bGUiOnsiJGlkIjoiMjM4IiwiTGluZUNvbG9yIjpudWxsLCJMaW5lV2VpZ2h0IjowLjAsIkxpbmVUeXBlIjowLCJQYXJlbnRTdHlsZSI6bnVsbH0sIlBhcmVudFN0eWxlIjpudWxsfSwiRGF0ZUZvcm1hdCI6eyIkcmVmIjoiMTI1In0sIklzVmlzaWJsZSI6dHJ1ZSwiUGFyZW50U3R5bGUiOm51bGx9LCJJbmRleCI6MiwiU21hcnREdXJhdGlvbkFjdGl2YXRlZCI6ZmFsc2UsIkRhdGVGb3JtYXQiOnsiJHJlZiI6IjEyNSJ9LCJJZCI6ImJhODI4N2VlLWIzMTMtNGVmZi05ODNjLWNhY2M4ZTFiY2NmOCIsIkltcG9ydElkIjpudWxsLCJUaXRsZSI6IkNUTSBNZmcgYW5kIFJlbGVhc2UiLCJOb3RlIjpudWxsLCJIeXBlcmxpbmsiOm51bGwsIklzQ2hhbmdlZCI6ZmFsc2UsIklzTmV3IjpmYWxzZX0seyIkaWQiOiIyMzkiLCJHcm91cE5hbWUiOm51bGwsIlN0YXJ0RGF0ZSI6IjIwMjEtMDctMjZUMDA6MDA6MDBaIiwiRW5kRGF0ZSI6IjIwMjEtMDgtMTNUMjM6NTk6MDBaIiwiUGVyY2VudGFnZUNvbXBsZXRlIjpudWxsLCJTdHlsZSI6eyIkaWQiOiIyNDAiLCJTaGFwZSI6MCwiU2hhcGVUaGlja25lc3MiOjEsIkR1cmF0aW9uRm9ybWF0IjowLCJJbmNsdWRlTm9uV29ya2luZ0RheXNJbkR1cmF0aW9uIjpmYWxzZSwiUGVyY2VudGFnZUNvbXBsZXRlU3R5bGUiOnsiJGlkIjoiMjQxIiwiRm9udFNldHRpbmdzIjp7IiRpZCI6IjI0MiIsIkZvbnRTaXplIjoxMCwiRm9udE5hbWUiOiJDYWxpYnJpIiwiSXNCb2xkIjpmYWxzZSwiSXNJdGFsaWMiOmZhbHNlLCJJc1VuZGVybGluZWQiOmZhbHNlLCJQYXJlbnRTdHlsZSI6bnVsbH0sIkF1dG9TaXplIjowLCJGb3JlZ3JvdW5kIjp7IiRyZWYiOiI4NSJ9LCJNYXhXaWR0aCI6MjAwLjAsIk1heEhlaWdodCI6IkluZmluaXR5IiwiU21hcnRGb3JlZ3JvdW5kSXNBY3RpdmUiOmZhbHNlLCJIb3Jpem9udGFsQWxpZ25tZW50IjowLCJWZXJ0aWNhbEFsaWdubWVudCI6MCwiU21hcnRGb3JlZ3JvdW5kIjpudWxsLCJCYWNrZ3JvdW5kRmlsbFR5cGUiOjAsIk1hcmdpbiI6eyIkcmVmIjoiODcifSwiUGFkZGluZyI6eyIkcmVmIjoiODgifSwiQmFja2dyb3VuZCI6eyIkcmVmIjoiODkifSwiSXNWaXNpYmxlIjp0cnVlLCJXaWR0aCI6MC4wLCJIZWlnaHQiOjAuMCwiQm9yZGVyU3R5bGUiOnsiJGlkIjoiMjQzIiwiTGluZUNvbG9yIjpudWxsLCJMaW5lV2VpZ2h0IjowLjAsIkxpbmVUeXBlIjowLCJQYXJlbnRTdHlsZSI6bnVsbH0sIlBhcmVudFN0eWxlIjpudWxsfSwiRHVyYXRpb25TdHlsZSI6eyIkaWQiOiIyNDQiLCJGb250U2V0dGluZ3MiOnsiJGlkIjoiMjQ1IiwiRm9udFNpemUiOjEwLCJGb250TmFtZSI6IkNhbGlicmkiLCJJc0JvbGQiOmZhbHNlLCJJc0l0YWxpYyI6ZmFsc2UsIklzVW5kZXJsaW5lZCI6ZmFsc2UsIlBhcmVudFN0eWxlIjpudWxsfSwiQXV0b1NpemUiOjAsIkZvcmVncm91bmQiOnsiJHJlZiI6IjkyIn0sIk1heFdpZHRoIjoyMDAuMCwiTWF4SGVpZ2h0IjoiSW5maW5pdHkiLCJTbWFydEZvcmVncm91bmRJc0FjdGl2ZSI6ZmFsc2UsIkhvcml6b250YWxBbGlnbm1lbnQiOjAsIlZlcnRpY2FsQWxpZ25tZW50IjowLCJTbWFydEZvcmVncm91bmQiOm51bGwsIkJhY2tncm91bmRGaWxsVHlwZSI6MCwiTWFyZ2luIjp7IiRyZWYiOiI5NCJ9LCJQYWRkaW5nIjp7IiRyZWYiOiI5NSJ9LCJCYWNrZ3JvdW5kIjp7IiRyZWYiOiI5NiJ9LCJJc1Zpc2libGUiOnRydWUsIldpZHRoIjowLjAsIkhlaWdodCI6MC4wLCJCb3JkZXJTdHlsZSI6eyIkaWQiOiIyNDYiLCJMaW5lQ29sb3IiOm51bGwsIkxpbmVXZWlnaHQiOjAuMCwiTGluZVR5cGUiOjAsIlBhcmVudFN0eWxlIjpudWxsfSwiUGFyZW50U3R5bGUiOm51bGx9LCJIb3Jpem9udGFsQ29ubmVjdG9yU3R5bGUiOnsiJGlkIjoiMjQ3IiwiTGluZUNvbG9yIjp7IiRyZWYiOiI5OCJ9LCJMaW5lV2VpZ2h0IjowLjAsIkxpbmVUeXBlIjowLCJQYXJlbnRTdHlsZSI6bnVsbH0sIlZlcnRpY2FsQ29ubmVjdG9yU3R5bGUiOnsiJGlkIjoiMjQ4IiwiTGluZUNvbG9yIjp7IiRyZWYiOiIxMDEifSwiTGluZVdlaWdodCI6MC4wLCJMaW5lVHlwZSI6MCwiUGFyZW50U3R5bGUiOm51bGx9LCJNYXJnaW4iOm51bGwsIlN0YXJ0RGF0ZVBvc2l0aW9uIjo0LCJFbmREYXRlUG9zaXRpb24iOjQsIkRhdGVJc1Zpc2libGUiOnRydWUsIlRpdGxlUG9zaXRpb24iOjUsIkR1cmF0aW9uUG9zaXRpb24iOjYsIlBlcmNlbnRhZ2VDb21wbGV0ZWRQb3NpdGlvbiI6NiwiU3BhY2luZyI6NSwiSXNCZWxvd1RpbWViYW5kIjp0cnVlLCJQZXJjZW50YWdlQ29tcGxldGVTaGFwZU9wYWNpdHkiOjM1LCJTaGFwZVN0eWxlIjp7IiRpZCI6IjI0OSIsIk1hcmdpbiI6eyIkcmVmIjoiMTA0In0sIlBhZGRpbmciOnsiJHJlZiI6IjEwNSJ9LCJCYWNrZ3JvdW5kIjp7IiRpZCI6IjI1MCIsIkNvbG9yIjp7IiRpZCI6IjI1MSIsIkEiOjI1NSwiUiI6MCwiRyI6MTE0LCJCIjoxODh9fSwiSXNWaXNpYmxlIjp0cnVlLCJXaWR0aCI6MC4wLCJIZWlnaHQiOjE2LjAsIkJvcmRlclN0eWxlIjp7IiRpZCI6IjI1MiIsIkxpbmVDb2xvciI6eyIkcmVmIjoiMTA5In0sIkxpbmVXZWlnaHQiOjAuMCwiTGluZVR5cGUiOjAsIlBhcmVudFN0eWxlIjpudWxsfSwiUGFyZW50U3R5bGUiOm51bGx9LCJUaXRsZVN0eWxlIjp7IiRpZCI6IjI1MyIsIkZvbnRTZXR0aW5ncyI6eyIkaWQiOiIyNTQiLCJGb250U2l6ZSI6MTEsIkZvbnROYW1lIjoiQ2FsaWJyaSIsIklzQm9sZCI6dHJ1ZSwiSXNJdGFsaWMiOmZhbHNlLCJJc1VuZGVybGluZWQiOmZhbHNlLCJQYXJlbnRTdHlsZSI6bnVsbH0sIkF1dG9TaXplIjowLCJGb3JlZ3JvdW5kIjp7IiRyZWYiOiIxMTMifSwiTWF4V2lkdGgiOjcyMC4wLCJNYXhIZWlnaHQiOiJJbmZpbml0eSIsIlNtYXJ0Rm9yZWdyb3VuZElzQWN0aXZlIjpmYWxzZSwiSG9yaXpvbnRhbEFsaWdubWVudCI6MCwiVmVydGljYWxBbGlnbm1lbnQiOjAsIlNtYXJ0Rm9yZWdyb3VuZCI6bnVsbCwiQmFja2dyb3VuZEZpbGxUeXBlIjowLCJNYXJnaW4iOnsiJHJlZiI6IjExNSJ9LCJQYWRkaW5nIjp7IiRyZWYiOiIxMTYifSwiQmFja2dyb3VuZCI6eyIkcmVmIjoiMTE3In0sIklzVmlzaWJsZSI6dHJ1ZSwiV2lkdGgiOjAuMCwiSGVpZ2h0IjowLjAsIkJvcmRlclN0eWxlIjp7IiRpZCI6IjI1NSIsIkxpbmVDb2xvciI6bnVsbCwiTGluZVdlaWdodCI6MC4wLCJMaW5lVHlwZSI6MCwiUGFyZW50U3R5bGUiOm51bGx9LCJQYXJlbnRTdHlsZSI6bnVsbH0sIkRhdGVTdHlsZSI6eyIkaWQiOiIyNTYiLCJGb250U2V0dGluZ3MiOnsiJGlkIjoiMjU3IiwiRm9udFNpemUiOjEwLCJGb250TmFtZSI6IkNhbGlicmkiLCJJc0JvbGQiOmZhbHNlLCJJc0l0YWxpYyI6ZmFsc2UsIklzVW5kZXJsaW5lZCI6ZmFsc2UsIlBhcmVudFN0eWxlIjpudWxsfSwiQXV0b1NpemUiOjAsIkZvcmVncm91bmQiOnsiJHJlZiI6IjEyMCJ9LCJNYXhXaWR0aCI6MjAwLjAsIk1heEhlaWdodCI6IkluZmluaXR5IiwiU21hcnRGb3JlZ3JvdW5kSXNBY3RpdmUiOmZhbHNlLCJIb3Jpem9udGFsQWxpZ25tZW50IjowLCJWZXJ0aWNhbEFsaWdubWVudCI6MCwiU21hcnRGb3JlZ3JvdW5kIjpudWxsLCJCYWNrZ3JvdW5kRmlsbFR5cGUiOjAsIk1hcmdpbiI6eyIkcmVmIjoiMTIyIn0sIlBhZGRpbmciOnsiJHJlZiI6IjEyMyJ9LCJCYWNrZ3JvdW5kIjp7IiRyZWYiOiIxMjQifSwiSXNWaXNpYmxlIjp0cnVlLCJXaWR0aCI6MC4wLCJIZWlnaHQiOjAuMCwiQm9yZGVyU3R5bGUiOnsiJGlkIjoiMjU4IiwiTGluZUNvbG9yIjpudWxsLCJMaW5lV2VpZ2h0IjowLjAsIkxpbmVUeXBlIjowLCJQYXJlbnRTdHlsZSI6bnVsbH0sIlBhcmVudFN0eWxlIjpudWxsfSwiRGF0ZUZvcm1hdCI6eyIkcmVmIjoiMTI1In0sIklzVmlzaWJsZSI6dHJ1ZSwiUGFyZW50U3R5bGUiOm51bGx9LCJJbmRleCI6MywiU21hcnREdXJhdGlvbkFjdGl2YXRlZCI6ZmFsc2UsIkRhdGVGb3JtYXQiOnsiJHJlZiI6IjEyNSJ9LCJJZCI6ImFhNjcwYTQ2LTAyZjAtNGU5NC05MDdlLWZjYmYwM2E3NjdjMCIsIkltcG9ydElkIjpudWxsLCJUaXRsZSI6IkNUTSBQJkwiLCJOb3RlIjpudWxsLCJIeXBlcmxpbmsiOm51bGwsIklzQ2hhbmdlZCI6ZmFsc2UsIklzTmV3IjpmYWxzZX0seyIkaWQiOiIyNTkiLCJHcm91cE5hbWUiOm51bGwsIlN0YXJ0RGF0ZSI6IjIwMjEtMDktMTRUMDA6MDA6MDBaIiwiRW5kRGF0ZSI6IjIwMjItMDItMjhUMjM6NTk6MDBaIiwiUGVyY2VudGFnZUNvbXBsZXRlIjpudWxsLCJTdHlsZSI6eyIkaWQiOiIyNjAiLCJTaGFwZSI6MCwiU2hhcGVUaGlja25lc3MiOjEsIkR1cmF0aW9uRm9ybWF0IjowLCJJbmNsdWRlTm9uV29ya2luZ0RheXNJbkR1cmF0aW9uIjpmYWxzZSwiUGVyY2VudGFnZUNvbXBsZXRlU3R5bGUiOnsiJGlkIjoiMjYxIiwiRm9udFNldHRpbmdzIjp7IiRpZCI6IjI2MiIsIkZvbnRTaXplIjoxMCwiRm9udE5hbWUiOiJDYWxpYnJpIiwiSXNCb2xkIjpmYWxzZSwiSXNJdGFsaWMiOmZhbHNlLCJJc1VuZGVybGluZWQiOmZhbHNlLCJQYXJlbnRTdHlsZSI6bnVsbH0sIkF1dG9TaXplIjowLCJGb3JlZ3JvdW5kIjp7IiRyZWYiOiI4NSJ9LCJNYXhXaWR0aCI6MjAwLjAsIk1heEhlaWdodCI6IkluZmluaXR5IiwiU21hcnRGb3JlZ3JvdW5kSXNBY3RpdmUiOmZhbHNlLCJIb3Jpem9udGFsQWxpZ25tZW50IjowLCJWZXJ0aWNhbEFsaWdubWVudCI6MCwiU21hcnRGb3JlZ3JvdW5kIjpudWxsLCJCYWNrZ3JvdW5kRmlsbFR5cGUiOjAsIk1hcmdpbiI6eyIkcmVmIjoiODcifSwiUGFkZGluZyI6eyIkcmVmIjoiODgifSwiQmFja2dyb3VuZCI6eyIkcmVmIjoiODkifSwiSXNWaXNpYmxlIjp0cnVlLCJXaWR0aCI6MC4wLCJIZWlnaHQiOjAuMCwiQm9yZGVyU3R5bGUiOnsiJGlkIjoiMjYzIiwiTGluZUNvbG9yIjpudWxsLCJMaW5lV2VpZ2h0IjowLjAsIkxpbmVUeXBlIjowLCJQYXJlbnRTdHlsZSI6bnVsbH0sIlBhcmVudFN0eWxlIjpudWxsfSwiRHVyYXRpb25TdHlsZSI6eyIkaWQiOiIyNjQiLCJGb250U2V0dGluZ3MiOnsiJGlkIjoiMjY1IiwiRm9udFNpemUiOjEwLCJGb250TmFtZSI6IkNhbGlicmkiLCJJc0JvbGQiOmZhbHNlLCJJc0l0YWxpYyI6ZmFsc2UsIklzVW5kZXJsaW5lZCI6ZmFsc2UsIlBhcmVudFN0eWxlIjpudWxsfSwiQXV0b1NpemUiOjAsIkZvcmVncm91bmQiOnsiJHJlZiI6IjkyIn0sIk1heFdpZHRoIjoyMDAuMCwiTWF4SGVpZ2h0IjoiSW5maW5pdHkiLCJTbWFydEZvcmVncm91bmRJc0FjdGl2ZSI6ZmFsc2UsIkhvcml6b250YWxBbGlnbm1lbnQiOjAsIlZlcnRpY2FsQWxpZ25tZW50IjowLCJTbWFydEZvcmVncm91bmQiOm51bGwsIkJhY2tncm91bmRGaWxsVHlwZSI6MCwiTWFyZ2luIjp7IiRyZWYiOiI5NCJ9LCJQYWRkaW5nIjp7IiRyZWYiOiI5NSJ9LCJCYWNrZ3JvdW5kIjp7IiRyZWYiOiI5NiJ9LCJJc1Zpc2libGUiOnRydWUsIldpZHRoIjowLjAsIkhlaWdodCI6MC4wLCJCb3JkZXJTdHlsZSI6eyIkaWQiOiIyNjYiLCJMaW5lQ29sb3IiOm51bGwsIkxpbmVXZWlnaHQiOjAuMCwiTGluZVR5cGUiOjAsIlBhcmVudFN0eWxlIjpudWxsfSwiUGFyZW50U3R5bGUiOm51bGx9LCJIb3Jpem9udGFsQ29ubmVjdG9yU3R5bGUiOnsiJGlkIjoiMjY3IiwiTGluZUNvbG9yIjp7IiRyZWYiOiI5OCJ9LCJMaW5lV2VpZ2h0IjowLjAsIkxpbmVUeXBlIjowLCJQYXJlbnRTdHlsZSI6bnVsbH0sIlZlcnRpY2FsQ29ubmVjdG9yU3R5bGUiOnsiJGlkIjoiMjY4IiwiTGluZUNvbG9yIjp7IiRyZWYiOiIxMDEifSwiTGluZVdlaWdodCI6MC4wLCJMaW5lVHlwZSI6MCwiUGFyZW50U3R5bGUiOm51bGx9LCJNYXJnaW4iOm51bGwsIlN0YXJ0RGF0ZVBvc2l0aW9uIjo0LCJFbmREYXRlUG9zaXRpb24iOjQsIkRhdGVJc1Zpc2libGUiOnRydWUsIlRpdGxlUG9zaXRpb24iOjUsIkR1cmF0aW9uUG9zaXRpb24iOjYsIlBlcmNlbnRhZ2VDb21wbGV0ZWRQb3NpdGlvbiI6NiwiU3BhY2luZyI6NSwiSXNCZWxvd1RpbWViYW5kIjp0cnVlLCJQZXJjZW50YWdlQ29tcGxldGVTaGFwZU9wYWNpdHkiOjM1LCJTaGFwZVN0eWxlIjp7IiRpZCI6IjI2OSIsIk1hcmdpbiI6eyIkcmVmIjoiMTA0In0sIlBhZGRpbmciOnsiJHJlZiI6IjEwNSJ9LCJCYWNrZ3JvdW5kIjp7IiRpZCI6IjI3MCIsIkNvbG9yIjp7IiRpZCI6IjI3MSIsIkEiOjI1NSwiUiI6MCwiRyI6MTE0LCJCIjoxODh9fSwiSXNWaXNpYmxlIjp0cnVlLCJXaWR0aCI6MC4wLCJIZWlnaHQiOjE2LjAsIkJvcmRlclN0eWxlIjp7IiRpZCI6IjI3MiIsIkxpbmVDb2xvciI6eyIkcmVmIjoiMTA5In0sIkxpbmVXZWlnaHQiOjAuMCwiTGluZVR5cGUiOjAsIlBhcmVudFN0eWxlIjpudWxsfSwiUGFyZW50U3R5bGUiOm51bGx9LCJUaXRsZVN0eWxlIjp7IiRpZCI6IjI3MyIsIkZvbnRTZXR0aW5ncyI6eyIkaWQiOiIyNzQiLCJGb250U2l6ZSI6MTEsIkZvbnROYW1lIjoiQ2FsaWJyaSIsIklzQm9sZCI6dHJ1ZSwiSXNJdGFsaWMiOmZhbHNlLCJJc1VuZGVybGluZWQiOmZhbHNlLCJQYXJlbnRTdHlsZSI6bnVsbH0sIkF1dG9TaXplIjowLCJGb3JlZ3JvdW5kIjp7IiRyZWYiOiIxMTMifSwiTWF4V2lkdGgiOjcyMC4wLCJNYXhIZWlnaHQiOiJJbmZpbml0eSIsIlNtYXJ0Rm9yZWdyb3VuZElzQWN0aXZlIjpmYWxzZSwiSG9yaXpvbnRhbEFsaWdubWVudCI6MCwiVmVydGljYWxBbGlnbm1lbnQiOjAsIlNtYXJ0Rm9yZWdyb3VuZCI6bnVsbCwiQmFja2dyb3VuZEZpbGxUeXBlIjowLCJNYXJnaW4iOnsiJHJlZiI6IjExNSJ9LCJQYWRkaW5nIjp7IiRyZWYiOiIxMTYifSwiQmFja2dyb3VuZCI6eyIkcmVmIjoiMTE3In0sIklzVmlzaWJsZSI6dHJ1ZSwiV2lkdGgiOjAuMCwiSGVpZ2h0IjowLjAsIkJvcmRlclN0eWxlIjp7IiRpZCI6IjI3NSIsIkxpbmVDb2xvciI6bnVsbCwiTGluZVdlaWdodCI6MC4wLCJMaW5lVHlwZSI6MCwiUGFyZW50U3R5bGUiOm51bGx9LCJQYXJlbnRTdHlsZSI6bnVsbH0sIkRhdGVTdHlsZSI6eyIkaWQiOiIyNzYiLCJGb250U2V0dGluZ3MiOnsiJGlkIjoiMjc3IiwiRm9udFNpemUiOjEwLCJGb250TmFtZSI6IkNhbGlicmkiLCJJc0JvbGQiOmZhbHNlLCJJc0l0YWxpYyI6ZmFsc2UsIklzVW5kZXJsaW5lZCI6ZmFsc2UsIlBhcmVudFN0eWxlIjpudWxsfSwiQXV0b1NpemUiOjAsIkZvcmVncm91bmQiOnsiJHJlZiI6IjEyMCJ9LCJNYXhXaWR0aCI6MjAwLjAsIk1heEhlaWdodCI6IkluZmluaXR5IiwiU21hcnRGb3JlZ3JvdW5kSXNBY3RpdmUiOmZhbHNlLCJIb3Jpem9udGFsQWxpZ25tZW50IjowLCJWZXJ0aWNhbEFsaWdubWVudCI6MCwiU21hcnRGb3JlZ3JvdW5kIjpudWxsLCJCYWNrZ3JvdW5kRmlsbFR5cGUiOjAsIk1hcmdpbiI6eyIkcmVmIjoiMTIyIn0sIlBhZGRpbmciOnsiJHJlZiI6IjEyMyJ9LCJCYWNrZ3JvdW5kIjp7IiRyZWYiOiIxMjQifSwiSXNWaXNpYmxlIjp0cnVlLCJXaWR0aCI6MC4wLCJIZWlnaHQiOjAuMCwiQm9yZGVyU3R5bGUiOnsiJGlkIjoiMjc4IiwiTGluZUNvbG9yIjpudWxsLCJMaW5lV2VpZ2h0IjowLjAsIkxpbmVUeXBlIjowLCJQYXJlbnRTdHlsZSI6bnVsbH0sIlBhcmVudFN0eWxlIjpudWxsfSwiRGF0ZUZvcm1hdCI6eyIkcmVmIjoiMTI1In0sIklzVmlzaWJsZSI6dHJ1ZSwiUGFyZW50U3R5bGUiOm51bGx9LCJJbmRleCI6NCwiU21hcnREdXJhdGlvbkFjdGl2YXRlZCI6ZmFsc2UsIkRhdGVGb3JtYXQiOnsiJHJlZiI6IjEyNSJ9LCJJZCI6ImMxMWU3N2Q3LWMwMTctNGUwMy05ODI4LWM5MzExNDBkMmY0YiIsIkltcG9ydElkIjpudWxsLCJUaXRsZSI6IlBMOTY0My0zMDEgTUVMT0RZLTEgKEVmZmljYWN5KSIsIk5vdGUiOm51bGwsIkh5cGVybGluayI6bnVsbCwiSXNDaGFuZ2VkIjpmYWxzZSwiSXNOZXciOmZhbHNlfSx7IiRpZCI6IjI3OSIsIkdyb3VwTmFtZSI6bnVsbCwiU3RhcnREYXRlIjoiMjAyMi0wNS0zMVQyMzo1OTowMFoiLCJFbmREYXRlIjoiMjAyMi0xMS0xNFQyMzo1OTowMFoiLCJQZXJjZW50YWdlQ29tcGxldGUiOm51bGwsIlN0eWxlIjp7IiRpZCI6IjI4MCIsIlNoYXBlIjowLCJTaGFwZVRoaWNrbmVzcyI6MSwiRHVyYXRpb25Gb3JtYXQiOjAsIkluY2x1ZGVOb25Xb3JraW5nRGF5c0luRHVyYXRpb24iOmZhbHNlLCJQZXJjZW50YWdlQ29tcGxldGVTdHlsZSI6eyIkaWQiOiIyODEiLCJGb250U2V0dGluZ3MiOnsiJGlkIjoiMjgyIiwiRm9udFNpemUiOjEwLCJGb250TmFtZSI6IkNhbGlicmkiLCJJc0JvbGQiOmZhbHNlLCJJc0l0YWxpYyI6ZmFsc2UsIklzVW5kZXJsaW5lZCI6ZmFsc2UsIlBhcmVudFN0eWxlIjpudWxsfSwiQXV0b1NpemUiOjAsIkZvcmVncm91bmQiOnsiJHJlZiI6Ijg1In0sIk1heFdpZHRoIjoyMDAuMCwiTWF4SGVpZ2h0IjoiSW5maW5pdHkiLCJTbWFydEZvcmVncm91bmRJc0FjdGl2ZSI6ZmFsc2UsIkhvcml6b250YWxBbGlnbm1lbnQiOjAsIlZlcnRpY2FsQWxpZ25tZW50IjowLCJTbWFydEZvcmVncm91bmQiOm51bGwsIkJhY2tncm91bmRGaWxsVHlwZSI6MCwiTWFyZ2luIjp7IiRyZWYiOiI4NyJ9LCJQYWRkaW5nIjp7IiRyZWYiOiI4OCJ9LCJCYWNrZ3JvdW5kIjp7IiRyZWYiOiI4OSJ9LCJJc1Zpc2libGUiOnRydWUsIldpZHRoIjowLjAsIkhlaWdodCI6MC4wLCJCb3JkZXJTdHlsZSI6eyIkaWQiOiIyODMiLCJMaW5lQ29sb3IiOm51bGwsIkxpbmVXZWlnaHQiOjAuMCwiTGluZVR5cGUiOjAsIlBhcmVudFN0eWxlIjpudWxsfSwiUGFyZW50U3R5bGUiOm51bGx9LCJEdXJhdGlvblN0eWxlIjp7IiRpZCI6IjI4NCIsIkZvbnRTZXR0aW5ncyI6eyIkaWQiOiIyODUiLCJGb250U2l6ZSI6MTAsIkZvbnROYW1lIjoiQ2FsaWJyaSIsIklzQm9sZCI6ZmFsc2UsIklzSXRhbGljIjpmYWxzZSwiSXNVbmRlcmxpbmVkIjpmYWxzZSwiUGFyZW50U3R5bGUiOm51bGx9LCJBdXRvU2l6ZSI6MCwiRm9yZWdyb3VuZCI6eyIkcmVmIjoiOTIifSwiTWF4V2lkdGgiOjIwMC4wLCJNYXhIZWlnaHQiOiJJbmZpbml0eSIsIlNtYXJ0Rm9yZWdyb3VuZElzQWN0aXZlIjpmYWxzZSwiSG9yaXpvbnRhbEFsaWdubWVudCI6MCwiVmVydGljYWxBbGlnbm1lbnQiOjAsIlNtYXJ0Rm9yZWdyb3VuZCI6bnVsbCwiQmFja2dyb3VuZEZpbGxUeXBlIjowLCJNYXJnaW4iOnsiJHJlZiI6Ijk0In0sIlBhZGRpbmciOnsiJHJlZiI6Ijk1In0sIkJhY2tncm91bmQiOnsiJHJlZiI6Ijk2In0sIklzVmlzaWJsZSI6dHJ1ZSwiV2lkdGgiOjAuMCwiSGVpZ2h0IjowLjAsIkJvcmRlclN0eWxlIjp7IiRpZCI6IjI4NiIsIkxpbmVDb2xvciI6bnVsbCwiTGluZVdlaWdodCI6MC4wLCJMaW5lVHlwZSI6MCwiUGFyZW50U3R5bGUiOm51bGx9LCJQYXJlbnRTdHlsZSI6bnVsbH0sIkhvcml6b250YWxDb25uZWN0b3JTdHlsZSI6eyIkaWQiOiIyODciLCJMaW5lQ29sb3IiOnsiJHJlZiI6Ijk4In0sIkxpbmVXZWlnaHQiOjAuMCwiTGluZVR5cGUiOjAsIlBhcmVudFN0eWxlIjpudWxsfSwiVmVydGljYWxDb25uZWN0b3JTdHlsZSI6eyIkaWQiOiIyODgiLCJMaW5lQ29sb3IiOnsiJHJlZiI6IjEwMSJ9LCJMaW5lV2VpZ2h0IjowLjAsIkxpbmVUeXBlIjowLCJQYXJlbnRTdHlsZSI6bnVsbH0sIk1hcmdpbiI6bnVsbCwiU3RhcnREYXRlUG9zaXRpb24iOjQsIkVuZERhdGVQb3NpdGlvbiI6NCwiRGF0ZUlzVmlzaWJsZSI6dHJ1ZSwiVGl0bGVQb3NpdGlvbiI6NSwiRHVyYXRpb25Qb3NpdGlvbiI6NiwiUGVyY2VudGFnZUNvbXBsZXRlZFBvc2l0aW9uIjo2LCJTcGFjaW5nIjo1LCJJc0JlbG93VGltZWJhbmQiOnRydWUsIlBlcmNlbnRhZ2VDb21wbGV0ZVNoYXBlT3BhY2l0eSI6MzUsIlNoYXBlU3R5bGUiOnsiJGlkIjoiMjg5IiwiTWFyZ2luIjp7IiRyZWYiOiIxMDQifSwiUGFkZGluZyI6eyIkcmVmIjoiMTA1In0sIkJhY2tncm91bmQiOnsiJGlkIjoiMjkwIiwiQ29sb3IiOnsiJGlkIjoiMjkxIiwiQSI6MjU1LCJSIjowLCJHIjoxMTQsIkIiOjE4OH19LCJJc1Zpc2libGUiOnRydWUsIldpZHRoIjowLjAsIkhlaWdodCI6MTYuMCwiQm9yZGVyU3R5bGUiOnsiJGlkIjoiMjkyIiwiTGluZUNvbG9yIjp7IiRyZWYiOiIxMDkifSwiTGluZVdlaWdodCI6MC4wLCJMaW5lVHlwZSI6MCwiUGFyZW50U3R5bGUiOm51bGx9LCJQYXJlbnRTdHlsZSI6bnVsbH0sIlRpdGxlU3R5bGUiOnsiJGlkIjoiMjkzIiwiRm9udFNldHRpbmdzIjp7IiRpZCI6IjI5NCIsIkZvbnRTaXplIjoxMSwiRm9udE5hbWUiOiJDYWxpYnJpIiwiSXNCb2xkIjp0cnVlLCJJc0l0YWxpYyI6ZmFsc2UsIklzVW5kZXJsaW5lZCI6ZmFsc2UsIlBhcmVudFN0eWxlIjpudWxsfSwiQXV0b1NpemUiOjAsIkZvcmVncm91bmQiOnsiJHJlZiI6IjExMyJ9LCJNYXhXaWR0aCI6NzIwLjAsIk1heEhlaWdodCI6IkluZmluaXR5IiwiU21hcnRGb3JlZ3JvdW5kSXNBY3RpdmUiOmZhbHNlLCJIb3Jpem9udGFsQWxpZ25tZW50IjowLCJWZXJ0aWNhbEFsaWdubWVudCI6MCwiU21hcnRGb3JlZ3JvdW5kIjpudWxsLCJCYWNrZ3JvdW5kRmlsbFR5cGUiOjAsIk1hcmdpbiI6eyIkcmVmIjoiMTE1In0sIlBhZGRpbmciOnsiJHJlZiI6IjExNiJ9LCJCYWNrZ3JvdW5kIjp7IiRyZWYiOiIxMTcifSwiSXNWaXNpYmxlIjp0cnVlLCJXaWR0aCI6MC4wLCJIZWlnaHQiOjAuMCwiQm9yZGVyU3R5bGUiOnsiJGlkIjoiMjk1IiwiTGluZUNvbG9yIjpudWxsLCJMaW5lV2VpZ2h0IjowLjAsIkxpbmVUeXBlIjowLCJQYXJlbnRTdHlsZSI6bnVsbH0sIlBhcmVudFN0eWxlIjpudWxsfSwiRGF0ZVN0eWxlIjp7IiRpZCI6IjI5NiIsIkZvbnRTZXR0aW5ncyI6eyIkaWQiOiIyOTciLCJGb250U2l6ZSI6MTAsIkZvbnROYW1lIjoiQ2FsaWJyaSIsIklzQm9sZCI6ZmFsc2UsIklzSXRhbGljIjpmYWxzZSwiSXNVbmRlcmxpbmVkIjpmYWxzZSwiUGFyZW50U3R5bGUiOm51bGx9LCJBdXRvU2l6ZSI6MCwiRm9yZWdyb3VuZCI6eyIkcmVmIjoiMTIwIn0sIk1heFdpZHRoIjoyMDAuMCwiTWF4SGVpZ2h0IjoiSW5maW5pdHkiLCJTbWFydEZvcmVncm91bmRJc0FjdGl2ZSI6ZmFsc2UsIkhvcml6b250YWxBbGlnbm1lbnQiOjAsIlZlcnRpY2FsQWxpZ25tZW50IjowLCJTbWFydEZvcmVncm91bmQiOm51bGwsIkJhY2tncm91bmRGaWxsVHlwZSI6MCwiTWFyZ2luIjp7IiRyZWYiOiIxMjIifSwiUGFkZGluZyI6eyIkcmVmIjoiMTIzIn0sIkJhY2tncm91bmQiOnsiJHJlZiI6IjEyNCJ9LCJJc1Zpc2libGUiOnRydWUsIldpZHRoIjowLjAsIkhlaWdodCI6MC4wLCJCb3JkZXJTdHlsZSI6eyIkaWQiOiIyOTgiLCJMaW5lQ29sb3IiOm51bGwsIkxpbmVXZWlnaHQiOjAuMCwiTGluZVR5cGUiOjAsIlBhcmVudFN0eWxlIjpudWxsfSwiUGFyZW50U3R5bGUiOm51bGx9LCJEYXRlRm9ybWF0Ijp7IiRyZWYiOiIxMjUifSwiSXNWaXNpYmxlIjp0cnVlLCJQYXJlbnRTdHlsZSI6bnVsbH0sIkluZGV4IjoxMCwiU21hcnREdXJhdGlvbkFjdGl2YXRlZCI6ZmFsc2UsIkRhdGVGb3JtYXQiOnsiJHJlZiI6IjEyNSJ9LCJJZCI6ImNmODkwNjUyLWIxMGMtNDgzYi1hOGFlLTFhYTllYmE3YzMzNCIsIkltcG9ydElkIjpudWxsLCJUaXRsZSI6IlBMOTY0My0zMDIgTUVMT0RZLTIgKEVmZmljYWN5KSIsIk5vdGUiOm51bGwsIkh5cGVybGluayI6bnVsbCwiSXNDaGFuZ2VkIjpmYWxzZSwiSXNOZXciOmZhbHNlfSx7IiRpZCI6IjI5OSIsIkdyb3VwTmFtZSI6bnVsbCwiU3RhcnREYXRlIjoiMjAyMi0wNS0zMVQwMDowMDowMFoiLCJFbmREYXRlIjoiMjAyMy0wOC0yMVQyMzo1OTowMFoiLCJQZXJjZW50YWdlQ29tcGxldGUiOm51bGwsIlN0eWxlIjp7IiRpZCI6IjMwMCIsIlNoYXBlIjowLCJTaGFwZVRoaWNrbmVzcyI6MSwiRHVyYXRpb25Gb3JtYXQiOjAsIkluY2x1ZGVOb25Xb3JraW5nRGF5c0luRHVyYXRpb24iOmZhbHNlLCJQZXJjZW50YWdlQ29tcGxldGVTdHlsZSI6eyIkaWQiOiIzMDEiLCJGb250U2V0dGluZ3MiOnsiJGlkIjoiMzAyIiwiRm9udFNpemUiOjEwLCJGb250TmFtZSI6IkNhbGlicmkiLCJJc0JvbGQiOmZhbHNlLCJJc0l0YWxpYyI6ZmFsc2UsIklzVW5kZXJsaW5lZCI6ZmFsc2UsIlBhcmVudFN0eWxlIjpudWxsfSwiQXV0b1NpemUiOjAsIkZvcmVncm91bmQiOnsiJHJlZiI6Ijg1In0sIk1heFdpZHRoIjoyMDAuMCwiTWF4SGVpZ2h0IjoiSW5maW5pdHkiLCJTbWFydEZvcmVncm91bmRJc0FjdGl2ZSI6ZmFsc2UsIkhvcml6b250YWxBbGlnbm1lbnQiOjAsIlZlcnRpY2FsQWxpZ25tZW50IjowLCJTbWFydEZvcmVncm91bmQiOm51bGwsIkJhY2tncm91bmRGaWxsVHlwZSI6MCwiTWFyZ2luIjp7IiRyZWYiOiI4NyJ9LCJQYWRkaW5nIjp7IiRyZWYiOiI4OCJ9LCJCYWNrZ3JvdW5kIjp7IiRyZWYiOiI4OSJ9LCJJc1Zpc2libGUiOnRydWUsIldpZHRoIjowLjAsIkhlaWdodCI6MC4wLCJCb3JkZXJTdHlsZSI6eyIkaWQiOiIzMDMiLCJMaW5lQ29sb3IiOm51bGwsIkxpbmVXZWlnaHQiOjAuMCwiTGluZVR5cGUiOjAsIlBhcmVudFN0eWxlIjpudWxsfSwiUGFyZW50U3R5bGUiOm51bGx9LCJEdXJhdGlvblN0eWxlIjp7IiRpZCI6IjMwNCIsIkZvbnRTZXR0aW5ncyI6eyIkaWQiOiIzMDUiLCJGb250U2l6ZSI6MTAsIkZvbnROYW1lIjoiQ2FsaWJyaSIsIklzQm9sZCI6ZmFsc2UsIklzSXRhbGljIjpmYWxzZSwiSXNVbmRlcmxpbmVkIjpmYWxzZSwiUGFyZW50U3R5bGUiOm51bGx9LCJBdXRvU2l6ZSI6MCwiRm9yZWdyb3VuZCI6eyIkcmVmIjoiOTIifSwiTWF4V2lkdGgiOjIwMC4wLCJNYXhIZWlnaHQiOiJJbmZpbml0eSIsIlNtYXJ0Rm9yZWdyb3VuZElzQWN0aXZlIjpmYWxzZSwiSG9yaXpvbnRhbEFsaWdubWVudCI6MCwiVmVydGljYWxBbGlnbm1lbnQiOjAsIlNtYXJ0Rm9yZWdyb3VuZCI6bnVsbCwiQmFja2dyb3VuZEZpbGxUeXBlIjowLCJNYXJnaW4iOnsiJHJlZiI6Ijk0In0sIlBhZGRpbmciOnsiJHJlZiI6Ijk1In0sIkJhY2tncm91bmQiOnsiJHJlZiI6Ijk2In0sIklzVmlzaWJsZSI6dHJ1ZSwiV2lkdGgiOjAuMCwiSGVpZ2h0IjowLjAsIkJvcmRlclN0eWxlIjp7IiRpZCI6IjMwNiIsIkxpbmVDb2xvciI6bnVsbCwiTGluZVdlaWdodCI6MC4wLCJMaW5lVHlwZSI6MCwiUGFyZW50U3R5bGUiOm51bGx9LCJQYXJlbnRTdHlsZSI6bnVsbH0sIkhvcml6b250YWxDb25uZWN0b3JTdHlsZSI6eyIkaWQiOiIzMDciLCJMaW5lQ29sb3IiOnsiJHJlZiI6Ijk4In0sIkxpbmVXZWlnaHQiOjAuMCwiTGluZVR5cGUiOjAsIlBhcmVudFN0eWxlIjpudWxsfSwiVmVydGljYWxDb25uZWN0b3JTdHlsZSI6eyIkaWQiOiIzMDgiLCJMaW5lQ29sb3IiOnsiJHJlZiI6IjEwMSJ9LCJMaW5lV2VpZ2h0IjowLjAsIkxpbmVUeXBlIjowLCJQYXJlbnRTdHlsZSI6bnVsbH0sIk1hcmdpbiI6bnVsbCwiU3RhcnREYXRlUG9zaXRpb24iOjQsIkVuZERhdGVQb3NpdGlvbiI6NCwiRGF0ZUlzVmlzaWJsZSI6dHJ1ZSwiVGl0bGVQb3NpdGlvbiI6NSwiRHVyYXRpb25Qb3NpdGlvbiI6NiwiUGVyY2VudGFnZUNvbXBsZXRlZFBvc2l0aW9uIjo2LCJTcGFjaW5nIjo1LCJJc0JlbG93VGltZWJhbmQiOnRydWUsIlBlcmNlbnRhZ2VDb21wbGV0ZVNoYXBlT3BhY2l0eSI6MzUsIlNoYXBlU3R5bGUiOnsiJGlkIjoiMzA5IiwiTWFyZ2luIjp7IiRyZWYiOiIxMDQifSwiUGFkZGluZyI6eyIkcmVmIjoiMTA1In0sIkJhY2tncm91bmQiOnsiJGlkIjoiMzEwIiwiQ29sb3IiOnsiJGlkIjoiMzExIiwiQSI6MjU1LCJSIjowLCJHIjoxMTQsIkIiOjE4OH19LCJJc1Zpc2libGUiOnRydWUsIldpZHRoIjowLjAsIkhlaWdodCI6MTYuMCwiQm9yZGVyU3R5bGUiOnsiJGlkIjoiMzEyIiwiTGluZUNvbG9yIjp7IiRyZWYiOiIxMDkifSwiTGluZVdlaWdodCI6MC4wLCJMaW5lVHlwZSI6MCwiUGFyZW50U3R5bGUiOm51bGx9LCJQYXJlbnRTdHlsZSI6bnVsbH0sIlRpdGxlU3R5bGUiOnsiJGlkIjoiMzEzIiwiRm9udFNldHRpbmdzIjp7IiRpZCI6IjMxNCIsIkZvbnRTaXplIjoxMSwiRm9udE5hbWUiOiJDYWxpYnJpIiwiSXNCb2xkIjp0cnVlLCJJc0l0YWxpYyI6ZmFsc2UsIklzVW5kZXJsaW5lZCI6ZmFsc2UsIlBhcmVudFN0eWxlIjpudWxsfSwiQXV0b1NpemUiOjAsIkZvcmVncm91bmQiOnsiJHJlZiI6IjExMyJ9LCJNYXhXaWR0aCI6NzIwLjAsIk1heEhlaWdodCI6IkluZmluaXR5IiwiU21hcnRGb3JlZ3JvdW5kSXNBY3RpdmUiOmZhbHNlLCJIb3Jpem9udGFsQWxpZ25tZW50IjowLCJWZXJ0aWNhbEFsaWdubWVudCI6MCwiU21hcnRGb3JlZ3JvdW5kIjpudWxsLCJCYWNrZ3JvdW5kRmlsbFR5cGUiOjAsIk1hcmdpbiI6eyIkcmVmIjoiMTE1In0sIlBhZGRpbmciOnsiJHJlZiI6IjExNiJ9LCJCYWNrZ3JvdW5kIjp7IiRyZWYiOiIxMTcifSwiSXNWaXNpYmxlIjp0cnVlLCJXaWR0aCI6MC4wLCJIZWlnaHQiOjAuMCwiQm9yZGVyU3R5bGUiOnsiJGlkIjoiMzE1IiwiTGluZUNvbG9yIjpudWxsLCJMaW5lV2VpZ2h0IjowLjAsIkxpbmVUeXBlIjowLCJQYXJlbnRTdHlsZSI6bnVsbH0sIlBhcmVudFN0eWxlIjpudWxsfSwiRGF0ZVN0eWxlIjp7IiRpZCI6IjMxNiIsIkZvbnRTZXR0aW5ncyI6eyIkaWQiOiIzMTciLCJGb250U2l6ZSI6MTAsIkZvbnROYW1lIjoiQ2FsaWJyaSIsIklzQm9sZCI6ZmFsc2UsIklzSXRhbGljIjpmYWxzZSwiSXNVbmRlcmxpbmVkIjpmYWxzZSwiUGFyZW50U3R5bGUiOm51bGx9LCJBdXRvU2l6ZSI6MCwiRm9yZWdyb3VuZCI6eyIkcmVmIjoiMTIwIn0sIk1heFdpZHRoIjoyMDAuMCwiTWF4SGVpZ2h0IjoiSW5maW5pdHkiLCJTbWFydEZvcmVncm91bmRJc0FjdGl2ZSI6ZmFsc2UsIkhvcml6b250YWxBbGlnbm1lbnQiOjAsIlZlcnRpY2FsQWxpZ25tZW50IjowLCJTbWFydEZvcmVncm91bmQiOm51bGwsIkJhY2tncm91bmRGaWxsVHlwZSI6MCwiTWFyZ2luIjp7IiRyZWYiOiIxMjIifSwiUGFkZGluZyI6eyIkcmVmIjoiMTIzIn0sIkJhY2tncm91bmQiOnsiJHJlZiI6IjEyNCJ9LCJJc1Zpc2libGUiOnRydWUsIldpZHRoIjowLjAsIkhlaWdodCI6MC4wLCJCb3JkZXJTdHlsZSI6eyIkaWQiOiIzMTgiLCJMaW5lQ29sb3IiOm51bGwsIkxpbmVXZWlnaHQiOjAuMCwiTGluZVR5cGUiOjAsIlBhcmVudFN0eWxlIjpudWxsfSwiUGFyZW50U3R5bGUiOm51bGx9LCJEYXRlRm9ybWF0Ijp7IiRyZWYiOiIxMjUifSwiSXNWaXNpYmxlIjp0cnVlLCJQYXJlbnRTdHlsZSI6bnVsbH0sIkluZGV4IjoxMSwiU21hcnREdXJhdGlvbkFjdGl2YXRlZCI6ZmFsc2UsIkRhdGVGb3JtYXQiOnsiJHJlZiI6IjEyNSJ9LCJJZCI6ImY1MDY1NGE3LTI3NzktNGY1MS05ZTA0LWIzZDVhMzhhYzU4NCIsIkltcG9ydElkIjpudWxsLCJUaXRsZSI6IlBMOTY0My0zMDMgTUVMT0RZLTMgKFNhZmV0eSkiLCJOb3RlIjpudWxsLCJIeXBlcmxpbmsiOm51bGwsIklzQ2hhbmdlZCI6ZmFsc2UsIklzTmV3IjpmYWxzZX1dLCJNc1Byb2plY3RJdGVtc1RyZWUiOnsiJGlkIjoiMzE5IiwiUm9vdCI6eyJJbXBvcnRJZCI6bnVsbCwiSXNJbXBvcnRlZCI6ZmFsc2UsIkNoaWxkcmVuIjpbXX19LCJNZXRhZGF0YSI6eyIkaWQiOiIzMjAiLCJSZWNlbnRDb2xvcnNDb2xsZWN0aW9uIjoiW1wiI0ZGMDA3MkJDXCIsXCIjRkZFQTE2MUVcIixcIiNGRjk2RDY0MlwiLFwiI0ZGRkZDMDAwXCJdIn0sIlNldHRpbmdzIjp7IiRpZCI6IjMyMSIsIkltcGFPcHRpb25zIjp7IiRpZCI6IjMyMiIsIkxlZnRUb1JpZ2h0IjpmYWxzZSwiUGF5bG9hZE9wdGlvbnMiOjJ9LCJVc2VDb21wcmVzc2lvbiI6ZmFsc2UsIkNvbXByZXNpb25QZXJjZW50YWdlIjo1MC4wLCJJbmFjdGl2ZUludGVydmFsV2lkdGhUaHJlc2hvbGQiOjMwLjAsIkluYWN0aXZlSW50ZXJ2YWxXaWR0aCI6MS4wLCJTcGxpdFRhc2tzIjpmYWxzZSwiVXNlQ2x1c3RlciI6ZmFsc2UsIkVwc2lsb24iOjAuMCwiTWluUG9pbnRzVG9Gb3JtQUNsdXN0ZXIiOjIsIkdlbmVyYXRlSW52aXNpYmxlU2hhcGVzIjpmYWxzZSwiU21hcnRUaW1lbGluZVRhc2tQZXJjZW50YWdlRml0IjpmYWxzZX0sIklzTmV3Ijp0cnVlLCJJbXBvcnRUeXBlIjowLCJGaWxlUGF0aCI6bnVsbCwiVGltZUNvbmZpZ3VyYXRpb24iOnsiJGlkIjoiMzIzIiwiVXNlVGltZSI6ZmFsc2UsIldvcmtEYXlTdGFydCI6IjAwOjAwOjAwIiwiV29ya0RheUVuZCI6IjIzOjU5OjAwIn0sIkxhc3RVc2VkVGVtcGxhdGVJZCI6IjczNTViNjMzLWFjNjYtNDUyOC04YjRkLTI5OWZhZWRjOWVlOSJ9"/>
  <p:tag name="__MASTER" val="__part_0"/>
</p:tagLst>
</file>

<file path=ppt/tags/tag60.xml><?xml version="1.0" encoding="utf-8"?>
<p:tagLst xmlns:a="http://schemas.openxmlformats.org/drawingml/2006/main" xmlns:r="http://schemas.openxmlformats.org/officeDocument/2006/relationships" xmlns:p="http://schemas.openxmlformats.org/presentationml/2006/main">
  <p:tag name="OTLMARKERSHAPE" val="OTL"/>
</p:tagLst>
</file>

<file path=ppt/tags/tag61.xml><?xml version="1.0" encoding="utf-8"?>
<p:tagLst xmlns:a="http://schemas.openxmlformats.org/drawingml/2006/main" xmlns:r="http://schemas.openxmlformats.org/officeDocument/2006/relationships" xmlns:p="http://schemas.openxmlformats.org/presentationml/2006/main">
  <p:tag name="OTLMARKERSHAPE" val="OTL"/>
</p:tagLst>
</file>

<file path=ppt/tags/tag62.xml><?xml version="1.0" encoding="utf-8"?>
<p:tagLst xmlns:a="http://schemas.openxmlformats.org/drawingml/2006/main" xmlns:r="http://schemas.openxmlformats.org/officeDocument/2006/relationships" xmlns:p="http://schemas.openxmlformats.org/presentationml/2006/main">
  <p:tag name="OTLMARKERSHAPE" val="OTL"/>
</p:tagLst>
</file>

<file path=ppt/tags/tag63.xml><?xml version="1.0" encoding="utf-8"?>
<p:tagLst xmlns:a="http://schemas.openxmlformats.org/drawingml/2006/main" xmlns:r="http://schemas.openxmlformats.org/officeDocument/2006/relationships" xmlns:p="http://schemas.openxmlformats.org/presentationml/2006/main">
  <p:tag name="OTLMARKERSHAPE" val="OTL"/>
</p:tagLst>
</file>

<file path=ppt/tags/tag64.xml><?xml version="1.0" encoding="utf-8"?>
<p:tagLst xmlns:a="http://schemas.openxmlformats.org/drawingml/2006/main" xmlns:r="http://schemas.openxmlformats.org/officeDocument/2006/relationships" xmlns:p="http://schemas.openxmlformats.org/presentationml/2006/main">
  <p:tag name="OTLMARKERSHAPE" val="OTL"/>
</p:tagLst>
</file>

<file path=ppt/tags/tag65.xml><?xml version="1.0" encoding="utf-8"?>
<p:tagLst xmlns:a="http://schemas.openxmlformats.org/drawingml/2006/main" xmlns:r="http://schemas.openxmlformats.org/officeDocument/2006/relationships" xmlns:p="http://schemas.openxmlformats.org/presentationml/2006/main">
  <p:tag name="OTLMARKERSHAPE" val="OTL"/>
</p:tagLst>
</file>

<file path=ppt/tags/tag66.xml><?xml version="1.0" encoding="utf-8"?>
<p:tagLst xmlns:a="http://schemas.openxmlformats.org/drawingml/2006/main" xmlns:r="http://schemas.openxmlformats.org/officeDocument/2006/relationships" xmlns:p="http://schemas.openxmlformats.org/presentationml/2006/main">
  <p:tag name="OTLMARKERSHAPE" val="OTL"/>
</p:tagLst>
</file>

<file path=ppt/tags/tag67.xml><?xml version="1.0" encoding="utf-8"?>
<p:tagLst xmlns:a="http://schemas.openxmlformats.org/drawingml/2006/main" xmlns:r="http://schemas.openxmlformats.org/officeDocument/2006/relationships" xmlns:p="http://schemas.openxmlformats.org/presentationml/2006/main">
  <p:tag name="OTLMARKERSHAPE" val="OTL"/>
</p:tagLst>
</file>

<file path=ppt/tags/tag68.xml><?xml version="1.0" encoding="utf-8"?>
<p:tagLst xmlns:a="http://schemas.openxmlformats.org/drawingml/2006/main" xmlns:r="http://schemas.openxmlformats.org/officeDocument/2006/relationships" xmlns:p="http://schemas.openxmlformats.org/presentationml/2006/main">
  <p:tag name="OTLMARKERSHAPE" val="OTL"/>
</p:tagLst>
</file>

<file path=ppt/tags/tag69.xml><?xml version="1.0" encoding="utf-8"?>
<p:tagLst xmlns:a="http://schemas.openxmlformats.org/drawingml/2006/main" xmlns:r="http://schemas.openxmlformats.org/officeDocument/2006/relationships" xmlns:p="http://schemas.openxmlformats.org/presentationml/2006/main">
  <p:tag name="OTLMARKERSHAPE" val="OTL"/>
</p:tagLst>
</file>

<file path=ppt/tags/tag7.xml><?xml version="1.0" encoding="utf-8"?>
<p:tagLst xmlns:a="http://schemas.openxmlformats.org/drawingml/2006/main" xmlns:r="http://schemas.openxmlformats.org/officeDocument/2006/relationships" xmlns:p="http://schemas.openxmlformats.org/presentationml/2006/main">
  <p:tag name="OTLMARKERSHAPE" val="OTL"/>
</p:tagLst>
</file>

<file path=ppt/tags/tag70.xml><?xml version="1.0" encoding="utf-8"?>
<p:tagLst xmlns:a="http://schemas.openxmlformats.org/drawingml/2006/main" xmlns:r="http://schemas.openxmlformats.org/officeDocument/2006/relationships" xmlns:p="http://schemas.openxmlformats.org/presentationml/2006/main">
  <p:tag name="OTLMARKERSHAPE" val="OTL"/>
</p:tagLst>
</file>

<file path=ppt/tags/tag71.xml><?xml version="1.0" encoding="utf-8"?>
<p:tagLst xmlns:a="http://schemas.openxmlformats.org/drawingml/2006/main" xmlns:r="http://schemas.openxmlformats.org/officeDocument/2006/relationships" xmlns:p="http://schemas.openxmlformats.org/presentationml/2006/main">
  <p:tag name="OTLMARKERSHAPE" val="OTL"/>
</p:tagLst>
</file>

<file path=ppt/tags/tag72.xml><?xml version="1.0" encoding="utf-8"?>
<p:tagLst xmlns:a="http://schemas.openxmlformats.org/drawingml/2006/main" xmlns:r="http://schemas.openxmlformats.org/officeDocument/2006/relationships" xmlns:p="http://schemas.openxmlformats.org/presentationml/2006/main">
  <p:tag name="OTLMARKERSHAPE" val="OTL"/>
</p:tagLst>
</file>

<file path=ppt/tags/tag73.xml><?xml version="1.0" encoding="utf-8"?>
<p:tagLst xmlns:a="http://schemas.openxmlformats.org/drawingml/2006/main" xmlns:r="http://schemas.openxmlformats.org/officeDocument/2006/relationships" xmlns:p="http://schemas.openxmlformats.org/presentationml/2006/main">
  <p:tag name="OTLMARKERSHAPE" val="OTL"/>
</p:tagLst>
</file>

<file path=ppt/tags/tag74.xml><?xml version="1.0" encoding="utf-8"?>
<p:tagLst xmlns:a="http://schemas.openxmlformats.org/drawingml/2006/main" xmlns:r="http://schemas.openxmlformats.org/officeDocument/2006/relationships" xmlns:p="http://schemas.openxmlformats.org/presentationml/2006/main">
  <p:tag name="OTLMARKERSHAPE" val="OTL"/>
</p:tagLst>
</file>

<file path=ppt/tags/tag75.xml><?xml version="1.0" encoding="utf-8"?>
<p:tagLst xmlns:a="http://schemas.openxmlformats.org/drawingml/2006/main" xmlns:r="http://schemas.openxmlformats.org/officeDocument/2006/relationships" xmlns:p="http://schemas.openxmlformats.org/presentationml/2006/main">
  <p:tag name="OTLMARKERSHAPE" val="OTL"/>
</p:tagLst>
</file>

<file path=ppt/tags/tag76.xml><?xml version="1.0" encoding="utf-8"?>
<p:tagLst xmlns:a="http://schemas.openxmlformats.org/drawingml/2006/main" xmlns:r="http://schemas.openxmlformats.org/officeDocument/2006/relationships" xmlns:p="http://schemas.openxmlformats.org/presentationml/2006/main">
  <p:tag name="OTLMARKERSHAPE" val="OTL"/>
</p:tagLst>
</file>

<file path=ppt/tags/tag77.xml><?xml version="1.0" encoding="utf-8"?>
<p:tagLst xmlns:a="http://schemas.openxmlformats.org/drawingml/2006/main" xmlns:r="http://schemas.openxmlformats.org/officeDocument/2006/relationships" xmlns:p="http://schemas.openxmlformats.org/presentationml/2006/main">
  <p:tag name="OTLMARKERSHAPE" val="OTL"/>
</p:tagLst>
</file>

<file path=ppt/tags/tag78.xml><?xml version="1.0" encoding="utf-8"?>
<p:tagLst xmlns:a="http://schemas.openxmlformats.org/drawingml/2006/main" xmlns:r="http://schemas.openxmlformats.org/officeDocument/2006/relationships" xmlns:p="http://schemas.openxmlformats.org/presentationml/2006/main">
  <p:tag name="OTLMARKERSHAPE" val="OTL"/>
</p:tagLst>
</file>

<file path=ppt/tags/tag79.xml><?xml version="1.0" encoding="utf-8"?>
<p:tagLst xmlns:a="http://schemas.openxmlformats.org/drawingml/2006/main" xmlns:r="http://schemas.openxmlformats.org/officeDocument/2006/relationships" xmlns:p="http://schemas.openxmlformats.org/presentationml/2006/main">
  <p:tag name="OTLMARKERSHAPE" val="OTL"/>
</p:tagLst>
</file>

<file path=ppt/tags/tag8.xml><?xml version="1.0" encoding="utf-8"?>
<p:tagLst xmlns:a="http://schemas.openxmlformats.org/drawingml/2006/main" xmlns:r="http://schemas.openxmlformats.org/officeDocument/2006/relationships" xmlns:p="http://schemas.openxmlformats.org/presentationml/2006/main">
  <p:tag name="OTLMARKERSHAPE" val="OTL"/>
</p:tagLst>
</file>

<file path=ppt/tags/tag80.xml><?xml version="1.0" encoding="utf-8"?>
<p:tagLst xmlns:a="http://schemas.openxmlformats.org/drawingml/2006/main" xmlns:r="http://schemas.openxmlformats.org/officeDocument/2006/relationships" xmlns:p="http://schemas.openxmlformats.org/presentationml/2006/main">
  <p:tag name="OTLMARKERSHAPE" val="OTL"/>
</p:tagLst>
</file>

<file path=ppt/tags/tag81.xml><?xml version="1.0" encoding="utf-8"?>
<p:tagLst xmlns:a="http://schemas.openxmlformats.org/drawingml/2006/main" xmlns:r="http://schemas.openxmlformats.org/officeDocument/2006/relationships" xmlns:p="http://schemas.openxmlformats.org/presentationml/2006/main">
  <p:tag name="OTLMARKERSHAPE" val="OTL"/>
</p:tagLst>
</file>

<file path=ppt/tags/tag82.xml><?xml version="1.0" encoding="utf-8"?>
<p:tagLst xmlns:a="http://schemas.openxmlformats.org/drawingml/2006/main" xmlns:r="http://schemas.openxmlformats.org/officeDocument/2006/relationships" xmlns:p="http://schemas.openxmlformats.org/presentationml/2006/main">
  <p:tag name="OTLMARKERSHAPE" val="OTL"/>
</p:tagLst>
</file>

<file path=ppt/tags/tag83.xml><?xml version="1.0" encoding="utf-8"?>
<p:tagLst xmlns:a="http://schemas.openxmlformats.org/drawingml/2006/main" xmlns:r="http://schemas.openxmlformats.org/officeDocument/2006/relationships" xmlns:p="http://schemas.openxmlformats.org/presentationml/2006/main">
  <p:tag name="OTLMARKERSHAPE" val="OTL"/>
</p:tagLst>
</file>

<file path=ppt/tags/tag84.xml><?xml version="1.0" encoding="utf-8"?>
<p:tagLst xmlns:a="http://schemas.openxmlformats.org/drawingml/2006/main" xmlns:r="http://schemas.openxmlformats.org/officeDocument/2006/relationships" xmlns:p="http://schemas.openxmlformats.org/presentationml/2006/main">
  <p:tag name="OTLMARKERSHAPE" val="OTL"/>
</p:tagLst>
</file>

<file path=ppt/tags/tag85.xml><?xml version="1.0" encoding="utf-8"?>
<p:tagLst xmlns:a="http://schemas.openxmlformats.org/drawingml/2006/main" xmlns:r="http://schemas.openxmlformats.org/officeDocument/2006/relationships" xmlns:p="http://schemas.openxmlformats.org/presentationml/2006/main">
  <p:tag name="OTLMARKERSHAPE" val="OTL"/>
</p:tagLst>
</file>

<file path=ppt/tags/tag86.xml><?xml version="1.0" encoding="utf-8"?>
<p:tagLst xmlns:a="http://schemas.openxmlformats.org/drawingml/2006/main" xmlns:r="http://schemas.openxmlformats.org/officeDocument/2006/relationships" xmlns:p="http://schemas.openxmlformats.org/presentationml/2006/main">
  <p:tag name="OTLMARKERSHAPE" val="OTL"/>
</p:tagLst>
</file>

<file path=ppt/tags/tag87.xml><?xml version="1.0" encoding="utf-8"?>
<p:tagLst xmlns:a="http://schemas.openxmlformats.org/drawingml/2006/main" xmlns:r="http://schemas.openxmlformats.org/officeDocument/2006/relationships" xmlns:p="http://schemas.openxmlformats.org/presentationml/2006/main">
  <p:tag name="OTLMARKERSHAPE" val="OTL"/>
</p:tagLst>
</file>

<file path=ppt/tags/tag88.xml><?xml version="1.0" encoding="utf-8"?>
<p:tagLst xmlns:a="http://schemas.openxmlformats.org/drawingml/2006/main" xmlns:r="http://schemas.openxmlformats.org/officeDocument/2006/relationships" xmlns:p="http://schemas.openxmlformats.org/presentationml/2006/main">
  <p:tag name="OTLMARKERSHAPE" val="OTL"/>
</p:tagLst>
</file>

<file path=ppt/tags/tag89.xml><?xml version="1.0" encoding="utf-8"?>
<p:tagLst xmlns:a="http://schemas.openxmlformats.org/drawingml/2006/main" xmlns:r="http://schemas.openxmlformats.org/officeDocument/2006/relationships" xmlns:p="http://schemas.openxmlformats.org/presentationml/2006/main">
  <p:tag name="OTLMARKERSHAPE" val="OTL"/>
</p:tagLst>
</file>

<file path=ppt/tags/tag9.xml><?xml version="1.0" encoding="utf-8"?>
<p:tagLst xmlns:a="http://schemas.openxmlformats.org/drawingml/2006/main" xmlns:r="http://schemas.openxmlformats.org/officeDocument/2006/relationships" xmlns:p="http://schemas.openxmlformats.org/presentationml/2006/main">
  <p:tag name="OTLMARKERSHAPE" val="OTL"/>
</p:tagLst>
</file>

<file path=ppt/tags/tag90.xml><?xml version="1.0" encoding="utf-8"?>
<p:tagLst xmlns:a="http://schemas.openxmlformats.org/drawingml/2006/main" xmlns:r="http://schemas.openxmlformats.org/officeDocument/2006/relationships" xmlns:p="http://schemas.openxmlformats.org/presentationml/2006/main">
  <p:tag name="OTLMARKERSHAPE" val="OTL"/>
</p:tagLst>
</file>

<file path=ppt/tags/tag91.xml><?xml version="1.0" encoding="utf-8"?>
<p:tagLst xmlns:a="http://schemas.openxmlformats.org/drawingml/2006/main" xmlns:r="http://schemas.openxmlformats.org/officeDocument/2006/relationships" xmlns:p="http://schemas.openxmlformats.org/presentationml/2006/main">
  <p:tag name="OTLMARKERSHAPE" val="OTL"/>
</p:tagLst>
</file>

<file path=ppt/tags/tag92.xml><?xml version="1.0" encoding="utf-8"?>
<p:tagLst xmlns:a="http://schemas.openxmlformats.org/drawingml/2006/main" xmlns:r="http://schemas.openxmlformats.org/officeDocument/2006/relationships" xmlns:p="http://schemas.openxmlformats.org/presentationml/2006/main">
  <p:tag name="OTLMARKERSHAPE" val="OTL"/>
</p:tagLst>
</file>

<file path=ppt/tags/tag93.xml><?xml version="1.0" encoding="utf-8"?>
<p:tagLst xmlns:a="http://schemas.openxmlformats.org/drawingml/2006/main" xmlns:r="http://schemas.openxmlformats.org/officeDocument/2006/relationships" xmlns:p="http://schemas.openxmlformats.org/presentationml/2006/main">
  <p:tag name="OTLMARKERSHAPE" val="OTL"/>
</p:tagLst>
</file>

<file path=ppt/tags/tag94.xml><?xml version="1.0" encoding="utf-8"?>
<p:tagLst xmlns:a="http://schemas.openxmlformats.org/drawingml/2006/main" xmlns:r="http://schemas.openxmlformats.org/officeDocument/2006/relationships" xmlns:p="http://schemas.openxmlformats.org/presentationml/2006/main">
  <p:tag name="OTLMARKERSHAPE" val="OTL"/>
</p:tagLst>
</file>

<file path=ppt/tags/tag95.xml><?xml version="1.0" encoding="utf-8"?>
<p:tagLst xmlns:a="http://schemas.openxmlformats.org/drawingml/2006/main" xmlns:r="http://schemas.openxmlformats.org/officeDocument/2006/relationships" xmlns:p="http://schemas.openxmlformats.org/presentationml/2006/main">
  <p:tag name="OTLMARKERSHAPE" val="OTL"/>
</p:tagLst>
</file>

<file path=ppt/tags/tag96.xml><?xml version="1.0" encoding="utf-8"?>
<p:tagLst xmlns:a="http://schemas.openxmlformats.org/drawingml/2006/main" xmlns:r="http://schemas.openxmlformats.org/officeDocument/2006/relationships" xmlns:p="http://schemas.openxmlformats.org/presentationml/2006/main">
  <p:tag name="OTLMARKERSHAPE" val="OTL"/>
</p:tagLst>
</file>

<file path=ppt/tags/tag97.xml><?xml version="1.0" encoding="utf-8"?>
<p:tagLst xmlns:a="http://schemas.openxmlformats.org/drawingml/2006/main" xmlns:r="http://schemas.openxmlformats.org/officeDocument/2006/relationships" xmlns:p="http://schemas.openxmlformats.org/presentationml/2006/main">
  <p:tag name="OTLMARKERSHAPE" val="OTL"/>
</p:tagLst>
</file>

<file path=ppt/theme/theme1.xml><?xml version="1.0" encoding="utf-8"?>
<a:theme xmlns:a="http://schemas.openxmlformats.org/drawingml/2006/main" name="Office Theme">
  <a:themeElements>
    <a:clrScheme name="PALATIN">
      <a:dk1>
        <a:srgbClr val="464747"/>
      </a:dk1>
      <a:lt1>
        <a:srgbClr val="FFFFFF"/>
      </a:lt1>
      <a:dk2>
        <a:srgbClr val="6A6B69"/>
      </a:dk2>
      <a:lt2>
        <a:srgbClr val="E7E6E6"/>
      </a:lt2>
      <a:accent1>
        <a:srgbClr val="F36956"/>
      </a:accent1>
      <a:accent2>
        <a:srgbClr val="F4776A"/>
      </a:accent2>
      <a:accent3>
        <a:srgbClr val="50C5E6"/>
      </a:accent3>
      <a:accent4>
        <a:srgbClr val="C7E9F2"/>
      </a:accent4>
      <a:accent5>
        <a:srgbClr val="3F2663"/>
      </a:accent5>
      <a:accent6>
        <a:srgbClr val="58409A"/>
      </a:accent6>
      <a:hlink>
        <a:srgbClr val="0A5486"/>
      </a:hlink>
      <a:folHlink>
        <a:srgbClr val="50C5E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inancial Overview-June.2021-JK-STW">
  <a:themeElements>
    <a:clrScheme name="PALATIN">
      <a:dk1>
        <a:srgbClr val="464747"/>
      </a:dk1>
      <a:lt1>
        <a:srgbClr val="FFFFFF"/>
      </a:lt1>
      <a:dk2>
        <a:srgbClr val="6A6B69"/>
      </a:dk2>
      <a:lt2>
        <a:srgbClr val="E7E6E6"/>
      </a:lt2>
      <a:accent1>
        <a:srgbClr val="F36956"/>
      </a:accent1>
      <a:accent2>
        <a:srgbClr val="F4776A"/>
      </a:accent2>
      <a:accent3>
        <a:srgbClr val="50C5E6"/>
      </a:accent3>
      <a:accent4>
        <a:srgbClr val="C7E9F2"/>
      </a:accent4>
      <a:accent5>
        <a:srgbClr val="3F2663"/>
      </a:accent5>
      <a:accent6>
        <a:srgbClr val="58409A"/>
      </a:accent6>
      <a:hlink>
        <a:srgbClr val="0A5486"/>
      </a:hlink>
      <a:folHlink>
        <a:srgbClr val="50C5E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47950</TotalTime>
  <Words>4980</Words>
  <Application>Microsoft Office PowerPoint</Application>
  <PresentationFormat>Widescreen</PresentationFormat>
  <Paragraphs>693</Paragraphs>
  <Slides>45</Slides>
  <Notes>17</Notes>
  <HiddenSlides>0</HiddenSlides>
  <MMClips>0</MMClips>
  <ScaleCrop>false</ScaleCrop>
  <HeadingPairs>
    <vt:vector size="8" baseType="variant">
      <vt:variant>
        <vt:lpstr>Fonts Used</vt:lpstr>
      </vt:variant>
      <vt:variant>
        <vt:i4>15</vt:i4>
      </vt:variant>
      <vt:variant>
        <vt:lpstr>Theme</vt:lpstr>
      </vt:variant>
      <vt:variant>
        <vt:i4>2</vt:i4>
      </vt:variant>
      <vt:variant>
        <vt:lpstr>Embedded OLE Servers</vt:lpstr>
      </vt:variant>
      <vt:variant>
        <vt:i4>1</vt:i4>
      </vt:variant>
      <vt:variant>
        <vt:lpstr>Slide Titles</vt:lpstr>
      </vt:variant>
      <vt:variant>
        <vt:i4>45</vt:i4>
      </vt:variant>
    </vt:vector>
  </HeadingPairs>
  <TitlesOfParts>
    <vt:vector size="63" baseType="lpstr">
      <vt:lpstr>Andalus</vt:lpstr>
      <vt:lpstr>Arial</vt:lpstr>
      <vt:lpstr>Arial Black</vt:lpstr>
      <vt:lpstr>Avenir</vt:lpstr>
      <vt:lpstr>Avenir Book</vt:lpstr>
      <vt:lpstr>Avenir Light</vt:lpstr>
      <vt:lpstr>Avenir Medium</vt:lpstr>
      <vt:lpstr>Calibri</vt:lpstr>
      <vt:lpstr>Calibri Light</vt:lpstr>
      <vt:lpstr>Courier New</vt:lpstr>
      <vt:lpstr>Helvetica</vt:lpstr>
      <vt:lpstr>Helvetica Light</vt:lpstr>
      <vt:lpstr>Helvetica Neue</vt:lpstr>
      <vt:lpstr>Neue Haas Grotesk Display Std 55 Roman</vt:lpstr>
      <vt:lpstr>Wingdings 3</vt:lpstr>
      <vt:lpstr>Office Theme</vt:lpstr>
      <vt:lpstr>Financial Overview-June.2021-JK-STW</vt:lpstr>
      <vt:lpstr>Prism 9</vt:lpstr>
      <vt:lpstr>PowerPoint Presentation</vt:lpstr>
      <vt:lpstr>Forward Looking Statements</vt:lpstr>
      <vt:lpstr>Company Profile</vt:lpstr>
      <vt:lpstr>Commercial Product and Development Programs</vt:lpstr>
      <vt:lpstr>Developing Drugs to Address Unmet Clinical Need</vt:lpstr>
      <vt:lpstr>Target Milestones</vt:lpstr>
      <vt:lpstr>PowerPoint Presentation</vt:lpstr>
      <vt:lpstr>The Inflammatory Process in Health and Disease</vt:lpstr>
      <vt:lpstr>Multiple Pathways From MCR Agonism to Resolution of Inflammation</vt:lpstr>
      <vt:lpstr>Melanocortin Therapeutics Have Broad Utility</vt:lpstr>
      <vt:lpstr>Validating the Melanocortin System</vt:lpstr>
      <vt:lpstr>PowerPoint Presentation</vt:lpstr>
      <vt:lpstr>Ophthalmic Diseases with Unmet Medical Need: Front to Back</vt:lpstr>
      <vt:lpstr>Dry Eye Overview</vt:lpstr>
      <vt:lpstr>Compliance Remains an Issue with Current SOC Therapies  Poor tolerability leads to high discontinuation rates</vt:lpstr>
      <vt:lpstr>Approximately 16MM People Diagnosed with DED in U.S. An estimated ~7MM may be open to new treatment</vt:lpstr>
      <vt:lpstr>PL9643 DED Program Summary</vt:lpstr>
      <vt:lpstr>PL9643 Dry Eye Phase 2 Results</vt:lpstr>
      <vt:lpstr>Phase 2 Study - Signs Differences Between PL9643 and Vehicle Least squares change from baseline moderate/severe subgroup (n=53) </vt:lpstr>
      <vt:lpstr>Phase 3 Study Design &amp; Endpoints Based on DMC Recommendations </vt:lpstr>
      <vt:lpstr>PL9643 DED Program Timelines Adjusted for DMC Recommendations</vt:lpstr>
      <vt:lpstr>PL9643 Dry Eye Commercial Opportunity</vt:lpstr>
      <vt:lpstr>PowerPoint Presentation</vt:lpstr>
      <vt:lpstr>Why a Melanocortin Peptide for Retinal Disorders?</vt:lpstr>
      <vt:lpstr>Preclinical Proof-of-Concept</vt:lpstr>
      <vt:lpstr>PL9654 Laser Induced Choroid Neovascularization Model</vt:lpstr>
      <vt:lpstr>Diabetic Retinopathy Model</vt:lpstr>
      <vt:lpstr>PL9654 in a Rat Diabetic In-Life Retinopathy Model</vt:lpstr>
      <vt:lpstr>Retinopathy – Desired Target Product Profile to Determine Commercial Success</vt:lpstr>
      <vt:lpstr>PowerPoint Presentation</vt:lpstr>
      <vt:lpstr>Why a Melanocortin Peptide for Ulcerative Colitis?</vt:lpstr>
      <vt:lpstr>Opportunity for PL8177 in UC Treatment Landscape</vt:lpstr>
      <vt:lpstr>PL8177 Pre-Clinical Histological Findings (Total Colitis Index in Rats)</vt:lpstr>
      <vt:lpstr>PL8177-205 Phase 2 Study Design &amp; Timelines</vt:lpstr>
      <vt:lpstr>Ulcerative Colitis – Target Product Profile for Commercial Success</vt:lpstr>
      <vt:lpstr>PowerPoint Presentation</vt:lpstr>
      <vt:lpstr>FDA Approved Vyleesi® For HSDD</vt:lpstr>
      <vt:lpstr>Vyleesi – Melanocortin Receptor Agonist</vt:lpstr>
      <vt:lpstr>HSDD is a Significant Market Opportunity</vt:lpstr>
      <vt:lpstr>Current Go-To-Market Approach </vt:lpstr>
      <vt:lpstr>Financial / Operational Fundamentals</vt:lpstr>
      <vt:lpstr>Net Sales Analysis</vt:lpstr>
      <vt:lpstr>Dispenses / % Refills</vt:lpstr>
      <vt:lpstr>Financial Snapshot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Olivia Vizier</dc:creator>
  <cp:lastModifiedBy>Jim Hattersley</cp:lastModifiedBy>
  <cp:revision>320</cp:revision>
  <dcterms:created xsi:type="dcterms:W3CDTF">2021-04-06T16:17:21Z</dcterms:created>
  <dcterms:modified xsi:type="dcterms:W3CDTF">2022-09-19T15:21:38Z</dcterms:modified>
</cp:coreProperties>
</file>